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7"/>
  </p:notesMasterIdLst>
  <p:sldIdLst>
    <p:sldId id="427" r:id="rId5"/>
    <p:sldId id="311" r:id="rId6"/>
    <p:sldId id="694" r:id="rId7"/>
    <p:sldId id="319" r:id="rId8"/>
    <p:sldId id="785" r:id="rId9"/>
    <p:sldId id="786" r:id="rId10"/>
    <p:sldId id="787" r:id="rId11"/>
    <p:sldId id="318" r:id="rId12"/>
    <p:sldId id="696" r:id="rId13"/>
    <p:sldId id="745" r:id="rId14"/>
    <p:sldId id="746" r:id="rId15"/>
    <p:sldId id="736" r:id="rId16"/>
    <p:sldId id="744" r:id="rId17"/>
    <p:sldId id="748" r:id="rId18"/>
    <p:sldId id="791" r:id="rId19"/>
    <p:sldId id="752" r:id="rId20"/>
    <p:sldId id="750" r:id="rId21"/>
    <p:sldId id="705" r:id="rId22"/>
    <p:sldId id="719" r:id="rId23"/>
    <p:sldId id="720" r:id="rId24"/>
    <p:sldId id="721" r:id="rId25"/>
    <p:sldId id="722" r:id="rId26"/>
    <p:sldId id="724" r:id="rId27"/>
    <p:sldId id="725" r:id="rId28"/>
    <p:sldId id="726" r:id="rId29"/>
    <p:sldId id="728" r:id="rId30"/>
    <p:sldId id="730" r:id="rId31"/>
    <p:sldId id="731" r:id="rId32"/>
    <p:sldId id="732" r:id="rId33"/>
    <p:sldId id="777" r:id="rId34"/>
    <p:sldId id="812" r:id="rId35"/>
    <p:sldId id="780" r:id="rId36"/>
    <p:sldId id="781" r:id="rId37"/>
    <p:sldId id="782" r:id="rId38"/>
    <p:sldId id="783" r:id="rId39"/>
    <p:sldId id="784" r:id="rId40"/>
    <p:sldId id="797" r:id="rId41"/>
    <p:sldId id="798" r:id="rId42"/>
    <p:sldId id="800" r:id="rId43"/>
    <p:sldId id="799" r:id="rId44"/>
    <p:sldId id="801" r:id="rId45"/>
    <p:sldId id="807" r:id="rId46"/>
    <p:sldId id="805" r:id="rId47"/>
    <p:sldId id="804" r:id="rId48"/>
    <p:sldId id="753" r:id="rId49"/>
    <p:sldId id="754" r:id="rId50"/>
    <p:sldId id="268" r:id="rId51"/>
    <p:sldId id="755" r:id="rId52"/>
    <p:sldId id="809" r:id="rId53"/>
    <p:sldId id="808" r:id="rId54"/>
    <p:sldId id="778" r:id="rId55"/>
    <p:sldId id="77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CF0B53-4CF6-6B99-E9D2-5A32C151139B}" v="1026" dt="2023-09-07T09:53:30.144"/>
    <p1510:client id="{A8FB3018-CCAD-1A8F-BB50-45626CAE34D4}" v="244" dt="2023-09-07T17:48:08.140"/>
    <p1510:client id="{B68D5E3B-964C-025A-AFF3-E4EFD89F0BB6}" v="85" dt="2023-09-07T22:53:10.241"/>
    <p1510:client id="{F9DB42C2-DEBC-407E-8570-B94503116BC2}" v="4779" dt="2023-09-08T05:25:16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3051" autoAdjust="0"/>
  </p:normalViewPr>
  <p:slideViewPr>
    <p:cSldViewPr snapToGrid="0">
      <p:cViewPr varScale="1">
        <p:scale>
          <a:sx n="67" d="100"/>
          <a:sy n="67" d="100"/>
        </p:scale>
        <p:origin x="1210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82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Battistoni" userId="1b0411bd-0532-40ef-a293-07853b6221c1" providerId="ADAL" clId="{F9DB42C2-DEBC-407E-8570-B94503116BC2}"/>
    <pc:docChg chg="undo redo custSel addSld delSld modSld sldOrd modMainMaster">
      <pc:chgData name="Michele Battistoni" userId="1b0411bd-0532-40ef-a293-07853b6221c1" providerId="ADAL" clId="{F9DB42C2-DEBC-407E-8570-B94503116BC2}" dt="2023-09-08T05:27:55.565" v="9188" actId="47"/>
      <pc:docMkLst>
        <pc:docMk/>
      </pc:docMkLst>
      <pc:sldChg chg="add">
        <pc:chgData name="Michele Battistoni" userId="1b0411bd-0532-40ef-a293-07853b6221c1" providerId="ADAL" clId="{F9DB42C2-DEBC-407E-8570-B94503116BC2}" dt="2023-09-06T19:44:55.486" v="773"/>
        <pc:sldMkLst>
          <pc:docMk/>
          <pc:sldMk cId="4050845435" sldId="256"/>
        </pc:sldMkLst>
      </pc:sldChg>
      <pc:sldChg chg="add">
        <pc:chgData name="Michele Battistoni" userId="1b0411bd-0532-40ef-a293-07853b6221c1" providerId="ADAL" clId="{F9DB42C2-DEBC-407E-8570-B94503116BC2}" dt="2023-09-06T19:44:55.486" v="773"/>
        <pc:sldMkLst>
          <pc:docMk/>
          <pc:sldMk cId="3021460140" sldId="257"/>
        </pc:sldMkLst>
      </pc:sldChg>
      <pc:sldChg chg="add">
        <pc:chgData name="Michele Battistoni" userId="1b0411bd-0532-40ef-a293-07853b6221c1" providerId="ADAL" clId="{F9DB42C2-DEBC-407E-8570-B94503116BC2}" dt="2023-09-06T19:44:55.486" v="773"/>
        <pc:sldMkLst>
          <pc:docMk/>
          <pc:sldMk cId="2896851912" sldId="258"/>
        </pc:sldMkLst>
      </pc:sldChg>
      <pc:sldChg chg="add">
        <pc:chgData name="Michele Battistoni" userId="1b0411bd-0532-40ef-a293-07853b6221c1" providerId="ADAL" clId="{F9DB42C2-DEBC-407E-8570-B94503116BC2}" dt="2023-09-06T19:44:55.486" v="773"/>
        <pc:sldMkLst>
          <pc:docMk/>
          <pc:sldMk cId="3986270947" sldId="259"/>
        </pc:sldMkLst>
      </pc:sldChg>
      <pc:sldChg chg="add">
        <pc:chgData name="Michele Battistoni" userId="1b0411bd-0532-40ef-a293-07853b6221c1" providerId="ADAL" clId="{F9DB42C2-DEBC-407E-8570-B94503116BC2}" dt="2023-09-06T19:44:55.486" v="773"/>
        <pc:sldMkLst>
          <pc:docMk/>
          <pc:sldMk cId="1172213143" sldId="260"/>
        </pc:sldMkLst>
      </pc:sldChg>
      <pc:sldChg chg="add">
        <pc:chgData name="Michele Battistoni" userId="1b0411bd-0532-40ef-a293-07853b6221c1" providerId="ADAL" clId="{F9DB42C2-DEBC-407E-8570-B94503116BC2}" dt="2023-09-06T19:44:55.486" v="773"/>
        <pc:sldMkLst>
          <pc:docMk/>
          <pc:sldMk cId="3923980563" sldId="262"/>
        </pc:sldMkLst>
      </pc:sldChg>
      <pc:sldChg chg="addSp modSp add mod modClrScheme chgLayout">
        <pc:chgData name="Michele Battistoni" userId="1b0411bd-0532-40ef-a293-07853b6221c1" providerId="ADAL" clId="{F9DB42C2-DEBC-407E-8570-B94503116BC2}" dt="2023-09-08T04:56:28.989" v="8198" actId="14100"/>
        <pc:sldMkLst>
          <pc:docMk/>
          <pc:sldMk cId="182624895" sldId="268"/>
        </pc:sldMkLst>
        <pc:spChg chg="add mod">
          <ac:chgData name="Michele Battistoni" userId="1b0411bd-0532-40ef-a293-07853b6221c1" providerId="ADAL" clId="{F9DB42C2-DEBC-407E-8570-B94503116BC2}" dt="2023-09-07T10:24:11.175" v="3481"/>
          <ac:spMkLst>
            <pc:docMk/>
            <pc:sldMk cId="182624895" sldId="268"/>
            <ac:spMk id="2" creationId="{7438B6B0-A7B1-EAD3-BAD1-A59798213439}"/>
          </ac:spMkLst>
        </pc:spChg>
        <pc:spChg chg="add mod">
          <ac:chgData name="Michele Battistoni" userId="1b0411bd-0532-40ef-a293-07853b6221c1" providerId="ADAL" clId="{F9DB42C2-DEBC-407E-8570-B94503116BC2}" dt="2023-09-07T23:43:50.005" v="7034" actId="207"/>
          <ac:spMkLst>
            <pc:docMk/>
            <pc:sldMk cId="182624895" sldId="268"/>
            <ac:spMk id="3" creationId="{B038721C-20B7-02AB-900F-7782B735FD40}"/>
          </ac:spMkLst>
        </pc:spChg>
        <pc:spChg chg="mod">
          <ac:chgData name="Michele Battistoni" userId="1b0411bd-0532-40ef-a293-07853b6221c1" providerId="ADAL" clId="{F9DB42C2-DEBC-407E-8570-B94503116BC2}" dt="2023-09-08T04:55:53.981" v="8190" actId="14100"/>
          <ac:spMkLst>
            <pc:docMk/>
            <pc:sldMk cId="182624895" sldId="268"/>
            <ac:spMk id="6" creationId="{FA2ADD86-326F-C058-D41F-6C9F834C46DD}"/>
          </ac:spMkLst>
        </pc:spChg>
        <pc:spChg chg="mod ord">
          <ac:chgData name="Michele Battistoni" userId="1b0411bd-0532-40ef-a293-07853b6221c1" providerId="ADAL" clId="{F9DB42C2-DEBC-407E-8570-B94503116BC2}" dt="2023-09-08T04:56:11.107" v="8197"/>
          <ac:spMkLst>
            <pc:docMk/>
            <pc:sldMk cId="182624895" sldId="268"/>
            <ac:spMk id="10" creationId="{71D507F6-75D6-5607-70FE-0F6B1D9C2DA1}"/>
          </ac:spMkLst>
        </pc:spChg>
        <pc:spChg chg="add mod">
          <ac:chgData name="Michele Battistoni" userId="1b0411bd-0532-40ef-a293-07853b6221c1" providerId="ADAL" clId="{F9DB42C2-DEBC-407E-8570-B94503116BC2}" dt="2023-09-08T04:56:28.989" v="8198" actId="14100"/>
          <ac:spMkLst>
            <pc:docMk/>
            <pc:sldMk cId="182624895" sldId="268"/>
            <ac:spMk id="11" creationId="{45FFA753-DCC4-1460-78DC-6F1127346D25}"/>
          </ac:spMkLst>
        </pc:spChg>
        <pc:spChg chg="mod">
          <ac:chgData name="Michele Battistoni" userId="1b0411bd-0532-40ef-a293-07853b6221c1" providerId="ADAL" clId="{F9DB42C2-DEBC-407E-8570-B94503116BC2}" dt="2023-09-08T04:55:50.946" v="8189" actId="1076"/>
          <ac:spMkLst>
            <pc:docMk/>
            <pc:sldMk cId="182624895" sldId="268"/>
            <ac:spMk id="13" creationId="{A0BB8AEC-5893-CE55-4CBE-FE69B0A73C2B}"/>
          </ac:spMkLst>
        </pc:spChg>
        <pc:picChg chg="mod">
          <ac:chgData name="Michele Battistoni" userId="1b0411bd-0532-40ef-a293-07853b6221c1" providerId="ADAL" clId="{F9DB42C2-DEBC-407E-8570-B94503116BC2}" dt="2023-09-08T04:55:50.946" v="8189" actId="1076"/>
          <ac:picMkLst>
            <pc:docMk/>
            <pc:sldMk cId="182624895" sldId="268"/>
            <ac:picMk id="4" creationId="{D08F1079-64A5-54AB-75DD-224637D24743}"/>
          </ac:picMkLst>
        </pc:picChg>
        <pc:picChg chg="add mod">
          <ac:chgData name="Michele Battistoni" userId="1b0411bd-0532-40ef-a293-07853b6221c1" providerId="ADAL" clId="{F9DB42C2-DEBC-407E-8570-B94503116BC2}" dt="2023-09-08T04:55:58.658" v="8191" actId="1076"/>
          <ac:picMkLst>
            <pc:docMk/>
            <pc:sldMk cId="182624895" sldId="268"/>
            <ac:picMk id="5" creationId="{E25715E7-6A35-3F0C-93ED-43B2E4433B29}"/>
          </ac:picMkLst>
        </pc:picChg>
        <pc:picChg chg="add mod">
          <ac:chgData name="Michele Battistoni" userId="1b0411bd-0532-40ef-a293-07853b6221c1" providerId="ADAL" clId="{F9DB42C2-DEBC-407E-8570-B94503116BC2}" dt="2023-09-08T04:55:58.658" v="8191" actId="1076"/>
          <ac:picMkLst>
            <pc:docMk/>
            <pc:sldMk cId="182624895" sldId="268"/>
            <ac:picMk id="7" creationId="{0BBF2177-85D8-86BA-F7B9-2082ADAAA197}"/>
          </ac:picMkLst>
        </pc:picChg>
        <pc:picChg chg="add mod">
          <ac:chgData name="Michele Battistoni" userId="1b0411bd-0532-40ef-a293-07853b6221c1" providerId="ADAL" clId="{F9DB42C2-DEBC-407E-8570-B94503116BC2}" dt="2023-09-08T04:55:58.658" v="8191" actId="1076"/>
          <ac:picMkLst>
            <pc:docMk/>
            <pc:sldMk cId="182624895" sldId="268"/>
            <ac:picMk id="8" creationId="{72DAC424-D23B-EEB7-6E81-FBBCA2C3B11A}"/>
          </ac:picMkLst>
        </pc:picChg>
        <pc:picChg chg="mod">
          <ac:chgData name="Michele Battistoni" userId="1b0411bd-0532-40ef-a293-07853b6221c1" providerId="ADAL" clId="{F9DB42C2-DEBC-407E-8570-B94503116BC2}" dt="2023-09-08T04:55:50.946" v="8189" actId="1076"/>
          <ac:picMkLst>
            <pc:docMk/>
            <pc:sldMk cId="182624895" sldId="268"/>
            <ac:picMk id="9" creationId="{6E88553B-6541-2813-2079-2AA3EDC5114F}"/>
          </ac:picMkLst>
        </pc:picChg>
        <pc:picChg chg="mod">
          <ac:chgData name="Michele Battistoni" userId="1b0411bd-0532-40ef-a293-07853b6221c1" providerId="ADAL" clId="{F9DB42C2-DEBC-407E-8570-B94503116BC2}" dt="2023-09-08T04:55:50.946" v="8189" actId="1076"/>
          <ac:picMkLst>
            <pc:docMk/>
            <pc:sldMk cId="182624895" sldId="268"/>
            <ac:picMk id="21" creationId="{CA17F637-C653-8DD8-5FEF-9E104C534E3E}"/>
          </ac:picMkLst>
        </pc:picChg>
      </pc:sldChg>
      <pc:sldChg chg="addSp modSp add del mod modClrScheme chgLayout">
        <pc:chgData name="Michele Battistoni" userId="1b0411bd-0532-40ef-a293-07853b6221c1" providerId="ADAL" clId="{F9DB42C2-DEBC-407E-8570-B94503116BC2}" dt="2023-09-08T04:56:35.234" v="8200" actId="47"/>
        <pc:sldMkLst>
          <pc:docMk/>
          <pc:sldMk cId="734378445" sldId="271"/>
        </pc:sldMkLst>
        <pc:spChg chg="add mod">
          <ac:chgData name="Michele Battistoni" userId="1b0411bd-0532-40ef-a293-07853b6221c1" providerId="ADAL" clId="{F9DB42C2-DEBC-407E-8570-B94503116BC2}" dt="2023-09-07T10:24:12.165" v="3482"/>
          <ac:spMkLst>
            <pc:docMk/>
            <pc:sldMk cId="734378445" sldId="271"/>
            <ac:spMk id="2" creationId="{93D4B2F4-A71D-DB0A-46A9-E71BF0D75DC2}"/>
          </ac:spMkLst>
        </pc:spChg>
        <pc:spChg chg="add mod">
          <ac:chgData name="Michele Battistoni" userId="1b0411bd-0532-40ef-a293-07853b6221c1" providerId="ADAL" clId="{F9DB42C2-DEBC-407E-8570-B94503116BC2}" dt="2023-09-07T23:44:05.965" v="7036"/>
          <ac:spMkLst>
            <pc:docMk/>
            <pc:sldMk cId="734378445" sldId="271"/>
            <ac:spMk id="3" creationId="{B418335F-F7C3-23CF-216E-8CCEAC81C2A2}"/>
          </ac:spMkLst>
        </pc:spChg>
        <pc:spChg chg="mod">
          <ac:chgData name="Michele Battistoni" userId="1b0411bd-0532-40ef-a293-07853b6221c1" providerId="ADAL" clId="{F9DB42C2-DEBC-407E-8570-B94503116BC2}" dt="2023-09-07T23:45:46.675" v="7077" actId="14100"/>
          <ac:spMkLst>
            <pc:docMk/>
            <pc:sldMk cId="734378445" sldId="271"/>
            <ac:spMk id="8" creationId="{14F78345-096D-41CD-3F2D-631913E22071}"/>
          </ac:spMkLst>
        </pc:spChg>
        <pc:spChg chg="mod ord">
          <ac:chgData name="Michele Battistoni" userId="1b0411bd-0532-40ef-a293-07853b6221c1" providerId="ADAL" clId="{F9DB42C2-DEBC-407E-8570-B94503116BC2}" dt="2023-09-07T23:45:26.964" v="7071" actId="20577"/>
          <ac:spMkLst>
            <pc:docMk/>
            <pc:sldMk cId="734378445" sldId="271"/>
            <ac:spMk id="10" creationId="{71D507F6-75D6-5607-70FE-0F6B1D9C2DA1}"/>
          </ac:spMkLst>
        </pc:spChg>
      </pc:sldChg>
      <pc:sldChg chg="modSp del mod">
        <pc:chgData name="Michele Battistoni" userId="1b0411bd-0532-40ef-a293-07853b6221c1" providerId="ADAL" clId="{F9DB42C2-DEBC-407E-8570-B94503116BC2}" dt="2023-09-06T22:06:20.832" v="1630" actId="47"/>
        <pc:sldMkLst>
          <pc:docMk/>
          <pc:sldMk cId="1561956031" sldId="286"/>
        </pc:sldMkLst>
        <pc:graphicFrameChg chg="mod modGraphic">
          <ac:chgData name="Michele Battistoni" userId="1b0411bd-0532-40ef-a293-07853b6221c1" providerId="ADAL" clId="{F9DB42C2-DEBC-407E-8570-B94503116BC2}" dt="2023-09-06T21:58:26.660" v="1609" actId="948"/>
          <ac:graphicFrameMkLst>
            <pc:docMk/>
            <pc:sldMk cId="1561956031" sldId="286"/>
            <ac:graphicFrameMk id="7" creationId="{00000000-0000-0000-0000-000000000000}"/>
          </ac:graphicFrameMkLst>
        </pc:graphicFrameChg>
      </pc:sldChg>
      <pc:sldChg chg="addSp delSp modSp mod modClrScheme modAnim chgLayout">
        <pc:chgData name="Michele Battistoni" userId="1b0411bd-0532-40ef-a293-07853b6221c1" providerId="ADAL" clId="{F9DB42C2-DEBC-407E-8570-B94503116BC2}" dt="2023-09-07T21:23:16.126" v="4949" actId="14100"/>
        <pc:sldMkLst>
          <pc:docMk/>
          <pc:sldMk cId="3069778080" sldId="311"/>
        </pc:sldMkLst>
        <pc:spChg chg="mod ord">
          <ac:chgData name="Michele Battistoni" userId="1b0411bd-0532-40ef-a293-07853b6221c1" providerId="ADAL" clId="{F9DB42C2-DEBC-407E-8570-B94503116BC2}" dt="2023-09-07T21:19:32.760" v="4887" actId="790"/>
          <ac:spMkLst>
            <pc:docMk/>
            <pc:sldMk cId="3069778080" sldId="311"/>
            <ac:spMk id="2" creationId="{BAB3D85A-BCEB-4FE8-A8B0-CDE3311B35C0}"/>
          </ac:spMkLst>
        </pc:spChg>
        <pc:spChg chg="mod ord">
          <ac:chgData name="Michele Battistoni" userId="1b0411bd-0532-40ef-a293-07853b6221c1" providerId="ADAL" clId="{F9DB42C2-DEBC-407E-8570-B94503116BC2}" dt="2023-09-07T21:19:32.760" v="4887" actId="790"/>
          <ac:spMkLst>
            <pc:docMk/>
            <pc:sldMk cId="3069778080" sldId="311"/>
            <ac:spMk id="6" creationId="{ED133174-ECA3-4BF1-B38F-4C1B276959D8}"/>
          </ac:spMkLst>
        </pc:spChg>
        <pc:spChg chg="add del">
          <ac:chgData name="Michele Battistoni" userId="1b0411bd-0532-40ef-a293-07853b6221c1" providerId="ADAL" clId="{F9DB42C2-DEBC-407E-8570-B94503116BC2}" dt="2023-09-07T20:44:09.646" v="3942" actId="22"/>
          <ac:spMkLst>
            <pc:docMk/>
            <pc:sldMk cId="3069778080" sldId="311"/>
            <ac:spMk id="10" creationId="{9A61E7CA-8099-698D-DD7F-BAF3285A08E0}"/>
          </ac:spMkLst>
        </pc:spChg>
        <pc:spChg chg="add del">
          <ac:chgData name="Michele Battistoni" userId="1b0411bd-0532-40ef-a293-07853b6221c1" providerId="ADAL" clId="{F9DB42C2-DEBC-407E-8570-B94503116BC2}" dt="2023-09-07T20:44:12.349" v="3948" actId="22"/>
          <ac:spMkLst>
            <pc:docMk/>
            <pc:sldMk cId="3069778080" sldId="311"/>
            <ac:spMk id="12" creationId="{DC6275FA-53E6-9F40-DD49-FBE777F6A954}"/>
          </ac:spMkLst>
        </pc:spChg>
        <pc:spChg chg="add mod">
          <ac:chgData name="Michele Battistoni" userId="1b0411bd-0532-40ef-a293-07853b6221c1" providerId="ADAL" clId="{F9DB42C2-DEBC-407E-8570-B94503116BC2}" dt="2023-09-07T21:19:32.760" v="4887" actId="790"/>
          <ac:spMkLst>
            <pc:docMk/>
            <pc:sldMk cId="3069778080" sldId="311"/>
            <ac:spMk id="14" creationId="{1D7EC5D2-A40C-F6F3-1A56-E47C9E1A08E9}"/>
          </ac:spMkLst>
        </pc:spChg>
        <pc:spChg chg="add mod">
          <ac:chgData name="Michele Battistoni" userId="1b0411bd-0532-40ef-a293-07853b6221c1" providerId="ADAL" clId="{F9DB42C2-DEBC-407E-8570-B94503116BC2}" dt="2023-09-07T21:19:32.760" v="4887" actId="790"/>
          <ac:spMkLst>
            <pc:docMk/>
            <pc:sldMk cId="3069778080" sldId="311"/>
            <ac:spMk id="15" creationId="{2F2A1207-16A4-26E2-4FC2-84C695B6E273}"/>
          </ac:spMkLst>
        </pc:spChg>
        <pc:graphicFrameChg chg="mod modGraphic">
          <ac:chgData name="Michele Battistoni" userId="1b0411bd-0532-40ef-a293-07853b6221c1" providerId="ADAL" clId="{F9DB42C2-DEBC-407E-8570-B94503116BC2}" dt="2023-09-07T21:22:07.435" v="4940" actId="20577"/>
          <ac:graphicFrameMkLst>
            <pc:docMk/>
            <pc:sldMk cId="3069778080" sldId="311"/>
            <ac:graphicFrameMk id="9" creationId="{D9C05E91-1DF6-4C36-BFD5-6C4053FFB6D4}"/>
          </ac:graphicFrameMkLst>
        </pc:graphicFrameChg>
        <pc:picChg chg="add mod">
          <ac:chgData name="Michele Battistoni" userId="1b0411bd-0532-40ef-a293-07853b6221c1" providerId="ADAL" clId="{F9DB42C2-DEBC-407E-8570-B94503116BC2}" dt="2023-09-07T21:23:16.126" v="4949" actId="14100"/>
          <ac:picMkLst>
            <pc:docMk/>
            <pc:sldMk cId="3069778080" sldId="311"/>
            <ac:picMk id="3" creationId="{01299610-DF51-B523-5586-F2115CA81A57}"/>
          </ac:picMkLst>
        </pc:picChg>
        <pc:picChg chg="add mod">
          <ac:chgData name="Michele Battistoni" userId="1b0411bd-0532-40ef-a293-07853b6221c1" providerId="ADAL" clId="{F9DB42C2-DEBC-407E-8570-B94503116BC2}" dt="2023-09-07T20:46:28.053" v="4008" actId="1076"/>
          <ac:picMkLst>
            <pc:docMk/>
            <pc:sldMk cId="3069778080" sldId="311"/>
            <ac:picMk id="4" creationId="{0E44E655-575B-4F2E-0242-60F6CA58C113}"/>
          </ac:picMkLst>
        </pc:picChg>
        <pc:picChg chg="add mod">
          <ac:chgData name="Michele Battistoni" userId="1b0411bd-0532-40ef-a293-07853b6221c1" providerId="ADAL" clId="{F9DB42C2-DEBC-407E-8570-B94503116BC2}" dt="2023-09-07T21:23:03.451" v="4945" actId="1076"/>
          <ac:picMkLst>
            <pc:docMk/>
            <pc:sldMk cId="3069778080" sldId="311"/>
            <ac:picMk id="5" creationId="{D03FE5D5-DDB7-15C1-FC51-BC0BC3091832}"/>
          </ac:picMkLst>
        </pc:picChg>
        <pc:picChg chg="add mod modCrop">
          <ac:chgData name="Michele Battistoni" userId="1b0411bd-0532-40ef-a293-07853b6221c1" providerId="ADAL" clId="{F9DB42C2-DEBC-407E-8570-B94503116BC2}" dt="2023-09-07T21:23:10.643" v="4948" actId="1076"/>
          <ac:picMkLst>
            <pc:docMk/>
            <pc:sldMk cId="3069778080" sldId="311"/>
            <ac:picMk id="7" creationId="{A8C45B84-C4D9-ED6A-B030-D19CB3B592C7}"/>
          </ac:picMkLst>
        </pc:picChg>
      </pc:sldChg>
      <pc:sldChg chg="addSp modSp del mod chgLayout">
        <pc:chgData name="Michele Battistoni" userId="1b0411bd-0532-40ef-a293-07853b6221c1" providerId="ADAL" clId="{F9DB42C2-DEBC-407E-8570-B94503116BC2}" dt="2023-09-06T22:04:32.063" v="1623" actId="47"/>
        <pc:sldMkLst>
          <pc:docMk/>
          <pc:sldMk cId="3802392075" sldId="313"/>
        </pc:sldMkLst>
        <pc:spChg chg="mod ord">
          <ac:chgData name="Michele Battistoni" userId="1b0411bd-0532-40ef-a293-07853b6221c1" providerId="ADAL" clId="{F9DB42C2-DEBC-407E-8570-B94503116BC2}" dt="2023-09-06T21:53:56.778" v="1575" actId="700"/>
          <ac:spMkLst>
            <pc:docMk/>
            <pc:sldMk cId="3802392075" sldId="313"/>
            <ac:spMk id="2" creationId="{D9C548FA-1680-49C1-96E4-A9DA64334332}"/>
          </ac:spMkLst>
        </pc:spChg>
        <pc:spChg chg="add mod ord">
          <ac:chgData name="Michele Battistoni" userId="1b0411bd-0532-40ef-a293-07853b6221c1" providerId="ADAL" clId="{F9DB42C2-DEBC-407E-8570-B94503116BC2}" dt="2023-09-06T21:53:56.778" v="1575" actId="700"/>
          <ac:spMkLst>
            <pc:docMk/>
            <pc:sldMk cId="3802392075" sldId="313"/>
            <ac:spMk id="3" creationId="{92FCD284-2DA8-2EB9-8C4B-D8F0BE70B4D7}"/>
          </ac:spMkLst>
        </pc:spChg>
        <pc:spChg chg="mod ord">
          <ac:chgData name="Michele Battistoni" userId="1b0411bd-0532-40ef-a293-07853b6221c1" providerId="ADAL" clId="{F9DB42C2-DEBC-407E-8570-B94503116BC2}" dt="2023-09-06T21:53:56.778" v="1575" actId="700"/>
          <ac:spMkLst>
            <pc:docMk/>
            <pc:sldMk cId="3802392075" sldId="313"/>
            <ac:spMk id="4" creationId="{00000000-0000-0000-0000-000000000000}"/>
          </ac:spMkLst>
        </pc:spChg>
        <pc:graphicFrameChg chg="mod modGraphic">
          <ac:chgData name="Michele Battistoni" userId="1b0411bd-0532-40ef-a293-07853b6221c1" providerId="ADAL" clId="{F9DB42C2-DEBC-407E-8570-B94503116BC2}" dt="2023-09-06T22:00:22.332" v="1617" actId="14734"/>
          <ac:graphicFrameMkLst>
            <pc:docMk/>
            <pc:sldMk cId="3802392075" sldId="313"/>
            <ac:graphicFrameMk id="7" creationId="{00000000-0000-0000-0000-000000000000}"/>
          </ac:graphicFrameMkLst>
        </pc:graphicFrameChg>
      </pc:sldChg>
      <pc:sldChg chg="add">
        <pc:chgData name="Michele Battistoni" userId="1b0411bd-0532-40ef-a293-07853b6221c1" providerId="ADAL" clId="{F9DB42C2-DEBC-407E-8570-B94503116BC2}" dt="2023-09-06T22:19:42.514" v="1728"/>
        <pc:sldMkLst>
          <pc:docMk/>
          <pc:sldMk cId="4227159651" sldId="313"/>
        </pc:sldMkLst>
      </pc:sldChg>
      <pc:sldChg chg="modSp del mod">
        <pc:chgData name="Michele Battistoni" userId="1b0411bd-0532-40ef-a293-07853b6221c1" providerId="ADAL" clId="{F9DB42C2-DEBC-407E-8570-B94503116BC2}" dt="2023-09-06T22:05:32.831" v="1627" actId="47"/>
        <pc:sldMkLst>
          <pc:docMk/>
          <pc:sldMk cId="1023255250" sldId="314"/>
        </pc:sldMkLst>
        <pc:graphicFrameChg chg="mod modGraphic">
          <ac:chgData name="Michele Battistoni" userId="1b0411bd-0532-40ef-a293-07853b6221c1" providerId="ADAL" clId="{F9DB42C2-DEBC-407E-8570-B94503116BC2}" dt="2023-09-06T21:58:34.117" v="1610" actId="948"/>
          <ac:graphicFrameMkLst>
            <pc:docMk/>
            <pc:sldMk cId="1023255250" sldId="314"/>
            <ac:graphicFrameMk id="7" creationId="{00000000-0000-0000-0000-000000000000}"/>
          </ac:graphicFrameMkLst>
        </pc:graphicFrameChg>
      </pc:sldChg>
      <pc:sldChg chg="add">
        <pc:chgData name="Michele Battistoni" userId="1b0411bd-0532-40ef-a293-07853b6221c1" providerId="ADAL" clId="{F9DB42C2-DEBC-407E-8570-B94503116BC2}" dt="2023-09-06T22:19:42.514" v="1728"/>
        <pc:sldMkLst>
          <pc:docMk/>
          <pc:sldMk cId="2978812276" sldId="314"/>
        </pc:sldMkLst>
      </pc:sldChg>
      <pc:sldChg chg="add">
        <pc:chgData name="Michele Battistoni" userId="1b0411bd-0532-40ef-a293-07853b6221c1" providerId="ADAL" clId="{F9DB42C2-DEBC-407E-8570-B94503116BC2}" dt="2023-09-06T22:19:42.514" v="1728"/>
        <pc:sldMkLst>
          <pc:docMk/>
          <pc:sldMk cId="3404251139" sldId="315"/>
        </pc:sldMkLst>
      </pc:sldChg>
      <pc:sldChg chg="addSp delSp modSp mod">
        <pc:chgData name="Michele Battistoni" userId="1b0411bd-0532-40ef-a293-07853b6221c1" providerId="ADAL" clId="{F9DB42C2-DEBC-407E-8570-B94503116BC2}" dt="2023-09-07T20:53:27.839" v="4069" actId="1076"/>
        <pc:sldMkLst>
          <pc:docMk/>
          <pc:sldMk cId="3443487566" sldId="318"/>
        </pc:sldMkLst>
        <pc:spChg chg="mod">
          <ac:chgData name="Michele Battistoni" userId="1b0411bd-0532-40ef-a293-07853b6221c1" providerId="ADAL" clId="{F9DB42C2-DEBC-407E-8570-B94503116BC2}" dt="2023-09-07T20:53:04.380" v="4064" actId="1076"/>
          <ac:spMkLst>
            <pc:docMk/>
            <pc:sldMk cId="3443487566" sldId="318"/>
            <ac:spMk id="4" creationId="{1853128E-742A-B88C-96B3-B926B3630A4F}"/>
          </ac:spMkLst>
        </pc:spChg>
        <pc:spChg chg="mod">
          <ac:chgData name="Michele Battistoni" userId="1b0411bd-0532-40ef-a293-07853b6221c1" providerId="ADAL" clId="{F9DB42C2-DEBC-407E-8570-B94503116BC2}" dt="2023-09-07T20:51:21.171" v="4053" actId="1076"/>
          <ac:spMkLst>
            <pc:docMk/>
            <pc:sldMk cId="3443487566" sldId="318"/>
            <ac:spMk id="8" creationId="{9BD6F126-C24D-457B-D994-4632C2A600CC}"/>
          </ac:spMkLst>
        </pc:spChg>
        <pc:spChg chg="mod">
          <ac:chgData name="Michele Battistoni" userId="1b0411bd-0532-40ef-a293-07853b6221c1" providerId="ADAL" clId="{F9DB42C2-DEBC-407E-8570-B94503116BC2}" dt="2023-09-07T20:51:21.171" v="4053" actId="1076"/>
          <ac:spMkLst>
            <pc:docMk/>
            <pc:sldMk cId="3443487566" sldId="318"/>
            <ac:spMk id="10" creationId="{8B059454-CD0D-E1BC-F48D-7ED7A241E748}"/>
          </ac:spMkLst>
        </pc:spChg>
        <pc:spChg chg="mod">
          <ac:chgData name="Michele Battistoni" userId="1b0411bd-0532-40ef-a293-07853b6221c1" providerId="ADAL" clId="{F9DB42C2-DEBC-407E-8570-B94503116BC2}" dt="2023-09-07T20:51:21.171" v="4053" actId="1076"/>
          <ac:spMkLst>
            <pc:docMk/>
            <pc:sldMk cId="3443487566" sldId="318"/>
            <ac:spMk id="13" creationId="{54A8230A-5A99-9ADC-83E0-CA5E0A055C08}"/>
          </ac:spMkLst>
        </pc:spChg>
        <pc:spChg chg="mod">
          <ac:chgData name="Michele Battistoni" userId="1b0411bd-0532-40ef-a293-07853b6221c1" providerId="ADAL" clId="{F9DB42C2-DEBC-407E-8570-B94503116BC2}" dt="2023-09-06T17:01:52.839" v="34" actId="14100"/>
          <ac:spMkLst>
            <pc:docMk/>
            <pc:sldMk cId="3443487566" sldId="318"/>
            <ac:spMk id="15" creationId="{206E8447-DAFB-9492-BBCA-FC25C5F1CF8B}"/>
          </ac:spMkLst>
        </pc:spChg>
        <pc:spChg chg="mod">
          <ac:chgData name="Michele Battistoni" userId="1b0411bd-0532-40ef-a293-07853b6221c1" providerId="ADAL" clId="{F9DB42C2-DEBC-407E-8570-B94503116BC2}" dt="2023-09-06T17:02:20.302" v="40"/>
          <ac:spMkLst>
            <pc:docMk/>
            <pc:sldMk cId="3443487566" sldId="318"/>
            <ac:spMk id="16" creationId="{69A09142-3AD0-26AE-80FA-6BF8D199BFD3}"/>
          </ac:spMkLst>
        </pc:spChg>
        <pc:spChg chg="mod">
          <ac:chgData name="Michele Battistoni" userId="1b0411bd-0532-40ef-a293-07853b6221c1" providerId="ADAL" clId="{F9DB42C2-DEBC-407E-8570-B94503116BC2}" dt="2023-09-07T20:49:08.786" v="4036" actId="1076"/>
          <ac:spMkLst>
            <pc:docMk/>
            <pc:sldMk cId="3443487566" sldId="318"/>
            <ac:spMk id="17" creationId="{5A56389B-0B55-41F2-94E4-21733D3C25EB}"/>
          </ac:spMkLst>
        </pc:spChg>
        <pc:spChg chg="mod">
          <ac:chgData name="Michele Battistoni" userId="1b0411bd-0532-40ef-a293-07853b6221c1" providerId="ADAL" clId="{F9DB42C2-DEBC-407E-8570-B94503116BC2}" dt="2023-09-07T20:51:21.171" v="4053" actId="1076"/>
          <ac:spMkLst>
            <pc:docMk/>
            <pc:sldMk cId="3443487566" sldId="318"/>
            <ac:spMk id="19" creationId="{47C36C86-65A1-42FC-876C-BEF2EB8E21EA}"/>
          </ac:spMkLst>
        </pc:spChg>
        <pc:picChg chg="mod modCrop">
          <ac:chgData name="Michele Battistoni" userId="1b0411bd-0532-40ef-a293-07853b6221c1" providerId="ADAL" clId="{F9DB42C2-DEBC-407E-8570-B94503116BC2}" dt="2023-09-07T20:53:27.839" v="4069" actId="1076"/>
          <ac:picMkLst>
            <pc:docMk/>
            <pc:sldMk cId="3443487566" sldId="318"/>
            <ac:picMk id="5" creationId="{8A1D5800-5271-12E7-C090-F0E9EE975541}"/>
          </ac:picMkLst>
        </pc:picChg>
        <pc:picChg chg="mod">
          <ac:chgData name="Michele Battistoni" userId="1b0411bd-0532-40ef-a293-07853b6221c1" providerId="ADAL" clId="{F9DB42C2-DEBC-407E-8570-B94503116BC2}" dt="2023-09-07T20:50:46.510" v="4048" actId="1076"/>
          <ac:picMkLst>
            <pc:docMk/>
            <pc:sldMk cId="3443487566" sldId="318"/>
            <ac:picMk id="6" creationId="{936AACBF-C57C-0D61-99D5-29A850FDF1B8}"/>
          </ac:picMkLst>
        </pc:picChg>
        <pc:picChg chg="mod">
          <ac:chgData name="Michele Battistoni" userId="1b0411bd-0532-40ef-a293-07853b6221c1" providerId="ADAL" clId="{F9DB42C2-DEBC-407E-8570-B94503116BC2}" dt="2023-09-07T20:53:08.875" v="4065" actId="1076"/>
          <ac:picMkLst>
            <pc:docMk/>
            <pc:sldMk cId="3443487566" sldId="318"/>
            <ac:picMk id="11" creationId="{FEFE1173-37D4-55B0-027E-2A9A7EB72AFB}"/>
          </ac:picMkLst>
        </pc:picChg>
        <pc:picChg chg="mod">
          <ac:chgData name="Michele Battistoni" userId="1b0411bd-0532-40ef-a293-07853b6221c1" providerId="ADAL" clId="{F9DB42C2-DEBC-407E-8570-B94503116BC2}" dt="2023-09-07T20:53:08.875" v="4065" actId="1076"/>
          <ac:picMkLst>
            <pc:docMk/>
            <pc:sldMk cId="3443487566" sldId="318"/>
            <ac:picMk id="12" creationId="{F87652E7-9995-8BCD-21F6-574B86F07FC3}"/>
          </ac:picMkLst>
        </pc:picChg>
        <pc:picChg chg="add mod">
          <ac:chgData name="Michele Battistoni" userId="1b0411bd-0532-40ef-a293-07853b6221c1" providerId="ADAL" clId="{F9DB42C2-DEBC-407E-8570-B94503116BC2}" dt="2023-09-07T20:53:04.380" v="4064" actId="1076"/>
          <ac:picMkLst>
            <pc:docMk/>
            <pc:sldMk cId="3443487566" sldId="318"/>
            <ac:picMk id="14" creationId="{1C873158-E5F2-77D0-9C49-A42CE5CEB3E0}"/>
          </ac:picMkLst>
        </pc:picChg>
        <pc:picChg chg="add mod">
          <ac:chgData name="Michele Battistoni" userId="1b0411bd-0532-40ef-a293-07853b6221c1" providerId="ADAL" clId="{F9DB42C2-DEBC-407E-8570-B94503116BC2}" dt="2023-09-07T20:53:04.380" v="4064" actId="1076"/>
          <ac:picMkLst>
            <pc:docMk/>
            <pc:sldMk cId="3443487566" sldId="318"/>
            <ac:picMk id="18" creationId="{B15CD7B3-DE86-FCC1-1FDA-2D301E136CC3}"/>
          </ac:picMkLst>
        </pc:picChg>
        <pc:picChg chg="add mod">
          <ac:chgData name="Michele Battistoni" userId="1b0411bd-0532-40ef-a293-07853b6221c1" providerId="ADAL" clId="{F9DB42C2-DEBC-407E-8570-B94503116BC2}" dt="2023-09-07T20:50:40.509" v="4046" actId="1076"/>
          <ac:picMkLst>
            <pc:docMk/>
            <pc:sldMk cId="3443487566" sldId="318"/>
            <ac:picMk id="20" creationId="{7506E4F3-E9EC-03C0-7619-635D573113A2}"/>
          </ac:picMkLst>
        </pc:picChg>
        <pc:picChg chg="add mod">
          <ac:chgData name="Michele Battistoni" userId="1b0411bd-0532-40ef-a293-07853b6221c1" providerId="ADAL" clId="{F9DB42C2-DEBC-407E-8570-B94503116BC2}" dt="2023-09-07T20:51:16.113" v="4052" actId="1076"/>
          <ac:picMkLst>
            <pc:docMk/>
            <pc:sldMk cId="3443487566" sldId="318"/>
            <ac:picMk id="21" creationId="{FD355D79-64C8-110B-2D54-F1406E9FAE95}"/>
          </ac:picMkLst>
        </pc:picChg>
        <pc:picChg chg="add del mod">
          <ac:chgData name="Michele Battistoni" userId="1b0411bd-0532-40ef-a293-07853b6221c1" providerId="ADAL" clId="{F9DB42C2-DEBC-407E-8570-B94503116BC2}" dt="2023-09-07T20:52:49.384" v="4058" actId="478"/>
          <ac:picMkLst>
            <pc:docMk/>
            <pc:sldMk cId="3443487566" sldId="318"/>
            <ac:picMk id="22" creationId="{AB75E255-4300-2AF4-C808-31314065DBA1}"/>
          </ac:picMkLst>
        </pc:picChg>
        <pc:picChg chg="add mod">
          <ac:chgData name="Michele Battistoni" userId="1b0411bd-0532-40ef-a293-07853b6221c1" providerId="ADAL" clId="{F9DB42C2-DEBC-407E-8570-B94503116BC2}" dt="2023-09-07T20:53:01.232" v="4063" actId="1076"/>
          <ac:picMkLst>
            <pc:docMk/>
            <pc:sldMk cId="3443487566" sldId="318"/>
            <ac:picMk id="23" creationId="{F1DD4BE4-2A7B-9E15-0B27-F53A1E8A8164}"/>
          </ac:picMkLst>
        </pc:picChg>
      </pc:sldChg>
      <pc:sldChg chg="modSp mod">
        <pc:chgData name="Michele Battistoni" userId="1b0411bd-0532-40ef-a293-07853b6221c1" providerId="ADAL" clId="{F9DB42C2-DEBC-407E-8570-B94503116BC2}" dt="2023-09-07T20:48:30.456" v="4032" actId="1076"/>
        <pc:sldMkLst>
          <pc:docMk/>
          <pc:sldMk cId="2185521136" sldId="319"/>
        </pc:sldMkLst>
        <pc:graphicFrameChg chg="mod modGraphic">
          <ac:chgData name="Michele Battistoni" userId="1b0411bd-0532-40ef-a293-07853b6221c1" providerId="ADAL" clId="{F9DB42C2-DEBC-407E-8570-B94503116BC2}" dt="2023-09-07T20:48:30.456" v="4032" actId="1076"/>
          <ac:graphicFrameMkLst>
            <pc:docMk/>
            <pc:sldMk cId="2185521136" sldId="319"/>
            <ac:graphicFrameMk id="5" creationId="{451C507A-D2CB-4BEF-A08A-56B11A2C3577}"/>
          </ac:graphicFrameMkLst>
        </pc:graphicFrameChg>
      </pc:sldChg>
      <pc:sldChg chg="addSp modSp add del mod ord modClrScheme chgLayout">
        <pc:chgData name="Michele Battistoni" userId="1b0411bd-0532-40ef-a293-07853b6221c1" providerId="ADAL" clId="{F9DB42C2-DEBC-407E-8570-B94503116BC2}" dt="2023-09-08T05:27:55.565" v="9188" actId="47"/>
        <pc:sldMkLst>
          <pc:docMk/>
          <pc:sldMk cId="496022659" sldId="320"/>
        </pc:sldMkLst>
        <pc:spChg chg="add mod">
          <ac:chgData name="Michele Battistoni" userId="1b0411bd-0532-40ef-a293-07853b6221c1" providerId="ADAL" clId="{F9DB42C2-DEBC-407E-8570-B94503116BC2}" dt="2023-09-07T10:24:14.387" v="3484"/>
          <ac:spMkLst>
            <pc:docMk/>
            <pc:sldMk cId="496022659" sldId="320"/>
            <ac:spMk id="4" creationId="{D0BBC9EA-45B9-E305-556A-ED8E82DB6B84}"/>
          </ac:spMkLst>
        </pc:spChg>
        <pc:spChg chg="mod ord">
          <ac:chgData name="Michele Battistoni" userId="1b0411bd-0532-40ef-a293-07853b6221c1" providerId="ADAL" clId="{F9DB42C2-DEBC-407E-8570-B94503116BC2}" dt="2023-09-07T10:27:57.751" v="3563" actId="255"/>
          <ac:spMkLst>
            <pc:docMk/>
            <pc:sldMk cId="496022659" sldId="320"/>
            <ac:spMk id="10" creationId="{71D507F6-75D6-5607-70FE-0F6B1D9C2DA1}"/>
          </ac:spMkLst>
        </pc:spChg>
      </pc:sldChg>
      <pc:sldChg chg="add del">
        <pc:chgData name="Michele Battistoni" userId="1b0411bd-0532-40ef-a293-07853b6221c1" providerId="ADAL" clId="{F9DB42C2-DEBC-407E-8570-B94503116BC2}" dt="2023-09-06T21:45:55.137" v="1464" actId="47"/>
        <pc:sldMkLst>
          <pc:docMk/>
          <pc:sldMk cId="4153219803" sldId="321"/>
        </pc:sldMkLst>
      </pc:sldChg>
      <pc:sldChg chg="add del">
        <pc:chgData name="Michele Battistoni" userId="1b0411bd-0532-40ef-a293-07853b6221c1" providerId="ADAL" clId="{F9DB42C2-DEBC-407E-8570-B94503116BC2}" dt="2023-09-06T21:45:51.182" v="1462" actId="47"/>
        <pc:sldMkLst>
          <pc:docMk/>
          <pc:sldMk cId="1780098031" sldId="322"/>
        </pc:sldMkLst>
      </pc:sldChg>
      <pc:sldChg chg="add del">
        <pc:chgData name="Michele Battistoni" userId="1b0411bd-0532-40ef-a293-07853b6221c1" providerId="ADAL" clId="{F9DB42C2-DEBC-407E-8570-B94503116BC2}" dt="2023-09-06T21:45:52.338" v="1463" actId="47"/>
        <pc:sldMkLst>
          <pc:docMk/>
          <pc:sldMk cId="3034782461" sldId="323"/>
        </pc:sldMkLst>
      </pc:sldChg>
      <pc:sldChg chg="add del">
        <pc:chgData name="Michele Battistoni" userId="1b0411bd-0532-40ef-a293-07853b6221c1" providerId="ADAL" clId="{F9DB42C2-DEBC-407E-8570-B94503116BC2}" dt="2023-09-06T21:46:01.754" v="1465" actId="47"/>
        <pc:sldMkLst>
          <pc:docMk/>
          <pc:sldMk cId="276744081" sldId="324"/>
        </pc:sldMkLst>
      </pc:sldChg>
      <pc:sldChg chg="add del">
        <pc:chgData name="Michele Battistoni" userId="1b0411bd-0532-40ef-a293-07853b6221c1" providerId="ADAL" clId="{F9DB42C2-DEBC-407E-8570-B94503116BC2}" dt="2023-09-06T21:46:07.834" v="1467" actId="47"/>
        <pc:sldMkLst>
          <pc:docMk/>
          <pc:sldMk cId="1526291277" sldId="325"/>
        </pc:sldMkLst>
      </pc:sldChg>
      <pc:sldChg chg="add del">
        <pc:chgData name="Michele Battistoni" userId="1b0411bd-0532-40ef-a293-07853b6221c1" providerId="ADAL" clId="{F9DB42C2-DEBC-407E-8570-B94503116BC2}" dt="2023-09-06T21:46:03.212" v="1466" actId="47"/>
        <pc:sldMkLst>
          <pc:docMk/>
          <pc:sldMk cId="1781814136" sldId="326"/>
        </pc:sldMkLst>
      </pc:sldChg>
      <pc:sldChg chg="add del">
        <pc:chgData name="Michele Battistoni" userId="1b0411bd-0532-40ef-a293-07853b6221c1" providerId="ADAL" clId="{F9DB42C2-DEBC-407E-8570-B94503116BC2}" dt="2023-09-06T21:46:55.007" v="1468" actId="47"/>
        <pc:sldMkLst>
          <pc:docMk/>
          <pc:sldMk cId="1367942130" sldId="327"/>
        </pc:sldMkLst>
      </pc:sldChg>
      <pc:sldChg chg="add del">
        <pc:chgData name="Michele Battistoni" userId="1b0411bd-0532-40ef-a293-07853b6221c1" providerId="ADAL" clId="{F9DB42C2-DEBC-407E-8570-B94503116BC2}" dt="2023-09-06T21:47:16.739" v="1470" actId="47"/>
        <pc:sldMkLst>
          <pc:docMk/>
          <pc:sldMk cId="1821162381" sldId="328"/>
        </pc:sldMkLst>
      </pc:sldChg>
      <pc:sldChg chg="add del">
        <pc:chgData name="Michele Battistoni" userId="1b0411bd-0532-40ef-a293-07853b6221c1" providerId="ADAL" clId="{F9DB42C2-DEBC-407E-8570-B94503116BC2}" dt="2023-09-06T21:47:02.773" v="1469" actId="47"/>
        <pc:sldMkLst>
          <pc:docMk/>
          <pc:sldMk cId="4208868197" sldId="329"/>
        </pc:sldMkLst>
      </pc:sldChg>
      <pc:sldChg chg="add del">
        <pc:chgData name="Michele Battistoni" userId="1b0411bd-0532-40ef-a293-07853b6221c1" providerId="ADAL" clId="{F9DB42C2-DEBC-407E-8570-B94503116BC2}" dt="2023-09-06T21:47:22.741" v="1471" actId="47"/>
        <pc:sldMkLst>
          <pc:docMk/>
          <pc:sldMk cId="2724884433" sldId="330"/>
        </pc:sldMkLst>
      </pc:sldChg>
      <pc:sldChg chg="add del">
        <pc:chgData name="Michele Battistoni" userId="1b0411bd-0532-40ef-a293-07853b6221c1" providerId="ADAL" clId="{F9DB42C2-DEBC-407E-8570-B94503116BC2}" dt="2023-09-06T21:47:26.249" v="1473" actId="47"/>
        <pc:sldMkLst>
          <pc:docMk/>
          <pc:sldMk cId="1623617338" sldId="331"/>
        </pc:sldMkLst>
      </pc:sldChg>
      <pc:sldChg chg="add del">
        <pc:chgData name="Michele Battistoni" userId="1b0411bd-0532-40ef-a293-07853b6221c1" providerId="ADAL" clId="{F9DB42C2-DEBC-407E-8570-B94503116BC2}" dt="2023-09-06T21:47:25.181" v="1472" actId="47"/>
        <pc:sldMkLst>
          <pc:docMk/>
          <pc:sldMk cId="2768524295" sldId="332"/>
        </pc:sldMkLst>
      </pc:sldChg>
      <pc:sldChg chg="add del">
        <pc:chgData name="Michele Battistoni" userId="1b0411bd-0532-40ef-a293-07853b6221c1" providerId="ADAL" clId="{F9DB42C2-DEBC-407E-8570-B94503116BC2}" dt="2023-09-06T21:47:36.247" v="1474" actId="47"/>
        <pc:sldMkLst>
          <pc:docMk/>
          <pc:sldMk cId="100004628" sldId="333"/>
        </pc:sldMkLst>
      </pc:sldChg>
      <pc:sldChg chg="add del">
        <pc:chgData name="Michele Battistoni" userId="1b0411bd-0532-40ef-a293-07853b6221c1" providerId="ADAL" clId="{F9DB42C2-DEBC-407E-8570-B94503116BC2}" dt="2023-09-06T21:47:39.583" v="1476" actId="47"/>
        <pc:sldMkLst>
          <pc:docMk/>
          <pc:sldMk cId="1688407818" sldId="334"/>
        </pc:sldMkLst>
      </pc:sldChg>
      <pc:sldChg chg="add del">
        <pc:chgData name="Michele Battistoni" userId="1b0411bd-0532-40ef-a293-07853b6221c1" providerId="ADAL" clId="{F9DB42C2-DEBC-407E-8570-B94503116BC2}" dt="2023-09-06T21:47:38.561" v="1475" actId="47"/>
        <pc:sldMkLst>
          <pc:docMk/>
          <pc:sldMk cId="4153556727" sldId="335"/>
        </pc:sldMkLst>
      </pc:sldChg>
      <pc:sldChg chg="modSp add del">
        <pc:chgData name="Michele Battistoni" userId="1b0411bd-0532-40ef-a293-07853b6221c1" providerId="ADAL" clId="{F9DB42C2-DEBC-407E-8570-B94503116BC2}" dt="2023-09-06T22:56:07.317" v="2061" actId="47"/>
        <pc:sldMkLst>
          <pc:docMk/>
          <pc:sldMk cId="3659147368" sldId="336"/>
        </pc:sldMkLst>
        <pc:spChg chg="mod">
          <ac:chgData name="Michele Battistoni" userId="1b0411bd-0532-40ef-a293-07853b6221c1" providerId="ADAL" clId="{F9DB42C2-DEBC-407E-8570-B94503116BC2}" dt="2023-09-06T21:45:45.344" v="1461" actId="6549"/>
          <ac:spMkLst>
            <pc:docMk/>
            <pc:sldMk cId="3659147368" sldId="336"/>
            <ac:spMk id="4" creationId="{61EA249C-C53A-CED8-30B7-9E30499E649E}"/>
          </ac:spMkLst>
        </pc:spChg>
      </pc:sldChg>
      <pc:sldChg chg="del">
        <pc:chgData name="Michele Battistoni" userId="1b0411bd-0532-40ef-a293-07853b6221c1" providerId="ADAL" clId="{F9DB42C2-DEBC-407E-8570-B94503116BC2}" dt="2023-09-07T20:37:52.641" v="3906" actId="47"/>
        <pc:sldMkLst>
          <pc:docMk/>
          <pc:sldMk cId="1970528347" sldId="426"/>
        </pc:sldMkLst>
      </pc:sldChg>
      <pc:sldChg chg="modSp mod">
        <pc:chgData name="Michele Battistoni" userId="1b0411bd-0532-40ef-a293-07853b6221c1" providerId="ADAL" clId="{F9DB42C2-DEBC-407E-8570-B94503116BC2}" dt="2023-09-08T00:19:01.339" v="7234" actId="6549"/>
        <pc:sldMkLst>
          <pc:docMk/>
          <pc:sldMk cId="1861481933" sldId="427"/>
        </pc:sldMkLst>
        <pc:spChg chg="mod">
          <ac:chgData name="Michele Battistoni" userId="1b0411bd-0532-40ef-a293-07853b6221c1" providerId="ADAL" clId="{F9DB42C2-DEBC-407E-8570-B94503116BC2}" dt="2023-09-08T00:19:01.339" v="7234" actId="6549"/>
          <ac:spMkLst>
            <pc:docMk/>
            <pc:sldMk cId="1861481933" sldId="427"/>
            <ac:spMk id="6" creationId="{9D1BEC03-31A8-478E-B889-67D4F2EBE60E}"/>
          </ac:spMkLst>
        </pc:spChg>
      </pc:sldChg>
      <pc:sldChg chg="del">
        <pc:chgData name="Michele Battistoni" userId="1b0411bd-0532-40ef-a293-07853b6221c1" providerId="ADAL" clId="{F9DB42C2-DEBC-407E-8570-B94503116BC2}" dt="2023-09-07T20:37:37.741" v="3905" actId="47"/>
        <pc:sldMkLst>
          <pc:docMk/>
          <pc:sldMk cId="3738849106" sldId="681"/>
        </pc:sldMkLst>
      </pc:sldChg>
      <pc:sldChg chg="addSp modSp mod">
        <pc:chgData name="Michele Battistoni" userId="1b0411bd-0532-40ef-a293-07853b6221c1" providerId="ADAL" clId="{F9DB42C2-DEBC-407E-8570-B94503116BC2}" dt="2023-09-07T20:41:38.640" v="3921" actId="1076"/>
        <pc:sldMkLst>
          <pc:docMk/>
          <pc:sldMk cId="2113175944" sldId="694"/>
        </pc:sldMkLst>
        <pc:spChg chg="add mod">
          <ac:chgData name="Michele Battistoni" userId="1b0411bd-0532-40ef-a293-07853b6221c1" providerId="ADAL" clId="{F9DB42C2-DEBC-407E-8570-B94503116BC2}" dt="2023-09-07T20:39:38.543" v="3916" actId="14100"/>
          <ac:spMkLst>
            <pc:docMk/>
            <pc:sldMk cId="2113175944" sldId="694"/>
            <ac:spMk id="2" creationId="{CCE07D74-7B05-9302-6C5B-3A58C6C7A584}"/>
          </ac:spMkLst>
        </pc:spChg>
        <pc:spChg chg="mod">
          <ac:chgData name="Michele Battistoni" userId="1b0411bd-0532-40ef-a293-07853b6221c1" providerId="ADAL" clId="{F9DB42C2-DEBC-407E-8570-B94503116BC2}" dt="2023-09-07T20:41:35.099" v="3920" actId="20577"/>
          <ac:spMkLst>
            <pc:docMk/>
            <pc:sldMk cId="2113175944" sldId="694"/>
            <ac:spMk id="5" creationId="{4A57642D-4A35-4992-8D88-0FBB752A897A}"/>
          </ac:spMkLst>
        </pc:spChg>
        <pc:spChg chg="mod">
          <ac:chgData name="Michele Battistoni" userId="1b0411bd-0532-40ef-a293-07853b6221c1" providerId="ADAL" clId="{F9DB42C2-DEBC-407E-8570-B94503116BC2}" dt="2023-09-07T20:41:38.640" v="3921" actId="1076"/>
          <ac:spMkLst>
            <pc:docMk/>
            <pc:sldMk cId="2113175944" sldId="694"/>
            <ac:spMk id="6" creationId="{A8E1C97E-FCD5-0616-D29A-CB4344C83065}"/>
          </ac:spMkLst>
        </pc:spChg>
        <pc:graphicFrameChg chg="modGraphic">
          <ac:chgData name="Michele Battistoni" userId="1b0411bd-0532-40ef-a293-07853b6221c1" providerId="ADAL" clId="{F9DB42C2-DEBC-407E-8570-B94503116BC2}" dt="2023-09-06T21:50:25.092" v="1531" actId="2062"/>
          <ac:graphicFrameMkLst>
            <pc:docMk/>
            <pc:sldMk cId="2113175944" sldId="694"/>
            <ac:graphicFrameMk id="3" creationId="{21EBCC03-4EFC-5305-0DFE-51A50E7396D6}"/>
          </ac:graphicFrameMkLst>
        </pc:graphicFrameChg>
      </pc:sldChg>
      <pc:sldChg chg="delSp modSp mod">
        <pc:chgData name="Michele Battistoni" userId="1b0411bd-0532-40ef-a293-07853b6221c1" providerId="ADAL" clId="{F9DB42C2-DEBC-407E-8570-B94503116BC2}" dt="2023-09-08T04:30:13.755" v="7762" actId="20577"/>
        <pc:sldMkLst>
          <pc:docMk/>
          <pc:sldMk cId="3351120474" sldId="696"/>
        </pc:sldMkLst>
        <pc:spChg chg="mod">
          <ac:chgData name="Michele Battistoni" userId="1b0411bd-0532-40ef-a293-07853b6221c1" providerId="ADAL" clId="{F9DB42C2-DEBC-407E-8570-B94503116BC2}" dt="2023-09-07T21:39:37.940" v="5303" actId="20577"/>
          <ac:spMkLst>
            <pc:docMk/>
            <pc:sldMk cId="3351120474" sldId="696"/>
            <ac:spMk id="2" creationId="{83A6495B-B648-9F4B-CFDE-0458EC57F5CE}"/>
          </ac:spMkLst>
        </pc:spChg>
        <pc:spChg chg="mod">
          <ac:chgData name="Michele Battistoni" userId="1b0411bd-0532-40ef-a293-07853b6221c1" providerId="ADAL" clId="{F9DB42C2-DEBC-407E-8570-B94503116BC2}" dt="2023-09-08T04:30:13.755" v="7762" actId="20577"/>
          <ac:spMkLst>
            <pc:docMk/>
            <pc:sldMk cId="3351120474" sldId="696"/>
            <ac:spMk id="4" creationId="{841DFDE2-F790-DF9D-10C1-5DB3022826E5}"/>
          </ac:spMkLst>
        </pc:spChg>
        <pc:spChg chg="del">
          <ac:chgData name="Michele Battistoni" userId="1b0411bd-0532-40ef-a293-07853b6221c1" providerId="ADAL" clId="{F9DB42C2-DEBC-407E-8570-B94503116BC2}" dt="2023-09-07T20:53:48.928" v="4072" actId="478"/>
          <ac:spMkLst>
            <pc:docMk/>
            <pc:sldMk cId="3351120474" sldId="696"/>
            <ac:spMk id="5" creationId="{63179EFF-97BC-C6FC-6D30-A6B04051E5B4}"/>
          </ac:spMkLst>
        </pc:spChg>
        <pc:spChg chg="del">
          <ac:chgData name="Michele Battistoni" userId="1b0411bd-0532-40ef-a293-07853b6221c1" providerId="ADAL" clId="{F9DB42C2-DEBC-407E-8570-B94503116BC2}" dt="2023-09-07T20:53:48.928" v="4072" actId="478"/>
          <ac:spMkLst>
            <pc:docMk/>
            <pc:sldMk cId="3351120474" sldId="696"/>
            <ac:spMk id="6" creationId="{2054AED1-D3B9-BC4C-7C58-DECEBCC250F3}"/>
          </ac:spMkLst>
        </pc:spChg>
        <pc:spChg chg="del">
          <ac:chgData name="Michele Battistoni" userId="1b0411bd-0532-40ef-a293-07853b6221c1" providerId="ADAL" clId="{F9DB42C2-DEBC-407E-8570-B94503116BC2}" dt="2023-09-07T20:53:48.928" v="4072" actId="478"/>
          <ac:spMkLst>
            <pc:docMk/>
            <pc:sldMk cId="3351120474" sldId="696"/>
            <ac:spMk id="12" creationId="{B795CFA9-684E-FF5E-3BA0-09112F1ABAE0}"/>
          </ac:spMkLst>
        </pc:spChg>
        <pc:spChg chg="del">
          <ac:chgData name="Michele Battistoni" userId="1b0411bd-0532-40ef-a293-07853b6221c1" providerId="ADAL" clId="{F9DB42C2-DEBC-407E-8570-B94503116BC2}" dt="2023-09-07T20:53:48.928" v="4072" actId="478"/>
          <ac:spMkLst>
            <pc:docMk/>
            <pc:sldMk cId="3351120474" sldId="696"/>
            <ac:spMk id="14" creationId="{927FC4C7-1270-9F7F-3EA4-3BEF5BA88333}"/>
          </ac:spMkLst>
        </pc:spChg>
        <pc:spChg chg="del">
          <ac:chgData name="Michele Battistoni" userId="1b0411bd-0532-40ef-a293-07853b6221c1" providerId="ADAL" clId="{F9DB42C2-DEBC-407E-8570-B94503116BC2}" dt="2023-09-07T20:53:48.928" v="4072" actId="478"/>
          <ac:spMkLst>
            <pc:docMk/>
            <pc:sldMk cId="3351120474" sldId="696"/>
            <ac:spMk id="16" creationId="{D300BE05-E5F8-4087-BDFD-BC939A6CD460}"/>
          </ac:spMkLst>
        </pc:spChg>
        <pc:cxnChg chg="del">
          <ac:chgData name="Michele Battistoni" userId="1b0411bd-0532-40ef-a293-07853b6221c1" providerId="ADAL" clId="{F9DB42C2-DEBC-407E-8570-B94503116BC2}" dt="2023-09-07T20:53:47.280" v="4071" actId="478"/>
          <ac:cxnSpMkLst>
            <pc:docMk/>
            <pc:sldMk cId="3351120474" sldId="696"/>
            <ac:cxnSpMk id="18" creationId="{88574EC9-8298-A778-650E-D7FADB56081A}"/>
          </ac:cxnSpMkLst>
        </pc:cxnChg>
        <pc:cxnChg chg="del">
          <ac:chgData name="Michele Battistoni" userId="1b0411bd-0532-40ef-a293-07853b6221c1" providerId="ADAL" clId="{F9DB42C2-DEBC-407E-8570-B94503116BC2}" dt="2023-09-07T20:53:45.580" v="4070" actId="478"/>
          <ac:cxnSpMkLst>
            <pc:docMk/>
            <pc:sldMk cId="3351120474" sldId="696"/>
            <ac:cxnSpMk id="20" creationId="{C0E17D99-C177-F945-C0F9-7875E5EBE4C6}"/>
          </ac:cxnSpMkLst>
        </pc:cxnChg>
      </pc:sldChg>
      <pc:sldChg chg="del">
        <pc:chgData name="Michele Battistoni" userId="1b0411bd-0532-40ef-a293-07853b6221c1" providerId="ADAL" clId="{F9DB42C2-DEBC-407E-8570-B94503116BC2}" dt="2023-09-07T20:40:55.669" v="3917" actId="2696"/>
        <pc:sldMkLst>
          <pc:docMk/>
          <pc:sldMk cId="898382698" sldId="697"/>
        </pc:sldMkLst>
      </pc:sldChg>
      <pc:sldChg chg="delSp add mod">
        <pc:chgData name="Michele Battistoni" userId="1b0411bd-0532-40ef-a293-07853b6221c1" providerId="ADAL" clId="{F9DB42C2-DEBC-407E-8570-B94503116BC2}" dt="2023-09-07T20:41:07.183" v="3919" actId="478"/>
        <pc:sldMkLst>
          <pc:docMk/>
          <pc:sldMk cId="3699236045" sldId="697"/>
        </pc:sldMkLst>
        <pc:spChg chg="del">
          <ac:chgData name="Michele Battistoni" userId="1b0411bd-0532-40ef-a293-07853b6221c1" providerId="ADAL" clId="{F9DB42C2-DEBC-407E-8570-B94503116BC2}" dt="2023-09-07T20:41:07.183" v="3919" actId="478"/>
          <ac:spMkLst>
            <pc:docMk/>
            <pc:sldMk cId="3699236045" sldId="697"/>
            <ac:spMk id="2" creationId="{977DEB79-4B86-9293-C012-1B4B85DC336C}"/>
          </ac:spMkLst>
        </pc:spChg>
      </pc:sldChg>
      <pc:sldChg chg="add del">
        <pc:chgData name="Michele Battistoni" userId="1b0411bd-0532-40ef-a293-07853b6221c1" providerId="ADAL" clId="{F9DB42C2-DEBC-407E-8570-B94503116BC2}" dt="2023-09-08T05:27:14.391" v="9186" actId="47"/>
        <pc:sldMkLst>
          <pc:docMk/>
          <pc:sldMk cId="2215159573" sldId="698"/>
        </pc:sldMkLst>
      </pc:sldChg>
      <pc:sldChg chg="modSp del mod">
        <pc:chgData name="Michele Battistoni" userId="1b0411bd-0532-40ef-a293-07853b6221c1" providerId="ADAL" clId="{F9DB42C2-DEBC-407E-8570-B94503116BC2}" dt="2023-09-07T20:40:55.669" v="3917" actId="2696"/>
        <pc:sldMkLst>
          <pc:docMk/>
          <pc:sldMk cId="2795597781" sldId="698"/>
        </pc:sldMkLst>
        <pc:spChg chg="mod">
          <ac:chgData name="Michele Battistoni" userId="1b0411bd-0532-40ef-a293-07853b6221c1" providerId="ADAL" clId="{F9DB42C2-DEBC-407E-8570-B94503116BC2}" dt="2023-09-07T20:38:11.212" v="3909" actId="20577"/>
          <ac:spMkLst>
            <pc:docMk/>
            <pc:sldMk cId="2795597781" sldId="698"/>
            <ac:spMk id="3" creationId="{7282EA34-4D3D-7295-E4E1-CA92FA710967}"/>
          </ac:spMkLst>
        </pc:spChg>
      </pc:sldChg>
      <pc:sldChg chg="del">
        <pc:chgData name="Michele Battistoni" userId="1b0411bd-0532-40ef-a293-07853b6221c1" providerId="ADAL" clId="{F9DB42C2-DEBC-407E-8570-B94503116BC2}" dt="2023-09-07T21:01:27.419" v="4204" actId="47"/>
        <pc:sldMkLst>
          <pc:docMk/>
          <pc:sldMk cId="3545657745" sldId="700"/>
        </pc:sldMkLst>
      </pc:sldChg>
      <pc:sldChg chg="add del">
        <pc:chgData name="Michele Battistoni" userId="1b0411bd-0532-40ef-a293-07853b6221c1" providerId="ADAL" clId="{F9DB42C2-DEBC-407E-8570-B94503116BC2}" dt="2023-09-07T22:54:32.135" v="6071" actId="47"/>
        <pc:sldMkLst>
          <pc:docMk/>
          <pc:sldMk cId="4197235676" sldId="702"/>
        </pc:sldMkLst>
      </pc:sldChg>
      <pc:sldChg chg="add del">
        <pc:chgData name="Michele Battistoni" userId="1b0411bd-0532-40ef-a293-07853b6221c1" providerId="ADAL" clId="{F9DB42C2-DEBC-407E-8570-B94503116BC2}" dt="2023-09-08T05:27:11.576" v="9185" actId="47"/>
        <pc:sldMkLst>
          <pc:docMk/>
          <pc:sldMk cId="1320519846" sldId="703"/>
        </pc:sldMkLst>
      </pc:sldChg>
      <pc:sldChg chg="del">
        <pc:chgData name="Michele Battistoni" userId="1b0411bd-0532-40ef-a293-07853b6221c1" providerId="ADAL" clId="{F9DB42C2-DEBC-407E-8570-B94503116BC2}" dt="2023-09-07T21:00:47.322" v="4202" actId="2696"/>
        <pc:sldMkLst>
          <pc:docMk/>
          <pc:sldMk cId="3786803013" sldId="703"/>
        </pc:sldMkLst>
      </pc:sldChg>
      <pc:sldChg chg="addSp delSp modSp mod">
        <pc:chgData name="Michele Battistoni" userId="1b0411bd-0532-40ef-a293-07853b6221c1" providerId="ADAL" clId="{F9DB42C2-DEBC-407E-8570-B94503116BC2}" dt="2023-09-08T04:24:04.191" v="7705" actId="478"/>
        <pc:sldMkLst>
          <pc:docMk/>
          <pc:sldMk cId="1839597486" sldId="705"/>
        </pc:sldMkLst>
        <pc:spChg chg="mod">
          <ac:chgData name="Michele Battistoni" userId="1b0411bd-0532-40ef-a293-07853b6221c1" providerId="ADAL" clId="{F9DB42C2-DEBC-407E-8570-B94503116BC2}" dt="2023-09-07T22:13:49.982" v="5485"/>
          <ac:spMkLst>
            <pc:docMk/>
            <pc:sldMk cId="1839597486" sldId="705"/>
            <ac:spMk id="2" creationId="{83A6495B-B648-9F4B-CFDE-0458EC57F5CE}"/>
          </ac:spMkLst>
        </pc:spChg>
        <pc:spChg chg="add del mod">
          <ac:chgData name="Michele Battistoni" userId="1b0411bd-0532-40ef-a293-07853b6221c1" providerId="ADAL" clId="{F9DB42C2-DEBC-407E-8570-B94503116BC2}" dt="2023-09-07T22:40:36.969" v="5936" actId="478"/>
          <ac:spMkLst>
            <pc:docMk/>
            <pc:sldMk cId="1839597486" sldId="705"/>
            <ac:spMk id="4" creationId="{F68D3289-8CC6-D43E-0333-7BE5CC616C06}"/>
          </ac:spMkLst>
        </pc:spChg>
        <pc:spChg chg="add mod">
          <ac:chgData name="Michele Battistoni" userId="1b0411bd-0532-40ef-a293-07853b6221c1" providerId="ADAL" clId="{F9DB42C2-DEBC-407E-8570-B94503116BC2}" dt="2023-09-07T22:41:06.341" v="5955" actId="113"/>
          <ac:spMkLst>
            <pc:docMk/>
            <pc:sldMk cId="1839597486" sldId="705"/>
            <ac:spMk id="5" creationId="{0A0D785A-9F6F-1BBE-889D-860926E4D2A8}"/>
          </ac:spMkLst>
        </pc:spChg>
        <pc:spChg chg="add del mod">
          <ac:chgData name="Michele Battistoni" userId="1b0411bd-0532-40ef-a293-07853b6221c1" providerId="ADAL" clId="{F9DB42C2-DEBC-407E-8570-B94503116BC2}" dt="2023-09-07T22:40:59.511" v="5947" actId="478"/>
          <ac:spMkLst>
            <pc:docMk/>
            <pc:sldMk cId="1839597486" sldId="705"/>
            <ac:spMk id="6" creationId="{0AC7516D-2E25-A507-075A-70F801485868}"/>
          </ac:spMkLst>
        </pc:spChg>
        <pc:spChg chg="add del mod">
          <ac:chgData name="Michele Battistoni" userId="1b0411bd-0532-40ef-a293-07853b6221c1" providerId="ADAL" clId="{F9DB42C2-DEBC-407E-8570-B94503116BC2}" dt="2023-09-08T04:24:04.191" v="7705" actId="478"/>
          <ac:spMkLst>
            <pc:docMk/>
            <pc:sldMk cId="1839597486" sldId="705"/>
            <ac:spMk id="9" creationId="{8F7D76E4-C5C7-B1FC-56BF-EF5B68EE1732}"/>
          </ac:spMkLst>
        </pc:spChg>
        <pc:spChg chg="del mod">
          <ac:chgData name="Michele Battistoni" userId="1b0411bd-0532-40ef-a293-07853b6221c1" providerId="ADAL" clId="{F9DB42C2-DEBC-407E-8570-B94503116BC2}" dt="2023-09-07T22:40:43.574" v="5938" actId="478"/>
          <ac:spMkLst>
            <pc:docMk/>
            <pc:sldMk cId="1839597486" sldId="705"/>
            <ac:spMk id="19" creationId="{EE6BE32A-D6D9-9674-974D-64C37AEBB54F}"/>
          </ac:spMkLst>
        </pc:spChg>
        <pc:spChg chg="del">
          <ac:chgData name="Michele Battistoni" userId="1b0411bd-0532-40ef-a293-07853b6221c1" providerId="ADAL" clId="{F9DB42C2-DEBC-407E-8570-B94503116BC2}" dt="2023-09-07T08:13:23.018" v="2138" actId="478"/>
          <ac:spMkLst>
            <pc:docMk/>
            <pc:sldMk cId="1839597486" sldId="705"/>
            <ac:spMk id="26" creationId="{074849EF-AFA4-E981-70B8-05CD34012CCB}"/>
          </ac:spMkLst>
        </pc:spChg>
        <pc:spChg chg="del">
          <ac:chgData name="Michele Battistoni" userId="1b0411bd-0532-40ef-a293-07853b6221c1" providerId="ADAL" clId="{F9DB42C2-DEBC-407E-8570-B94503116BC2}" dt="2023-09-08T04:24:03.061" v="7704" actId="478"/>
          <ac:spMkLst>
            <pc:docMk/>
            <pc:sldMk cId="1839597486" sldId="705"/>
            <ac:spMk id="52" creationId="{F889144E-1E99-B56F-11D0-7EBAA25E5D59}"/>
          </ac:spMkLst>
        </pc:spChg>
        <pc:spChg chg="del">
          <ac:chgData name="Michele Battistoni" userId="1b0411bd-0532-40ef-a293-07853b6221c1" providerId="ADAL" clId="{F9DB42C2-DEBC-407E-8570-B94503116BC2}" dt="2023-09-07T08:11:40.815" v="2113" actId="478"/>
          <ac:spMkLst>
            <pc:docMk/>
            <pc:sldMk cId="1839597486" sldId="705"/>
            <ac:spMk id="53" creationId="{CADD19A9-E551-9670-E388-498F14B4A984}"/>
          </ac:spMkLst>
        </pc:spChg>
        <pc:picChg chg="add del mod">
          <ac:chgData name="Michele Battistoni" userId="1b0411bd-0532-40ef-a293-07853b6221c1" providerId="ADAL" clId="{F9DB42C2-DEBC-407E-8570-B94503116BC2}" dt="2023-09-07T08:11:19.991" v="2111" actId="478"/>
          <ac:picMkLst>
            <pc:docMk/>
            <pc:sldMk cId="1839597486" sldId="705"/>
            <ac:picMk id="5" creationId="{7B6ECBF5-7D26-BC0A-616F-3BBD3D349660}"/>
          </ac:picMkLst>
        </pc:picChg>
        <pc:picChg chg="add del">
          <ac:chgData name="Michele Battistoni" userId="1b0411bd-0532-40ef-a293-07853b6221c1" providerId="ADAL" clId="{F9DB42C2-DEBC-407E-8570-B94503116BC2}" dt="2023-09-08T04:23:55.890" v="7702" actId="21"/>
          <ac:picMkLst>
            <pc:docMk/>
            <pc:sldMk cId="1839597486" sldId="705"/>
            <ac:picMk id="6" creationId="{B8333B27-822B-EC96-6A82-774D2AC5A1C5}"/>
          </ac:picMkLst>
        </pc:picChg>
        <pc:picChg chg="add mod ord">
          <ac:chgData name="Michele Battistoni" userId="1b0411bd-0532-40ef-a293-07853b6221c1" providerId="ADAL" clId="{F9DB42C2-DEBC-407E-8570-B94503116BC2}" dt="2023-09-07T08:12:52.332" v="2132" actId="1037"/>
          <ac:picMkLst>
            <pc:docMk/>
            <pc:sldMk cId="1839597486" sldId="705"/>
            <ac:picMk id="7" creationId="{B8F60D1B-038E-6E5D-3722-70B95442586C}"/>
          </ac:picMkLst>
        </pc:picChg>
        <pc:picChg chg="mod">
          <ac:chgData name="Michele Battistoni" userId="1b0411bd-0532-40ef-a293-07853b6221c1" providerId="ADAL" clId="{F9DB42C2-DEBC-407E-8570-B94503116BC2}" dt="2023-09-07T08:13:03.031" v="2137" actId="1038"/>
          <ac:picMkLst>
            <pc:docMk/>
            <pc:sldMk cId="1839597486" sldId="705"/>
            <ac:picMk id="8" creationId="{D43DBEBD-8AB5-D33A-40A5-7B91E02DE7B7}"/>
          </ac:picMkLst>
        </pc:picChg>
        <pc:picChg chg="add del mod">
          <ac:chgData name="Michele Battistoni" userId="1b0411bd-0532-40ef-a293-07853b6221c1" providerId="ADAL" clId="{F9DB42C2-DEBC-407E-8570-B94503116BC2}" dt="2023-09-07T08:12:44.424" v="2131" actId="478"/>
          <ac:picMkLst>
            <pc:docMk/>
            <pc:sldMk cId="1839597486" sldId="705"/>
            <ac:picMk id="9" creationId="{10C73787-02CE-1729-5E14-0446F6BADC86}"/>
          </ac:picMkLst>
        </pc:picChg>
        <pc:picChg chg="mod">
          <ac:chgData name="Michele Battistoni" userId="1b0411bd-0532-40ef-a293-07853b6221c1" providerId="ADAL" clId="{F9DB42C2-DEBC-407E-8570-B94503116BC2}" dt="2023-09-08T04:24:00.249" v="7703" actId="14826"/>
          <ac:picMkLst>
            <pc:docMk/>
            <pc:sldMk cId="1839597486" sldId="705"/>
            <ac:picMk id="22" creationId="{5D0B5515-3781-8166-84DA-0DE2B97CF76B}"/>
          </ac:picMkLst>
        </pc:picChg>
      </pc:sldChg>
      <pc:sldChg chg="add del">
        <pc:chgData name="Michele Battistoni" userId="1b0411bd-0532-40ef-a293-07853b6221c1" providerId="ADAL" clId="{F9DB42C2-DEBC-407E-8570-B94503116BC2}" dt="2023-09-07T22:54:32.135" v="6071" actId="47"/>
        <pc:sldMkLst>
          <pc:docMk/>
          <pc:sldMk cId="3427790506" sldId="715"/>
        </pc:sldMkLst>
      </pc:sldChg>
      <pc:sldChg chg="add">
        <pc:chgData name="Michele Battistoni" userId="1b0411bd-0532-40ef-a293-07853b6221c1" providerId="ADAL" clId="{F9DB42C2-DEBC-407E-8570-B94503116BC2}" dt="2023-09-07T22:42:45.554" v="5962"/>
        <pc:sldMkLst>
          <pc:docMk/>
          <pc:sldMk cId="3287217136" sldId="718"/>
        </pc:sldMkLst>
      </pc:sldChg>
      <pc:sldChg chg="addSp delSp modSp del mod">
        <pc:chgData name="Michele Battistoni" userId="1b0411bd-0532-40ef-a293-07853b6221c1" providerId="ADAL" clId="{F9DB42C2-DEBC-407E-8570-B94503116BC2}" dt="2023-09-07T22:42:41.343" v="5961" actId="2696"/>
        <pc:sldMkLst>
          <pc:docMk/>
          <pc:sldMk cId="3637402445" sldId="718"/>
        </pc:sldMkLst>
        <pc:spChg chg="mod">
          <ac:chgData name="Michele Battistoni" userId="1b0411bd-0532-40ef-a293-07853b6221c1" providerId="ADAL" clId="{F9DB42C2-DEBC-407E-8570-B94503116BC2}" dt="2023-09-07T22:41:44.767" v="5957" actId="1076"/>
          <ac:spMkLst>
            <pc:docMk/>
            <pc:sldMk cId="3637402445" sldId="718"/>
            <ac:spMk id="2" creationId="{83A6495B-B648-9F4B-CFDE-0458EC57F5CE}"/>
          </ac:spMkLst>
        </pc:spChg>
        <pc:spChg chg="add mod">
          <ac:chgData name="Michele Battistoni" userId="1b0411bd-0532-40ef-a293-07853b6221c1" providerId="ADAL" clId="{F9DB42C2-DEBC-407E-8570-B94503116BC2}" dt="2023-09-07T22:41:47.102" v="5959"/>
          <ac:spMkLst>
            <pc:docMk/>
            <pc:sldMk cId="3637402445" sldId="718"/>
            <ac:spMk id="7" creationId="{8A8DF7E9-98F3-E423-0AA5-9F049543161F}"/>
          </ac:spMkLst>
        </pc:spChg>
        <pc:spChg chg="del">
          <ac:chgData name="Michele Battistoni" userId="1b0411bd-0532-40ef-a293-07853b6221c1" providerId="ADAL" clId="{F9DB42C2-DEBC-407E-8570-B94503116BC2}" dt="2023-09-07T22:41:46.553" v="5958" actId="478"/>
          <ac:spMkLst>
            <pc:docMk/>
            <pc:sldMk cId="3637402445" sldId="718"/>
            <ac:spMk id="19" creationId="{EE6BE32A-D6D9-9674-974D-64C37AEBB54F}"/>
          </ac:spMkLst>
        </pc:spChg>
        <pc:spChg chg="del">
          <ac:chgData name="Michele Battistoni" userId="1b0411bd-0532-40ef-a293-07853b6221c1" providerId="ADAL" clId="{F9DB42C2-DEBC-407E-8570-B94503116BC2}" dt="2023-09-07T08:14:22.699" v="2148" actId="478"/>
          <ac:spMkLst>
            <pc:docMk/>
            <pc:sldMk cId="3637402445" sldId="718"/>
            <ac:spMk id="26" creationId="{074849EF-AFA4-E981-70B8-05CD34012CCB}"/>
          </ac:spMkLst>
        </pc:spChg>
        <pc:spChg chg="del">
          <ac:chgData name="Michele Battistoni" userId="1b0411bd-0532-40ef-a293-07853b6221c1" providerId="ADAL" clId="{F9DB42C2-DEBC-407E-8570-B94503116BC2}" dt="2023-09-07T22:42:08.253" v="5960" actId="478"/>
          <ac:spMkLst>
            <pc:docMk/>
            <pc:sldMk cId="3637402445" sldId="718"/>
            <ac:spMk id="45" creationId="{C7E8030B-29D5-3633-C5E6-3B2C9FB328D9}"/>
          </ac:spMkLst>
        </pc:spChg>
      </pc:sldChg>
      <pc:sldChg chg="addSp delSp modSp mod">
        <pc:chgData name="Michele Battistoni" userId="1b0411bd-0532-40ef-a293-07853b6221c1" providerId="ADAL" clId="{F9DB42C2-DEBC-407E-8570-B94503116BC2}" dt="2023-09-07T22:53:30.067" v="6068"/>
        <pc:sldMkLst>
          <pc:docMk/>
          <pc:sldMk cId="3703606109" sldId="719"/>
        </pc:sldMkLst>
        <pc:spChg chg="mod">
          <ac:chgData name="Michele Battistoni" userId="1b0411bd-0532-40ef-a293-07853b6221c1" providerId="ADAL" clId="{F9DB42C2-DEBC-407E-8570-B94503116BC2}" dt="2023-09-07T22:43:03.873" v="5965"/>
          <ac:spMkLst>
            <pc:docMk/>
            <pc:sldMk cId="3703606109" sldId="719"/>
            <ac:spMk id="2" creationId="{83A6495B-B648-9F4B-CFDE-0458EC57F5CE}"/>
          </ac:spMkLst>
        </pc:spChg>
        <pc:spChg chg="add mod">
          <ac:chgData name="Michele Battistoni" userId="1b0411bd-0532-40ef-a293-07853b6221c1" providerId="ADAL" clId="{F9DB42C2-DEBC-407E-8570-B94503116BC2}" dt="2023-09-07T22:42:56.351" v="5963"/>
          <ac:spMkLst>
            <pc:docMk/>
            <pc:sldMk cId="3703606109" sldId="719"/>
            <ac:spMk id="7" creationId="{DFCB3423-DE6E-B158-B851-331158342B4E}"/>
          </ac:spMkLst>
        </pc:spChg>
        <pc:spChg chg="add del mod">
          <ac:chgData name="Michele Battistoni" userId="1b0411bd-0532-40ef-a293-07853b6221c1" providerId="ADAL" clId="{F9DB42C2-DEBC-407E-8570-B94503116BC2}" dt="2023-09-07T22:53:28.790" v="6067" actId="478"/>
          <ac:spMkLst>
            <pc:docMk/>
            <pc:sldMk cId="3703606109" sldId="719"/>
            <ac:spMk id="9" creationId="{7D6736F1-3648-9533-E481-03E4BE1564E7}"/>
          </ac:spMkLst>
        </pc:spChg>
        <pc:spChg chg="add del mod">
          <ac:chgData name="Michele Battistoni" userId="1b0411bd-0532-40ef-a293-07853b6221c1" providerId="ADAL" clId="{F9DB42C2-DEBC-407E-8570-B94503116BC2}" dt="2023-09-07T22:53:28.790" v="6067" actId="478"/>
          <ac:spMkLst>
            <pc:docMk/>
            <pc:sldMk cId="3703606109" sldId="719"/>
            <ac:spMk id="11" creationId="{87FA20E5-83C5-7BE5-758C-E51E4B9A5C80}"/>
          </ac:spMkLst>
        </pc:spChg>
        <pc:spChg chg="add del mod">
          <ac:chgData name="Michele Battistoni" userId="1b0411bd-0532-40ef-a293-07853b6221c1" providerId="ADAL" clId="{F9DB42C2-DEBC-407E-8570-B94503116BC2}" dt="2023-09-07T22:44:21.851" v="6006" actId="478"/>
          <ac:spMkLst>
            <pc:docMk/>
            <pc:sldMk cId="3703606109" sldId="719"/>
            <ac:spMk id="14" creationId="{1AC4B306-1CFF-8AD4-87DF-4E52F3107077}"/>
          </ac:spMkLst>
        </pc:spChg>
        <pc:spChg chg="add mod">
          <ac:chgData name="Michele Battistoni" userId="1b0411bd-0532-40ef-a293-07853b6221c1" providerId="ADAL" clId="{F9DB42C2-DEBC-407E-8570-B94503116BC2}" dt="2023-09-07T22:53:30.067" v="6068"/>
          <ac:spMkLst>
            <pc:docMk/>
            <pc:sldMk cId="3703606109" sldId="719"/>
            <ac:spMk id="17" creationId="{B248259F-1522-1309-A243-3810D12E8243}"/>
          </ac:spMkLst>
        </pc:spChg>
        <pc:spChg chg="add mod">
          <ac:chgData name="Michele Battistoni" userId="1b0411bd-0532-40ef-a293-07853b6221c1" providerId="ADAL" clId="{F9DB42C2-DEBC-407E-8570-B94503116BC2}" dt="2023-09-07T22:53:30.067" v="6068"/>
          <ac:spMkLst>
            <pc:docMk/>
            <pc:sldMk cId="3703606109" sldId="719"/>
            <ac:spMk id="18" creationId="{99458B52-D250-DEFA-ACE8-EF53988FF4C2}"/>
          </ac:spMkLst>
        </pc:spChg>
        <pc:spChg chg="del">
          <ac:chgData name="Michele Battistoni" userId="1b0411bd-0532-40ef-a293-07853b6221c1" providerId="ADAL" clId="{F9DB42C2-DEBC-407E-8570-B94503116BC2}" dt="2023-09-07T22:42:58.142" v="5964" actId="478"/>
          <ac:spMkLst>
            <pc:docMk/>
            <pc:sldMk cId="3703606109" sldId="719"/>
            <ac:spMk id="19" creationId="{EE6BE32A-D6D9-9674-974D-64C37AEBB54F}"/>
          </ac:spMkLst>
        </pc:spChg>
        <pc:spChg chg="mod">
          <ac:chgData name="Michele Battistoni" userId="1b0411bd-0532-40ef-a293-07853b6221c1" providerId="ADAL" clId="{F9DB42C2-DEBC-407E-8570-B94503116BC2}" dt="2023-09-07T22:44:47.761" v="6009" actId="403"/>
          <ac:spMkLst>
            <pc:docMk/>
            <pc:sldMk cId="3703606109" sldId="719"/>
            <ac:spMk id="24" creationId="{E90F43CA-C3D2-A934-7A74-21DE4A085EAB}"/>
          </ac:spMkLst>
        </pc:spChg>
        <pc:spChg chg="mod">
          <ac:chgData name="Michele Battistoni" userId="1b0411bd-0532-40ef-a293-07853b6221c1" providerId="ADAL" clId="{F9DB42C2-DEBC-407E-8570-B94503116BC2}" dt="2023-09-07T22:44:47.761" v="6009" actId="403"/>
          <ac:spMkLst>
            <pc:docMk/>
            <pc:sldMk cId="3703606109" sldId="719"/>
            <ac:spMk id="25" creationId="{69F97E05-9C27-FD19-CC8E-B99D8362180B}"/>
          </ac:spMkLst>
        </pc:spChg>
        <pc:spChg chg="del">
          <ac:chgData name="Michele Battistoni" userId="1b0411bd-0532-40ef-a293-07853b6221c1" providerId="ADAL" clId="{F9DB42C2-DEBC-407E-8570-B94503116BC2}" dt="2023-09-07T08:14:15.024" v="2146" actId="478"/>
          <ac:spMkLst>
            <pc:docMk/>
            <pc:sldMk cId="3703606109" sldId="719"/>
            <ac:spMk id="26" creationId="{074849EF-AFA4-E981-70B8-05CD34012CCB}"/>
          </ac:spMkLst>
        </pc:spChg>
        <pc:spChg chg="mod">
          <ac:chgData name="Michele Battistoni" userId="1b0411bd-0532-40ef-a293-07853b6221c1" providerId="ADAL" clId="{F9DB42C2-DEBC-407E-8570-B94503116BC2}" dt="2023-09-07T22:44:47.761" v="6009" actId="403"/>
          <ac:spMkLst>
            <pc:docMk/>
            <pc:sldMk cId="3703606109" sldId="719"/>
            <ac:spMk id="27" creationId="{067A0D83-67CA-30EA-6FA4-3F1852151347}"/>
          </ac:spMkLst>
        </pc:spChg>
        <pc:spChg chg="mod">
          <ac:chgData name="Michele Battistoni" userId="1b0411bd-0532-40ef-a293-07853b6221c1" providerId="ADAL" clId="{F9DB42C2-DEBC-407E-8570-B94503116BC2}" dt="2023-09-07T22:44:47.761" v="6009" actId="403"/>
          <ac:spMkLst>
            <pc:docMk/>
            <pc:sldMk cId="3703606109" sldId="719"/>
            <ac:spMk id="28" creationId="{E6D0E650-1082-FC70-3367-3E4E37644C3E}"/>
          </ac:spMkLst>
        </pc:spChg>
        <pc:spChg chg="mod">
          <ac:chgData name="Michele Battistoni" userId="1b0411bd-0532-40ef-a293-07853b6221c1" providerId="ADAL" clId="{F9DB42C2-DEBC-407E-8570-B94503116BC2}" dt="2023-09-07T22:44:47.761" v="6009" actId="403"/>
          <ac:spMkLst>
            <pc:docMk/>
            <pc:sldMk cId="3703606109" sldId="719"/>
            <ac:spMk id="29" creationId="{3DD3D6C9-407F-CCC6-26A4-8A14CCB86F91}"/>
          </ac:spMkLst>
        </pc:spChg>
      </pc:sldChg>
      <pc:sldChg chg="addSp delSp modSp mod">
        <pc:chgData name="Michele Battistoni" userId="1b0411bd-0532-40ef-a293-07853b6221c1" providerId="ADAL" clId="{F9DB42C2-DEBC-407E-8570-B94503116BC2}" dt="2023-09-07T22:53:25.471" v="6066"/>
        <pc:sldMkLst>
          <pc:docMk/>
          <pc:sldMk cId="2970817183" sldId="720"/>
        </pc:sldMkLst>
        <pc:spChg chg="mod">
          <ac:chgData name="Michele Battistoni" userId="1b0411bd-0532-40ef-a293-07853b6221c1" providerId="ADAL" clId="{F9DB42C2-DEBC-407E-8570-B94503116BC2}" dt="2023-09-07T22:43:35.808" v="5968"/>
          <ac:spMkLst>
            <pc:docMk/>
            <pc:sldMk cId="2970817183" sldId="720"/>
            <ac:spMk id="2" creationId="{83A6495B-B648-9F4B-CFDE-0458EC57F5CE}"/>
          </ac:spMkLst>
        </pc:spChg>
        <pc:spChg chg="add mod">
          <ac:chgData name="Michele Battistoni" userId="1b0411bd-0532-40ef-a293-07853b6221c1" providerId="ADAL" clId="{F9DB42C2-DEBC-407E-8570-B94503116BC2}" dt="2023-09-07T22:43:28.235" v="5967"/>
          <ac:spMkLst>
            <pc:docMk/>
            <pc:sldMk cId="2970817183" sldId="720"/>
            <ac:spMk id="9" creationId="{917C3BF4-E6DA-D38E-BC9E-C0ACA97879CB}"/>
          </ac:spMkLst>
        </pc:spChg>
        <pc:spChg chg="add mod">
          <ac:chgData name="Michele Battistoni" userId="1b0411bd-0532-40ef-a293-07853b6221c1" providerId="ADAL" clId="{F9DB42C2-DEBC-407E-8570-B94503116BC2}" dt="2023-09-07T22:45:04.634" v="6013"/>
          <ac:spMkLst>
            <pc:docMk/>
            <pc:sldMk cId="2970817183" sldId="720"/>
            <ac:spMk id="11" creationId="{728C9DD4-ACFF-D53B-85BC-DEE0FD8EEB71}"/>
          </ac:spMkLst>
        </pc:spChg>
        <pc:spChg chg="add mod">
          <ac:chgData name="Michele Battistoni" userId="1b0411bd-0532-40ef-a293-07853b6221c1" providerId="ADAL" clId="{F9DB42C2-DEBC-407E-8570-B94503116BC2}" dt="2023-09-07T22:45:04.634" v="6013"/>
          <ac:spMkLst>
            <pc:docMk/>
            <pc:sldMk cId="2970817183" sldId="720"/>
            <ac:spMk id="14" creationId="{0DB2FD8A-9B86-4015-23F9-0E947C79DEED}"/>
          </ac:spMkLst>
        </pc:spChg>
        <pc:spChg chg="add mod">
          <ac:chgData name="Michele Battistoni" userId="1b0411bd-0532-40ef-a293-07853b6221c1" providerId="ADAL" clId="{F9DB42C2-DEBC-407E-8570-B94503116BC2}" dt="2023-09-07T22:45:04.634" v="6013"/>
          <ac:spMkLst>
            <pc:docMk/>
            <pc:sldMk cId="2970817183" sldId="720"/>
            <ac:spMk id="17" creationId="{ABBB1C2A-55C0-21E5-DDC6-B2285CC4466A}"/>
          </ac:spMkLst>
        </pc:spChg>
        <pc:spChg chg="add mod">
          <ac:chgData name="Michele Battistoni" userId="1b0411bd-0532-40ef-a293-07853b6221c1" providerId="ADAL" clId="{F9DB42C2-DEBC-407E-8570-B94503116BC2}" dt="2023-09-07T22:45:04.634" v="6013"/>
          <ac:spMkLst>
            <pc:docMk/>
            <pc:sldMk cId="2970817183" sldId="720"/>
            <ac:spMk id="18" creationId="{515F9710-8557-A4F7-0925-D2D370F64EE0}"/>
          </ac:spMkLst>
        </pc:spChg>
        <pc:spChg chg="del">
          <ac:chgData name="Michele Battistoni" userId="1b0411bd-0532-40ef-a293-07853b6221c1" providerId="ADAL" clId="{F9DB42C2-DEBC-407E-8570-B94503116BC2}" dt="2023-09-07T22:43:23.189" v="5966" actId="478"/>
          <ac:spMkLst>
            <pc:docMk/>
            <pc:sldMk cId="2970817183" sldId="720"/>
            <ac:spMk id="19" creationId="{EE6BE32A-D6D9-9674-974D-64C37AEBB54F}"/>
          </ac:spMkLst>
        </pc:spChg>
        <pc:spChg chg="add mod">
          <ac:chgData name="Michele Battistoni" userId="1b0411bd-0532-40ef-a293-07853b6221c1" providerId="ADAL" clId="{F9DB42C2-DEBC-407E-8570-B94503116BC2}" dt="2023-09-07T22:45:04.634" v="6013"/>
          <ac:spMkLst>
            <pc:docMk/>
            <pc:sldMk cId="2970817183" sldId="720"/>
            <ac:spMk id="21" creationId="{17F4B19E-FECA-CDCD-3456-E89A710D26C0}"/>
          </ac:spMkLst>
        </pc:spChg>
        <pc:spChg chg="add del">
          <ac:chgData name="Michele Battistoni" userId="1b0411bd-0532-40ef-a293-07853b6221c1" providerId="ADAL" clId="{F9DB42C2-DEBC-407E-8570-B94503116BC2}" dt="2023-09-07T22:45:04.192" v="6012" actId="478"/>
          <ac:spMkLst>
            <pc:docMk/>
            <pc:sldMk cId="2970817183" sldId="720"/>
            <ac:spMk id="24" creationId="{E90F43CA-C3D2-A934-7A74-21DE4A085EAB}"/>
          </ac:spMkLst>
        </pc:spChg>
        <pc:spChg chg="add del">
          <ac:chgData name="Michele Battistoni" userId="1b0411bd-0532-40ef-a293-07853b6221c1" providerId="ADAL" clId="{F9DB42C2-DEBC-407E-8570-B94503116BC2}" dt="2023-09-07T22:45:04.192" v="6012" actId="478"/>
          <ac:spMkLst>
            <pc:docMk/>
            <pc:sldMk cId="2970817183" sldId="720"/>
            <ac:spMk id="25" creationId="{69F97E05-9C27-FD19-CC8E-B99D8362180B}"/>
          </ac:spMkLst>
        </pc:spChg>
        <pc:spChg chg="del">
          <ac:chgData name="Michele Battistoni" userId="1b0411bd-0532-40ef-a293-07853b6221c1" providerId="ADAL" clId="{F9DB42C2-DEBC-407E-8570-B94503116BC2}" dt="2023-09-07T08:14:16.340" v="2147" actId="478"/>
          <ac:spMkLst>
            <pc:docMk/>
            <pc:sldMk cId="2970817183" sldId="720"/>
            <ac:spMk id="26" creationId="{074849EF-AFA4-E981-70B8-05CD34012CCB}"/>
          </ac:spMkLst>
        </pc:spChg>
        <pc:spChg chg="add del">
          <ac:chgData name="Michele Battistoni" userId="1b0411bd-0532-40ef-a293-07853b6221c1" providerId="ADAL" clId="{F9DB42C2-DEBC-407E-8570-B94503116BC2}" dt="2023-09-07T22:45:04.192" v="6012" actId="478"/>
          <ac:spMkLst>
            <pc:docMk/>
            <pc:sldMk cId="2970817183" sldId="720"/>
            <ac:spMk id="27" creationId="{067A0D83-67CA-30EA-6FA4-3F1852151347}"/>
          </ac:spMkLst>
        </pc:spChg>
        <pc:spChg chg="add del">
          <ac:chgData name="Michele Battistoni" userId="1b0411bd-0532-40ef-a293-07853b6221c1" providerId="ADAL" clId="{F9DB42C2-DEBC-407E-8570-B94503116BC2}" dt="2023-09-07T22:45:04.192" v="6012" actId="478"/>
          <ac:spMkLst>
            <pc:docMk/>
            <pc:sldMk cId="2970817183" sldId="720"/>
            <ac:spMk id="28" creationId="{E6D0E650-1082-FC70-3367-3E4E37644C3E}"/>
          </ac:spMkLst>
        </pc:spChg>
        <pc:spChg chg="add del">
          <ac:chgData name="Michele Battistoni" userId="1b0411bd-0532-40ef-a293-07853b6221c1" providerId="ADAL" clId="{F9DB42C2-DEBC-407E-8570-B94503116BC2}" dt="2023-09-07T22:45:04.192" v="6012" actId="478"/>
          <ac:spMkLst>
            <pc:docMk/>
            <pc:sldMk cId="2970817183" sldId="720"/>
            <ac:spMk id="29" creationId="{3DD3D6C9-407F-CCC6-26A4-8A14CCB86F91}"/>
          </ac:spMkLst>
        </pc:spChg>
        <pc:spChg chg="add del mod">
          <ac:chgData name="Michele Battistoni" userId="1b0411bd-0532-40ef-a293-07853b6221c1" providerId="ADAL" clId="{F9DB42C2-DEBC-407E-8570-B94503116BC2}" dt="2023-09-07T22:53:24.338" v="6065" actId="478"/>
          <ac:spMkLst>
            <pc:docMk/>
            <pc:sldMk cId="2970817183" sldId="720"/>
            <ac:spMk id="34" creationId="{EB481037-1E9A-DBFB-D725-6ECC1107C3AC}"/>
          </ac:spMkLst>
        </pc:spChg>
        <pc:spChg chg="add del mod">
          <ac:chgData name="Michele Battistoni" userId="1b0411bd-0532-40ef-a293-07853b6221c1" providerId="ADAL" clId="{F9DB42C2-DEBC-407E-8570-B94503116BC2}" dt="2023-09-07T22:53:24.338" v="6065" actId="478"/>
          <ac:spMkLst>
            <pc:docMk/>
            <pc:sldMk cId="2970817183" sldId="720"/>
            <ac:spMk id="35" creationId="{B56BD497-33EA-03C3-4876-792DFA271B8A}"/>
          </ac:spMkLst>
        </pc:spChg>
        <pc:spChg chg="add mod">
          <ac:chgData name="Michele Battistoni" userId="1b0411bd-0532-40ef-a293-07853b6221c1" providerId="ADAL" clId="{F9DB42C2-DEBC-407E-8570-B94503116BC2}" dt="2023-09-07T22:53:25.471" v="6066"/>
          <ac:spMkLst>
            <pc:docMk/>
            <pc:sldMk cId="2970817183" sldId="720"/>
            <ac:spMk id="36" creationId="{1B8E426B-438E-342F-C387-A030B4103C8A}"/>
          </ac:spMkLst>
        </pc:spChg>
        <pc:spChg chg="add mod">
          <ac:chgData name="Michele Battistoni" userId="1b0411bd-0532-40ef-a293-07853b6221c1" providerId="ADAL" clId="{F9DB42C2-DEBC-407E-8570-B94503116BC2}" dt="2023-09-07T22:53:25.471" v="6066"/>
          <ac:spMkLst>
            <pc:docMk/>
            <pc:sldMk cId="2970817183" sldId="720"/>
            <ac:spMk id="37" creationId="{179E69D7-2B17-4931-519D-5078CD66BA7C}"/>
          </ac:spMkLst>
        </pc:spChg>
        <pc:picChg chg="add del">
          <ac:chgData name="Michele Battistoni" userId="1b0411bd-0532-40ef-a293-07853b6221c1" providerId="ADAL" clId="{F9DB42C2-DEBC-407E-8570-B94503116BC2}" dt="2023-09-07T22:44:58.649" v="6011" actId="478"/>
          <ac:picMkLst>
            <pc:docMk/>
            <pc:sldMk cId="2970817183" sldId="720"/>
            <ac:picMk id="7" creationId="{F65C2084-D1A3-0B9C-3BCD-40DC2BC39FC2}"/>
          </ac:picMkLst>
        </pc:picChg>
        <pc:picChg chg="add del mod">
          <ac:chgData name="Michele Battistoni" userId="1b0411bd-0532-40ef-a293-07853b6221c1" providerId="ADAL" clId="{F9DB42C2-DEBC-407E-8570-B94503116BC2}" dt="2023-09-07T22:45:21.760" v="6014" actId="478"/>
          <ac:picMkLst>
            <pc:docMk/>
            <pc:sldMk cId="2970817183" sldId="720"/>
            <ac:picMk id="26" creationId="{C4FE7082-1810-00EE-9319-2AAD794533BE}"/>
          </ac:picMkLst>
        </pc:picChg>
        <pc:picChg chg="add del">
          <ac:chgData name="Michele Battistoni" userId="1b0411bd-0532-40ef-a293-07853b6221c1" providerId="ADAL" clId="{F9DB42C2-DEBC-407E-8570-B94503116BC2}" dt="2023-09-07T22:44:58.649" v="6011" actId="478"/>
          <ac:picMkLst>
            <pc:docMk/>
            <pc:sldMk cId="2970817183" sldId="720"/>
            <ac:picMk id="32" creationId="{5FB9D3C1-F9F9-8E1B-2E98-7C3E8E4047B9}"/>
          </ac:picMkLst>
        </pc:picChg>
        <pc:picChg chg="add del mod">
          <ac:chgData name="Michele Battistoni" userId="1b0411bd-0532-40ef-a293-07853b6221c1" providerId="ADAL" clId="{F9DB42C2-DEBC-407E-8570-B94503116BC2}" dt="2023-09-07T22:45:22.514" v="6015" actId="478"/>
          <ac:picMkLst>
            <pc:docMk/>
            <pc:sldMk cId="2970817183" sldId="720"/>
            <ac:picMk id="33" creationId="{C36BB3B6-7DE2-1EBF-A9D5-90CFB0B6C2DF}"/>
          </ac:picMkLst>
        </pc:picChg>
      </pc:sldChg>
      <pc:sldChg chg="addSp delSp modSp mod">
        <pc:chgData name="Michele Battistoni" userId="1b0411bd-0532-40ef-a293-07853b6221c1" providerId="ADAL" clId="{F9DB42C2-DEBC-407E-8570-B94503116BC2}" dt="2023-09-07T22:47:21.146" v="6022" actId="478"/>
        <pc:sldMkLst>
          <pc:docMk/>
          <pc:sldMk cId="3631317167" sldId="721"/>
        </pc:sldMkLst>
        <pc:spChg chg="mod">
          <ac:chgData name="Michele Battistoni" userId="1b0411bd-0532-40ef-a293-07853b6221c1" providerId="ADAL" clId="{F9DB42C2-DEBC-407E-8570-B94503116BC2}" dt="2023-09-07T22:45:46.477" v="6018"/>
          <ac:spMkLst>
            <pc:docMk/>
            <pc:sldMk cId="3631317167" sldId="721"/>
            <ac:spMk id="2" creationId="{83A6495B-B648-9F4B-CFDE-0458EC57F5CE}"/>
          </ac:spMkLst>
        </pc:spChg>
        <pc:spChg chg="add mod">
          <ac:chgData name="Michele Battistoni" userId="1b0411bd-0532-40ef-a293-07853b6221c1" providerId="ADAL" clId="{F9DB42C2-DEBC-407E-8570-B94503116BC2}" dt="2023-09-07T22:45:39.569" v="6017"/>
          <ac:spMkLst>
            <pc:docMk/>
            <pc:sldMk cId="3631317167" sldId="721"/>
            <ac:spMk id="8" creationId="{0F63380F-A3A2-89C3-6C5F-E2EE70FE0B06}"/>
          </ac:spMkLst>
        </pc:spChg>
        <pc:spChg chg="del">
          <ac:chgData name="Michele Battistoni" userId="1b0411bd-0532-40ef-a293-07853b6221c1" providerId="ADAL" clId="{F9DB42C2-DEBC-407E-8570-B94503116BC2}" dt="2023-09-07T22:45:38.677" v="6016" actId="478"/>
          <ac:spMkLst>
            <pc:docMk/>
            <pc:sldMk cId="3631317167" sldId="721"/>
            <ac:spMk id="19" creationId="{EE6BE32A-D6D9-9674-974D-64C37AEBB54F}"/>
          </ac:spMkLst>
        </pc:spChg>
        <pc:spChg chg="del">
          <ac:chgData name="Michele Battistoni" userId="1b0411bd-0532-40ef-a293-07853b6221c1" providerId="ADAL" clId="{F9DB42C2-DEBC-407E-8570-B94503116BC2}" dt="2023-09-07T22:47:17.698" v="6021" actId="478"/>
          <ac:spMkLst>
            <pc:docMk/>
            <pc:sldMk cId="3631317167" sldId="721"/>
            <ac:spMk id="24" creationId="{E90F43CA-C3D2-A934-7A74-21DE4A085EAB}"/>
          </ac:spMkLst>
        </pc:spChg>
        <pc:spChg chg="del">
          <ac:chgData name="Michele Battistoni" userId="1b0411bd-0532-40ef-a293-07853b6221c1" providerId="ADAL" clId="{F9DB42C2-DEBC-407E-8570-B94503116BC2}" dt="2023-09-07T22:47:21.146" v="6022" actId="478"/>
          <ac:spMkLst>
            <pc:docMk/>
            <pc:sldMk cId="3631317167" sldId="721"/>
            <ac:spMk id="25" creationId="{69F97E05-9C27-FD19-CC8E-B99D8362180B}"/>
          </ac:spMkLst>
        </pc:spChg>
        <pc:spChg chg="del">
          <ac:chgData name="Michele Battistoni" userId="1b0411bd-0532-40ef-a293-07853b6221c1" providerId="ADAL" clId="{F9DB42C2-DEBC-407E-8570-B94503116BC2}" dt="2023-09-07T08:14:12.404" v="2145" actId="478"/>
          <ac:spMkLst>
            <pc:docMk/>
            <pc:sldMk cId="3631317167" sldId="721"/>
            <ac:spMk id="26" creationId="{074849EF-AFA4-E981-70B8-05CD34012CCB}"/>
          </ac:spMkLst>
        </pc:spChg>
      </pc:sldChg>
      <pc:sldChg chg="addSp delSp modSp mod modAnim">
        <pc:chgData name="Michele Battistoni" userId="1b0411bd-0532-40ef-a293-07853b6221c1" providerId="ADAL" clId="{F9DB42C2-DEBC-407E-8570-B94503116BC2}" dt="2023-09-08T04:24:08.572" v="7706" actId="478"/>
        <pc:sldMkLst>
          <pc:docMk/>
          <pc:sldMk cId="3970442199" sldId="722"/>
        </pc:sldMkLst>
        <pc:spChg chg="add del mod">
          <ac:chgData name="Michele Battistoni" userId="1b0411bd-0532-40ef-a293-07853b6221c1" providerId="ADAL" clId="{F9DB42C2-DEBC-407E-8570-B94503116BC2}" dt="2023-09-08T04:23:33.803" v="7700" actId="478"/>
          <ac:spMkLst>
            <pc:docMk/>
            <pc:sldMk cId="3970442199" sldId="722"/>
            <ac:spMk id="5" creationId="{0C611E42-6304-A300-A5E0-4C4056F84994}"/>
          </ac:spMkLst>
        </pc:spChg>
        <pc:spChg chg="del">
          <ac:chgData name="Michele Battistoni" userId="1b0411bd-0532-40ef-a293-07853b6221c1" providerId="ADAL" clId="{F9DB42C2-DEBC-407E-8570-B94503116BC2}" dt="2023-09-08T04:24:08.572" v="7706" actId="478"/>
          <ac:spMkLst>
            <pc:docMk/>
            <pc:sldMk cId="3970442199" sldId="722"/>
            <ac:spMk id="33" creationId="{C5C5E2A4-8E34-5ABB-CA3C-3EEC05E56538}"/>
          </ac:spMkLst>
        </pc:spChg>
        <pc:spChg chg="del">
          <ac:chgData name="Michele Battistoni" userId="1b0411bd-0532-40ef-a293-07853b6221c1" providerId="ADAL" clId="{F9DB42C2-DEBC-407E-8570-B94503116BC2}" dt="2023-09-07T08:13:35.243" v="2139" actId="478"/>
          <ac:spMkLst>
            <pc:docMk/>
            <pc:sldMk cId="3970442199" sldId="722"/>
            <ac:spMk id="34" creationId="{D3F9B4F2-F98E-A552-5AF1-059B7A2F45DF}"/>
          </ac:spMkLst>
        </pc:spChg>
        <pc:picChg chg="add mod ord">
          <ac:chgData name="Michele Battistoni" userId="1b0411bd-0532-40ef-a293-07853b6221c1" providerId="ADAL" clId="{F9DB42C2-DEBC-407E-8570-B94503116BC2}" dt="2023-09-07T08:13:58.330" v="2144" actId="14826"/>
          <ac:picMkLst>
            <pc:docMk/>
            <pc:sldMk cId="3970442199" sldId="722"/>
            <ac:picMk id="4" creationId="{C2406154-4FD5-645B-E3DB-6F36F582F597}"/>
          </ac:picMkLst>
        </pc:picChg>
        <pc:picChg chg="add del mod">
          <ac:chgData name="Michele Battistoni" userId="1b0411bd-0532-40ef-a293-07853b6221c1" providerId="ADAL" clId="{F9DB42C2-DEBC-407E-8570-B94503116BC2}" dt="2023-09-07T08:13:50.985" v="2143" actId="21"/>
          <ac:picMkLst>
            <pc:docMk/>
            <pc:sldMk cId="3970442199" sldId="722"/>
            <ac:picMk id="6" creationId="{074E6CDE-19A1-A5DC-BB82-E49E52AFEC71}"/>
          </ac:picMkLst>
        </pc:picChg>
        <pc:picChg chg="add del mod">
          <ac:chgData name="Michele Battistoni" userId="1b0411bd-0532-40ef-a293-07853b6221c1" providerId="ADAL" clId="{F9DB42C2-DEBC-407E-8570-B94503116BC2}" dt="2023-09-08T04:23:25.750" v="7698" actId="21"/>
          <ac:picMkLst>
            <pc:docMk/>
            <pc:sldMk cId="3970442199" sldId="722"/>
            <ac:picMk id="9" creationId="{797AAD66-4FFD-358F-6BDE-8AD6B544E239}"/>
          </ac:picMkLst>
        </pc:picChg>
        <pc:picChg chg="mod">
          <ac:chgData name="Michele Battistoni" userId="1b0411bd-0532-40ef-a293-07853b6221c1" providerId="ADAL" clId="{F9DB42C2-DEBC-407E-8570-B94503116BC2}" dt="2023-09-08T04:23:30.305" v="7699" actId="14826"/>
          <ac:picMkLst>
            <pc:docMk/>
            <pc:sldMk cId="3970442199" sldId="722"/>
            <ac:picMk id="22" creationId="{5D0B5515-3781-8166-84DA-0DE2B97CF76B}"/>
          </ac:picMkLst>
        </pc:picChg>
      </pc:sldChg>
      <pc:sldChg chg="add">
        <pc:chgData name="Michele Battistoni" userId="1b0411bd-0532-40ef-a293-07853b6221c1" providerId="ADAL" clId="{F9DB42C2-DEBC-407E-8570-B94503116BC2}" dt="2023-09-07T22:47:45.532" v="6025"/>
        <pc:sldMkLst>
          <pc:docMk/>
          <pc:sldMk cId="2584446669" sldId="723"/>
        </pc:sldMkLst>
      </pc:sldChg>
      <pc:sldChg chg="delSp del mod">
        <pc:chgData name="Michele Battistoni" userId="1b0411bd-0532-40ef-a293-07853b6221c1" providerId="ADAL" clId="{F9DB42C2-DEBC-407E-8570-B94503116BC2}" dt="2023-09-07T22:47:41.259" v="6024" actId="2696"/>
        <pc:sldMkLst>
          <pc:docMk/>
          <pc:sldMk cId="4053296427" sldId="723"/>
        </pc:sldMkLst>
        <pc:spChg chg="del">
          <ac:chgData name="Michele Battistoni" userId="1b0411bd-0532-40ef-a293-07853b6221c1" providerId="ADAL" clId="{F9DB42C2-DEBC-407E-8570-B94503116BC2}" dt="2023-09-07T22:47:33.732" v="6023" actId="478"/>
          <ac:spMkLst>
            <pc:docMk/>
            <pc:sldMk cId="4053296427" sldId="723"/>
            <ac:spMk id="16" creationId="{64522C72-5BEF-2524-B016-E529C24943B2}"/>
          </ac:spMkLst>
        </pc:spChg>
      </pc:sldChg>
      <pc:sldChg chg="addSp delSp modSp mod modNotesTx">
        <pc:chgData name="Michele Battistoni" userId="1b0411bd-0532-40ef-a293-07853b6221c1" providerId="ADAL" clId="{F9DB42C2-DEBC-407E-8570-B94503116BC2}" dt="2023-09-07T23:22:02.095" v="6504" actId="20577"/>
        <pc:sldMkLst>
          <pc:docMk/>
          <pc:sldMk cId="1581215913" sldId="724"/>
        </pc:sldMkLst>
        <pc:spChg chg="add mod">
          <ac:chgData name="Michele Battistoni" userId="1b0411bd-0532-40ef-a293-07853b6221c1" providerId="ADAL" clId="{F9DB42C2-DEBC-407E-8570-B94503116BC2}" dt="2023-09-07T22:48:33.901" v="6029"/>
          <ac:spMkLst>
            <pc:docMk/>
            <pc:sldMk cId="1581215913" sldId="724"/>
            <ac:spMk id="7" creationId="{04BD7827-5DC9-3EE5-6640-DDBD92B55259}"/>
          </ac:spMkLst>
        </pc:spChg>
        <pc:spChg chg="add mod">
          <ac:chgData name="Michele Battistoni" userId="1b0411bd-0532-40ef-a293-07853b6221c1" providerId="ADAL" clId="{F9DB42C2-DEBC-407E-8570-B94503116BC2}" dt="2023-09-07T22:48:33.901" v="6029"/>
          <ac:spMkLst>
            <pc:docMk/>
            <pc:sldMk cId="1581215913" sldId="724"/>
            <ac:spMk id="14" creationId="{91FEDE50-1B63-319B-F8FA-732157F0D18E}"/>
          </ac:spMkLst>
        </pc:spChg>
        <pc:spChg chg="add mod">
          <ac:chgData name="Michele Battistoni" userId="1b0411bd-0532-40ef-a293-07853b6221c1" providerId="ADAL" clId="{F9DB42C2-DEBC-407E-8570-B94503116BC2}" dt="2023-09-07T22:48:33.901" v="6029"/>
          <ac:spMkLst>
            <pc:docMk/>
            <pc:sldMk cId="1581215913" sldId="724"/>
            <ac:spMk id="17" creationId="{E2923548-4F48-839A-260C-33D3D009A000}"/>
          </ac:spMkLst>
        </pc:spChg>
        <pc:spChg chg="add mod">
          <ac:chgData name="Michele Battistoni" userId="1b0411bd-0532-40ef-a293-07853b6221c1" providerId="ADAL" clId="{F9DB42C2-DEBC-407E-8570-B94503116BC2}" dt="2023-09-07T22:48:33.901" v="6029"/>
          <ac:spMkLst>
            <pc:docMk/>
            <pc:sldMk cId="1581215913" sldId="724"/>
            <ac:spMk id="21" creationId="{57F1443B-F782-4FE3-F8C7-AF350E62DA56}"/>
          </ac:spMkLst>
        </pc:spChg>
        <pc:spChg chg="del">
          <ac:chgData name="Michele Battistoni" userId="1b0411bd-0532-40ef-a293-07853b6221c1" providerId="ADAL" clId="{F9DB42C2-DEBC-407E-8570-B94503116BC2}" dt="2023-09-07T22:48:32.913" v="6028" actId="478"/>
          <ac:spMkLst>
            <pc:docMk/>
            <pc:sldMk cId="1581215913" sldId="724"/>
            <ac:spMk id="24" creationId="{E90F43CA-C3D2-A934-7A74-21DE4A085EAB}"/>
          </ac:spMkLst>
        </pc:spChg>
        <pc:spChg chg="del">
          <ac:chgData name="Michele Battistoni" userId="1b0411bd-0532-40ef-a293-07853b6221c1" providerId="ADAL" clId="{F9DB42C2-DEBC-407E-8570-B94503116BC2}" dt="2023-09-07T22:48:32.913" v="6028" actId="478"/>
          <ac:spMkLst>
            <pc:docMk/>
            <pc:sldMk cId="1581215913" sldId="724"/>
            <ac:spMk id="25" creationId="{69F97E05-9C27-FD19-CC8E-B99D8362180B}"/>
          </ac:spMkLst>
        </pc:spChg>
        <pc:spChg chg="add mod">
          <ac:chgData name="Michele Battistoni" userId="1b0411bd-0532-40ef-a293-07853b6221c1" providerId="ADAL" clId="{F9DB42C2-DEBC-407E-8570-B94503116BC2}" dt="2023-09-07T22:48:33.901" v="6029"/>
          <ac:spMkLst>
            <pc:docMk/>
            <pc:sldMk cId="1581215913" sldId="724"/>
            <ac:spMk id="26" creationId="{F3498020-054A-7A5A-65E3-ACAE489060D9}"/>
          </ac:spMkLst>
        </pc:spChg>
        <pc:spChg chg="del">
          <ac:chgData name="Michele Battistoni" userId="1b0411bd-0532-40ef-a293-07853b6221c1" providerId="ADAL" clId="{F9DB42C2-DEBC-407E-8570-B94503116BC2}" dt="2023-09-07T22:48:32.913" v="6028" actId="478"/>
          <ac:spMkLst>
            <pc:docMk/>
            <pc:sldMk cId="1581215913" sldId="724"/>
            <ac:spMk id="27" creationId="{067A0D83-67CA-30EA-6FA4-3F1852151347}"/>
          </ac:spMkLst>
        </pc:spChg>
        <pc:spChg chg="del">
          <ac:chgData name="Michele Battistoni" userId="1b0411bd-0532-40ef-a293-07853b6221c1" providerId="ADAL" clId="{F9DB42C2-DEBC-407E-8570-B94503116BC2}" dt="2023-09-07T22:48:29.471" v="6027" actId="478"/>
          <ac:spMkLst>
            <pc:docMk/>
            <pc:sldMk cId="1581215913" sldId="724"/>
            <ac:spMk id="28" creationId="{E6D0E650-1082-FC70-3367-3E4E37644C3E}"/>
          </ac:spMkLst>
        </pc:spChg>
        <pc:spChg chg="del">
          <ac:chgData name="Michele Battistoni" userId="1b0411bd-0532-40ef-a293-07853b6221c1" providerId="ADAL" clId="{F9DB42C2-DEBC-407E-8570-B94503116BC2}" dt="2023-09-07T22:48:28.006" v="6026" actId="478"/>
          <ac:spMkLst>
            <pc:docMk/>
            <pc:sldMk cId="1581215913" sldId="724"/>
            <ac:spMk id="29" creationId="{3DD3D6C9-407F-CCC6-26A4-8A14CCB86F91}"/>
          </ac:spMkLst>
        </pc:spChg>
        <pc:spChg chg="add del mod">
          <ac:chgData name="Michele Battistoni" userId="1b0411bd-0532-40ef-a293-07853b6221c1" providerId="ADAL" clId="{F9DB42C2-DEBC-407E-8570-B94503116BC2}" dt="2023-09-07T22:53:19.186" v="6064" actId="478"/>
          <ac:spMkLst>
            <pc:docMk/>
            <pc:sldMk cId="1581215913" sldId="724"/>
            <ac:spMk id="31" creationId="{FCFB7FBE-5D8E-9022-88D6-3B60C9B448D3}"/>
          </ac:spMkLst>
        </pc:spChg>
        <pc:spChg chg="add del mod">
          <ac:chgData name="Michele Battistoni" userId="1b0411bd-0532-40ef-a293-07853b6221c1" providerId="ADAL" clId="{F9DB42C2-DEBC-407E-8570-B94503116BC2}" dt="2023-09-07T22:53:19.186" v="6064" actId="478"/>
          <ac:spMkLst>
            <pc:docMk/>
            <pc:sldMk cId="1581215913" sldId="724"/>
            <ac:spMk id="32" creationId="{96B99DB1-4FBA-5E9E-3B12-919E426FA698}"/>
          </ac:spMkLst>
        </pc:spChg>
        <pc:spChg chg="add mod">
          <ac:chgData name="Michele Battistoni" userId="1b0411bd-0532-40ef-a293-07853b6221c1" providerId="ADAL" clId="{F9DB42C2-DEBC-407E-8570-B94503116BC2}" dt="2023-09-07T22:53:16.988" v="6063"/>
          <ac:spMkLst>
            <pc:docMk/>
            <pc:sldMk cId="1581215913" sldId="724"/>
            <ac:spMk id="33" creationId="{318C896A-6EDC-2601-A870-4997586123BB}"/>
          </ac:spMkLst>
        </pc:spChg>
        <pc:spChg chg="add mod">
          <ac:chgData name="Michele Battistoni" userId="1b0411bd-0532-40ef-a293-07853b6221c1" providerId="ADAL" clId="{F9DB42C2-DEBC-407E-8570-B94503116BC2}" dt="2023-09-07T22:53:16.988" v="6063"/>
          <ac:spMkLst>
            <pc:docMk/>
            <pc:sldMk cId="1581215913" sldId="724"/>
            <ac:spMk id="34" creationId="{726EC0E2-0963-DF71-EF1C-6EAB58D65338}"/>
          </ac:spMkLst>
        </pc:spChg>
      </pc:sldChg>
      <pc:sldChg chg="addSp delSp modSp mod">
        <pc:chgData name="Michele Battistoni" userId="1b0411bd-0532-40ef-a293-07853b6221c1" providerId="ADAL" clId="{F9DB42C2-DEBC-407E-8570-B94503116BC2}" dt="2023-09-07T22:53:14.566" v="6062" actId="478"/>
        <pc:sldMkLst>
          <pc:docMk/>
          <pc:sldMk cId="433581892" sldId="725"/>
        </pc:sldMkLst>
        <pc:spChg chg="del">
          <ac:chgData name="Michele Battistoni" userId="1b0411bd-0532-40ef-a293-07853b6221c1" providerId="ADAL" clId="{F9DB42C2-DEBC-407E-8570-B94503116BC2}" dt="2023-09-07T22:48:41.005" v="6030" actId="478"/>
          <ac:spMkLst>
            <pc:docMk/>
            <pc:sldMk cId="433581892" sldId="725"/>
            <ac:spMk id="7" creationId="{CF58AD2D-EE6E-7882-FA76-4FD7A5FA3249}"/>
          </ac:spMkLst>
        </pc:spChg>
        <pc:spChg chg="add mod">
          <ac:chgData name="Michele Battistoni" userId="1b0411bd-0532-40ef-a293-07853b6221c1" providerId="ADAL" clId="{F9DB42C2-DEBC-407E-8570-B94503116BC2}" dt="2023-09-07T22:48:42.674" v="6031"/>
          <ac:spMkLst>
            <pc:docMk/>
            <pc:sldMk cId="433581892" sldId="725"/>
            <ac:spMk id="9" creationId="{BC0B2B24-0BB0-AE63-3223-AE2D758F3DA2}"/>
          </ac:spMkLst>
        </pc:spChg>
        <pc:spChg chg="add mod">
          <ac:chgData name="Michele Battistoni" userId="1b0411bd-0532-40ef-a293-07853b6221c1" providerId="ADAL" clId="{F9DB42C2-DEBC-407E-8570-B94503116BC2}" dt="2023-09-07T22:48:42.674" v="6031"/>
          <ac:spMkLst>
            <pc:docMk/>
            <pc:sldMk cId="433581892" sldId="725"/>
            <ac:spMk id="17" creationId="{8353AE19-4742-0E1F-0EF9-3525BCA7430E}"/>
          </ac:spMkLst>
        </pc:spChg>
        <pc:spChg chg="add mod">
          <ac:chgData name="Michele Battistoni" userId="1b0411bd-0532-40ef-a293-07853b6221c1" providerId="ADAL" clId="{F9DB42C2-DEBC-407E-8570-B94503116BC2}" dt="2023-09-07T22:48:42.674" v="6031"/>
          <ac:spMkLst>
            <pc:docMk/>
            <pc:sldMk cId="433581892" sldId="725"/>
            <ac:spMk id="18" creationId="{94B71B08-34F9-3B73-E3B3-FBBFBA21A4FE}"/>
          </ac:spMkLst>
        </pc:spChg>
        <pc:spChg chg="add mod">
          <ac:chgData name="Michele Battistoni" userId="1b0411bd-0532-40ef-a293-07853b6221c1" providerId="ADAL" clId="{F9DB42C2-DEBC-407E-8570-B94503116BC2}" dt="2023-09-07T22:48:42.674" v="6031"/>
          <ac:spMkLst>
            <pc:docMk/>
            <pc:sldMk cId="433581892" sldId="725"/>
            <ac:spMk id="21" creationId="{31978AF7-F69A-DBB9-FF80-FCB8D0FB1DD8}"/>
          </ac:spMkLst>
        </pc:spChg>
        <pc:spChg chg="del">
          <ac:chgData name="Michele Battistoni" userId="1b0411bd-0532-40ef-a293-07853b6221c1" providerId="ADAL" clId="{F9DB42C2-DEBC-407E-8570-B94503116BC2}" dt="2023-09-07T22:48:41.005" v="6030" actId="478"/>
          <ac:spMkLst>
            <pc:docMk/>
            <pc:sldMk cId="433581892" sldId="725"/>
            <ac:spMk id="24" creationId="{E90F43CA-C3D2-A934-7A74-21DE4A085EAB}"/>
          </ac:spMkLst>
        </pc:spChg>
        <pc:spChg chg="del">
          <ac:chgData name="Michele Battistoni" userId="1b0411bd-0532-40ef-a293-07853b6221c1" providerId="ADAL" clId="{F9DB42C2-DEBC-407E-8570-B94503116BC2}" dt="2023-09-07T22:48:41.005" v="6030" actId="478"/>
          <ac:spMkLst>
            <pc:docMk/>
            <pc:sldMk cId="433581892" sldId="725"/>
            <ac:spMk id="25" creationId="{69F97E05-9C27-FD19-CC8E-B99D8362180B}"/>
          </ac:spMkLst>
        </pc:spChg>
        <pc:spChg chg="add mod">
          <ac:chgData name="Michele Battistoni" userId="1b0411bd-0532-40ef-a293-07853b6221c1" providerId="ADAL" clId="{F9DB42C2-DEBC-407E-8570-B94503116BC2}" dt="2023-09-07T22:48:42.674" v="6031"/>
          <ac:spMkLst>
            <pc:docMk/>
            <pc:sldMk cId="433581892" sldId="725"/>
            <ac:spMk id="26" creationId="{D749002A-5A76-4A93-44CA-3F18796FBC9F}"/>
          </ac:spMkLst>
        </pc:spChg>
        <pc:spChg chg="del">
          <ac:chgData name="Michele Battistoni" userId="1b0411bd-0532-40ef-a293-07853b6221c1" providerId="ADAL" clId="{F9DB42C2-DEBC-407E-8570-B94503116BC2}" dt="2023-09-07T22:48:41.005" v="6030" actId="478"/>
          <ac:spMkLst>
            <pc:docMk/>
            <pc:sldMk cId="433581892" sldId="725"/>
            <ac:spMk id="27" creationId="{067A0D83-67CA-30EA-6FA4-3F1852151347}"/>
          </ac:spMkLst>
        </pc:spChg>
        <pc:spChg chg="del">
          <ac:chgData name="Michele Battistoni" userId="1b0411bd-0532-40ef-a293-07853b6221c1" providerId="ADAL" clId="{F9DB42C2-DEBC-407E-8570-B94503116BC2}" dt="2023-09-07T22:48:41.005" v="6030" actId="478"/>
          <ac:spMkLst>
            <pc:docMk/>
            <pc:sldMk cId="433581892" sldId="725"/>
            <ac:spMk id="28" creationId="{E6D0E650-1082-FC70-3367-3E4E37644C3E}"/>
          </ac:spMkLst>
        </pc:spChg>
        <pc:spChg chg="del">
          <ac:chgData name="Michele Battistoni" userId="1b0411bd-0532-40ef-a293-07853b6221c1" providerId="ADAL" clId="{F9DB42C2-DEBC-407E-8570-B94503116BC2}" dt="2023-09-07T22:48:41.005" v="6030" actId="478"/>
          <ac:spMkLst>
            <pc:docMk/>
            <pc:sldMk cId="433581892" sldId="725"/>
            <ac:spMk id="29" creationId="{3DD3D6C9-407F-CCC6-26A4-8A14CCB86F91}"/>
          </ac:spMkLst>
        </pc:spChg>
        <pc:spChg chg="add del mod">
          <ac:chgData name="Michele Battistoni" userId="1b0411bd-0532-40ef-a293-07853b6221c1" providerId="ADAL" clId="{F9DB42C2-DEBC-407E-8570-B94503116BC2}" dt="2023-09-07T22:53:14.566" v="6062" actId="478"/>
          <ac:spMkLst>
            <pc:docMk/>
            <pc:sldMk cId="433581892" sldId="725"/>
            <ac:spMk id="33" creationId="{915F8CBC-E851-F296-5422-85FA5227A5CD}"/>
          </ac:spMkLst>
        </pc:spChg>
        <pc:spChg chg="add del mod">
          <ac:chgData name="Michele Battistoni" userId="1b0411bd-0532-40ef-a293-07853b6221c1" providerId="ADAL" clId="{F9DB42C2-DEBC-407E-8570-B94503116BC2}" dt="2023-09-07T22:53:14.566" v="6062" actId="478"/>
          <ac:spMkLst>
            <pc:docMk/>
            <pc:sldMk cId="433581892" sldId="725"/>
            <ac:spMk id="34" creationId="{E54CFC36-C4CC-7F91-7B19-523EC53BE520}"/>
          </ac:spMkLst>
        </pc:spChg>
        <pc:spChg chg="add mod">
          <ac:chgData name="Michele Battistoni" userId="1b0411bd-0532-40ef-a293-07853b6221c1" providerId="ADAL" clId="{F9DB42C2-DEBC-407E-8570-B94503116BC2}" dt="2023-09-07T22:53:12.423" v="6061"/>
          <ac:spMkLst>
            <pc:docMk/>
            <pc:sldMk cId="433581892" sldId="725"/>
            <ac:spMk id="35" creationId="{083E0DD7-3A7C-EECC-16D7-3B9829C06F50}"/>
          </ac:spMkLst>
        </pc:spChg>
        <pc:spChg chg="add mod">
          <ac:chgData name="Michele Battistoni" userId="1b0411bd-0532-40ef-a293-07853b6221c1" providerId="ADAL" clId="{F9DB42C2-DEBC-407E-8570-B94503116BC2}" dt="2023-09-07T22:53:12.423" v="6061"/>
          <ac:spMkLst>
            <pc:docMk/>
            <pc:sldMk cId="433581892" sldId="725"/>
            <ac:spMk id="36" creationId="{CAC45D48-ED5A-88A9-2B30-D8002CDB0679}"/>
          </ac:spMkLst>
        </pc:spChg>
      </pc:sldChg>
      <pc:sldChg chg="delSp mod">
        <pc:chgData name="Michele Battistoni" userId="1b0411bd-0532-40ef-a293-07853b6221c1" providerId="ADAL" clId="{F9DB42C2-DEBC-407E-8570-B94503116BC2}" dt="2023-09-07T22:48:55.187" v="6032" actId="478"/>
        <pc:sldMkLst>
          <pc:docMk/>
          <pc:sldMk cId="556887539" sldId="726"/>
        </pc:sldMkLst>
        <pc:spChg chg="del">
          <ac:chgData name="Michele Battistoni" userId="1b0411bd-0532-40ef-a293-07853b6221c1" providerId="ADAL" clId="{F9DB42C2-DEBC-407E-8570-B94503116BC2}" dt="2023-09-07T22:48:55.187" v="6032" actId="478"/>
          <ac:spMkLst>
            <pc:docMk/>
            <pc:sldMk cId="556887539" sldId="726"/>
            <ac:spMk id="24" creationId="{E90F43CA-C3D2-A934-7A74-21DE4A085EAB}"/>
          </ac:spMkLst>
        </pc:spChg>
        <pc:spChg chg="del">
          <ac:chgData name="Michele Battistoni" userId="1b0411bd-0532-40ef-a293-07853b6221c1" providerId="ADAL" clId="{F9DB42C2-DEBC-407E-8570-B94503116BC2}" dt="2023-09-07T22:48:55.187" v="6032" actId="478"/>
          <ac:spMkLst>
            <pc:docMk/>
            <pc:sldMk cId="556887539" sldId="726"/>
            <ac:spMk id="25" creationId="{69F97E05-9C27-FD19-CC8E-B99D8362180B}"/>
          </ac:spMkLst>
        </pc:spChg>
      </pc:sldChg>
      <pc:sldChg chg="del">
        <pc:chgData name="Michele Battistoni" userId="1b0411bd-0532-40ef-a293-07853b6221c1" providerId="ADAL" clId="{F9DB42C2-DEBC-407E-8570-B94503116BC2}" dt="2023-09-07T22:58:19.961" v="6076" actId="47"/>
        <pc:sldMkLst>
          <pc:docMk/>
          <pc:sldMk cId="3171733717" sldId="727"/>
        </pc:sldMkLst>
      </pc:sldChg>
      <pc:sldChg chg="addSp delSp modSp mod modAnim">
        <pc:chgData name="Michele Battistoni" userId="1b0411bd-0532-40ef-a293-07853b6221c1" providerId="ADAL" clId="{F9DB42C2-DEBC-407E-8570-B94503116BC2}" dt="2023-09-08T04:38:04.161" v="7860" actId="478"/>
        <pc:sldMkLst>
          <pc:docMk/>
          <pc:sldMk cId="7749323" sldId="728"/>
        </pc:sldMkLst>
        <pc:spChg chg="add del mod">
          <ac:chgData name="Michele Battistoni" userId="1b0411bd-0532-40ef-a293-07853b6221c1" providerId="ADAL" clId="{F9DB42C2-DEBC-407E-8570-B94503116BC2}" dt="2023-09-08T04:38:04.161" v="7860" actId="478"/>
          <ac:spMkLst>
            <pc:docMk/>
            <pc:sldMk cId="7749323" sldId="728"/>
            <ac:spMk id="4" creationId="{A2E3E731-36F9-A0B8-8D02-046E6C91BE83}"/>
          </ac:spMkLst>
        </pc:spChg>
        <pc:spChg chg="del">
          <ac:chgData name="Michele Battistoni" userId="1b0411bd-0532-40ef-a293-07853b6221c1" providerId="ADAL" clId="{F9DB42C2-DEBC-407E-8570-B94503116BC2}" dt="2023-09-08T04:38:02.856" v="7859" actId="478"/>
          <ac:spMkLst>
            <pc:docMk/>
            <pc:sldMk cId="7749323" sldId="728"/>
            <ac:spMk id="35" creationId="{ADA1DF4B-EF5B-C10B-7B9F-4763ECF984C9}"/>
          </ac:spMkLst>
        </pc:spChg>
        <pc:picChg chg="add del mod">
          <ac:chgData name="Michele Battistoni" userId="1b0411bd-0532-40ef-a293-07853b6221c1" providerId="ADAL" clId="{F9DB42C2-DEBC-407E-8570-B94503116BC2}" dt="2023-09-08T04:37:56.316" v="7857" actId="21"/>
          <ac:picMkLst>
            <pc:docMk/>
            <pc:sldMk cId="7749323" sldId="728"/>
            <ac:picMk id="9" creationId="{EDA2CFA2-9972-6F02-6EA1-BC5F44BCB854}"/>
          </ac:picMkLst>
        </pc:picChg>
        <pc:picChg chg="mod">
          <ac:chgData name="Michele Battistoni" userId="1b0411bd-0532-40ef-a293-07853b6221c1" providerId="ADAL" clId="{F9DB42C2-DEBC-407E-8570-B94503116BC2}" dt="2023-09-08T04:38:00.170" v="7858" actId="14826"/>
          <ac:picMkLst>
            <pc:docMk/>
            <pc:sldMk cId="7749323" sldId="728"/>
            <ac:picMk id="22" creationId="{5D0B5515-3781-8166-84DA-0DE2B97CF76B}"/>
          </ac:picMkLst>
        </pc:picChg>
      </pc:sldChg>
      <pc:sldChg chg="del">
        <pc:chgData name="Michele Battistoni" userId="1b0411bd-0532-40ef-a293-07853b6221c1" providerId="ADAL" clId="{F9DB42C2-DEBC-407E-8570-B94503116BC2}" dt="2023-09-07T22:49:41.394" v="6033" actId="2696"/>
        <pc:sldMkLst>
          <pc:docMk/>
          <pc:sldMk cId="1502233183" sldId="729"/>
        </pc:sldMkLst>
      </pc:sldChg>
      <pc:sldChg chg="add">
        <pc:chgData name="Michele Battistoni" userId="1b0411bd-0532-40ef-a293-07853b6221c1" providerId="ADAL" clId="{F9DB42C2-DEBC-407E-8570-B94503116BC2}" dt="2023-09-07T22:49:45.600" v="6034"/>
        <pc:sldMkLst>
          <pc:docMk/>
          <pc:sldMk cId="3392908489" sldId="729"/>
        </pc:sldMkLst>
      </pc:sldChg>
      <pc:sldChg chg="addSp delSp modSp mod">
        <pc:chgData name="Michele Battistoni" userId="1b0411bd-0532-40ef-a293-07853b6221c1" providerId="ADAL" clId="{F9DB42C2-DEBC-407E-8570-B94503116BC2}" dt="2023-09-07T22:53:06.616" v="6060" actId="478"/>
        <pc:sldMkLst>
          <pc:docMk/>
          <pc:sldMk cId="2229776627" sldId="730"/>
        </pc:sldMkLst>
        <pc:spChg chg="add mod">
          <ac:chgData name="Michele Battistoni" userId="1b0411bd-0532-40ef-a293-07853b6221c1" providerId="ADAL" clId="{F9DB42C2-DEBC-407E-8570-B94503116BC2}" dt="2023-09-07T22:52:16.535" v="6052"/>
          <ac:spMkLst>
            <pc:docMk/>
            <pc:sldMk cId="2229776627" sldId="730"/>
            <ac:spMk id="7" creationId="{3A0CA7BD-2830-B308-24C5-639D2F4E8872}"/>
          </ac:spMkLst>
        </pc:spChg>
        <pc:spChg chg="mod">
          <ac:chgData name="Michele Battistoni" userId="1b0411bd-0532-40ef-a293-07853b6221c1" providerId="ADAL" clId="{F9DB42C2-DEBC-407E-8570-B94503116BC2}" dt="2023-09-07T22:52:22.887" v="6055" actId="1076"/>
          <ac:spMkLst>
            <pc:docMk/>
            <pc:sldMk cId="2229776627" sldId="730"/>
            <ac:spMk id="17" creationId="{453B4450-AE5C-717F-EB82-CF03BEEDAEE9}"/>
          </ac:spMkLst>
        </pc:spChg>
        <pc:spChg chg="add mod">
          <ac:chgData name="Michele Battistoni" userId="1b0411bd-0532-40ef-a293-07853b6221c1" providerId="ADAL" clId="{F9DB42C2-DEBC-407E-8570-B94503116BC2}" dt="2023-09-07T22:52:16.535" v="6052"/>
          <ac:spMkLst>
            <pc:docMk/>
            <pc:sldMk cId="2229776627" sldId="730"/>
            <ac:spMk id="18" creationId="{8288C269-E49C-BF24-EDC3-8E13C77D1FE6}"/>
          </ac:spMkLst>
        </pc:spChg>
        <pc:spChg chg="add mod">
          <ac:chgData name="Michele Battistoni" userId="1b0411bd-0532-40ef-a293-07853b6221c1" providerId="ADAL" clId="{F9DB42C2-DEBC-407E-8570-B94503116BC2}" dt="2023-09-07T22:52:16.535" v="6052"/>
          <ac:spMkLst>
            <pc:docMk/>
            <pc:sldMk cId="2229776627" sldId="730"/>
            <ac:spMk id="20" creationId="{C4B9C539-8D8C-28C9-8B4A-A1B507B949AE}"/>
          </ac:spMkLst>
        </pc:spChg>
        <pc:spChg chg="add mod">
          <ac:chgData name="Michele Battistoni" userId="1b0411bd-0532-40ef-a293-07853b6221c1" providerId="ADAL" clId="{F9DB42C2-DEBC-407E-8570-B94503116BC2}" dt="2023-09-07T22:52:16.535" v="6052"/>
          <ac:spMkLst>
            <pc:docMk/>
            <pc:sldMk cId="2229776627" sldId="730"/>
            <ac:spMk id="21" creationId="{FF390E02-582C-5BBD-3EC6-F0E0B74481F7}"/>
          </ac:spMkLst>
        </pc:spChg>
        <pc:spChg chg="del">
          <ac:chgData name="Michele Battistoni" userId="1b0411bd-0532-40ef-a293-07853b6221c1" providerId="ADAL" clId="{F9DB42C2-DEBC-407E-8570-B94503116BC2}" dt="2023-09-07T22:52:04.351" v="6048" actId="478"/>
          <ac:spMkLst>
            <pc:docMk/>
            <pc:sldMk cId="2229776627" sldId="730"/>
            <ac:spMk id="24" creationId="{E90F43CA-C3D2-A934-7A74-21DE4A085EAB}"/>
          </ac:spMkLst>
        </pc:spChg>
        <pc:spChg chg="del">
          <ac:chgData name="Michele Battistoni" userId="1b0411bd-0532-40ef-a293-07853b6221c1" providerId="ADAL" clId="{F9DB42C2-DEBC-407E-8570-B94503116BC2}" dt="2023-09-07T22:52:01.193" v="6047" actId="478"/>
          <ac:spMkLst>
            <pc:docMk/>
            <pc:sldMk cId="2229776627" sldId="730"/>
            <ac:spMk id="25" creationId="{69F97E05-9C27-FD19-CC8E-B99D8362180B}"/>
          </ac:spMkLst>
        </pc:spChg>
        <pc:spChg chg="add mod">
          <ac:chgData name="Michele Battistoni" userId="1b0411bd-0532-40ef-a293-07853b6221c1" providerId="ADAL" clId="{F9DB42C2-DEBC-407E-8570-B94503116BC2}" dt="2023-09-07T22:52:16.535" v="6052"/>
          <ac:spMkLst>
            <pc:docMk/>
            <pc:sldMk cId="2229776627" sldId="730"/>
            <ac:spMk id="26" creationId="{51B465DE-9D63-DA23-4CC9-CE58093885DE}"/>
          </ac:spMkLst>
        </pc:spChg>
        <pc:spChg chg="del">
          <ac:chgData name="Michele Battistoni" userId="1b0411bd-0532-40ef-a293-07853b6221c1" providerId="ADAL" clId="{F9DB42C2-DEBC-407E-8570-B94503116BC2}" dt="2023-09-07T22:52:06.276" v="6049" actId="478"/>
          <ac:spMkLst>
            <pc:docMk/>
            <pc:sldMk cId="2229776627" sldId="730"/>
            <ac:spMk id="27" creationId="{067A0D83-67CA-30EA-6FA4-3F1852151347}"/>
          </ac:spMkLst>
        </pc:spChg>
        <pc:spChg chg="del">
          <ac:chgData name="Michele Battistoni" userId="1b0411bd-0532-40ef-a293-07853b6221c1" providerId="ADAL" clId="{F9DB42C2-DEBC-407E-8570-B94503116BC2}" dt="2023-09-07T22:52:12.803" v="6050" actId="478"/>
          <ac:spMkLst>
            <pc:docMk/>
            <pc:sldMk cId="2229776627" sldId="730"/>
            <ac:spMk id="28" creationId="{E6D0E650-1082-FC70-3367-3E4E37644C3E}"/>
          </ac:spMkLst>
        </pc:spChg>
        <pc:spChg chg="del">
          <ac:chgData name="Michele Battistoni" userId="1b0411bd-0532-40ef-a293-07853b6221c1" providerId="ADAL" clId="{F9DB42C2-DEBC-407E-8570-B94503116BC2}" dt="2023-09-07T22:52:14.930" v="6051" actId="478"/>
          <ac:spMkLst>
            <pc:docMk/>
            <pc:sldMk cId="2229776627" sldId="730"/>
            <ac:spMk id="29" creationId="{3DD3D6C9-407F-CCC6-26A4-8A14CCB86F91}"/>
          </ac:spMkLst>
        </pc:spChg>
        <pc:spChg chg="add del mod">
          <ac:chgData name="Michele Battistoni" userId="1b0411bd-0532-40ef-a293-07853b6221c1" providerId="ADAL" clId="{F9DB42C2-DEBC-407E-8570-B94503116BC2}" dt="2023-09-07T22:53:06.616" v="6060" actId="478"/>
          <ac:spMkLst>
            <pc:docMk/>
            <pc:sldMk cId="2229776627" sldId="730"/>
            <ac:spMk id="33" creationId="{6EE807B6-659A-F692-07AC-9BBBA0A7A894}"/>
          </ac:spMkLst>
        </pc:spChg>
        <pc:spChg chg="add del mod">
          <ac:chgData name="Michele Battistoni" userId="1b0411bd-0532-40ef-a293-07853b6221c1" providerId="ADAL" clId="{F9DB42C2-DEBC-407E-8570-B94503116BC2}" dt="2023-09-07T22:53:06.616" v="6060" actId="478"/>
          <ac:spMkLst>
            <pc:docMk/>
            <pc:sldMk cId="2229776627" sldId="730"/>
            <ac:spMk id="34" creationId="{4FD4B8CC-0BBA-E26F-5A4C-4021ACC3B1D0}"/>
          </ac:spMkLst>
        </pc:spChg>
        <pc:spChg chg="add mod">
          <ac:chgData name="Michele Battistoni" userId="1b0411bd-0532-40ef-a293-07853b6221c1" providerId="ADAL" clId="{F9DB42C2-DEBC-407E-8570-B94503116BC2}" dt="2023-09-07T22:53:04.266" v="6059"/>
          <ac:spMkLst>
            <pc:docMk/>
            <pc:sldMk cId="2229776627" sldId="730"/>
            <ac:spMk id="35" creationId="{E7ECED3A-3E0C-E097-DBB5-F45C0B8DEFB8}"/>
          </ac:spMkLst>
        </pc:spChg>
        <pc:spChg chg="add mod">
          <ac:chgData name="Michele Battistoni" userId="1b0411bd-0532-40ef-a293-07853b6221c1" providerId="ADAL" clId="{F9DB42C2-DEBC-407E-8570-B94503116BC2}" dt="2023-09-07T22:53:04.266" v="6059"/>
          <ac:spMkLst>
            <pc:docMk/>
            <pc:sldMk cId="2229776627" sldId="730"/>
            <ac:spMk id="36" creationId="{20C63503-2080-2563-28E5-23CF23144172}"/>
          </ac:spMkLst>
        </pc:spChg>
      </pc:sldChg>
      <pc:sldChg chg="addSp delSp modSp mod">
        <pc:chgData name="Michele Battistoni" userId="1b0411bd-0532-40ef-a293-07853b6221c1" providerId="ADAL" clId="{F9DB42C2-DEBC-407E-8570-B94503116BC2}" dt="2023-09-07T22:53:01.745" v="6058" actId="1076"/>
        <pc:sldMkLst>
          <pc:docMk/>
          <pc:sldMk cId="727193779" sldId="731"/>
        </pc:sldMkLst>
        <pc:spChg chg="del">
          <ac:chgData name="Michele Battistoni" userId="1b0411bd-0532-40ef-a293-07853b6221c1" providerId="ADAL" clId="{F9DB42C2-DEBC-407E-8570-B94503116BC2}" dt="2023-09-07T22:52:32.612" v="6056" actId="478"/>
          <ac:spMkLst>
            <pc:docMk/>
            <pc:sldMk cId="727193779" sldId="731"/>
            <ac:spMk id="7" creationId="{CF58AD2D-EE6E-7882-FA76-4FD7A5FA3249}"/>
          </ac:spMkLst>
        </pc:spChg>
        <pc:spChg chg="add mod">
          <ac:chgData name="Michele Battistoni" userId="1b0411bd-0532-40ef-a293-07853b6221c1" providerId="ADAL" clId="{F9DB42C2-DEBC-407E-8570-B94503116BC2}" dt="2023-09-07T22:52:42.809" v="6057"/>
          <ac:spMkLst>
            <pc:docMk/>
            <pc:sldMk cId="727193779" sldId="731"/>
            <ac:spMk id="9" creationId="{F65D218E-4EAF-2BF8-E78A-5B86767CC43A}"/>
          </ac:spMkLst>
        </pc:spChg>
        <pc:spChg chg="add mod">
          <ac:chgData name="Michele Battistoni" userId="1b0411bd-0532-40ef-a293-07853b6221c1" providerId="ADAL" clId="{F9DB42C2-DEBC-407E-8570-B94503116BC2}" dt="2023-09-07T22:52:42.809" v="6057"/>
          <ac:spMkLst>
            <pc:docMk/>
            <pc:sldMk cId="727193779" sldId="731"/>
            <ac:spMk id="14" creationId="{9699A052-222B-417D-9B1D-1317C72E23BD}"/>
          </ac:spMkLst>
        </pc:spChg>
        <pc:spChg chg="add mod">
          <ac:chgData name="Michele Battistoni" userId="1b0411bd-0532-40ef-a293-07853b6221c1" providerId="ADAL" clId="{F9DB42C2-DEBC-407E-8570-B94503116BC2}" dt="2023-09-07T22:52:42.809" v="6057"/>
          <ac:spMkLst>
            <pc:docMk/>
            <pc:sldMk cId="727193779" sldId="731"/>
            <ac:spMk id="18" creationId="{E93DFF64-6CCE-04E7-1F42-C9FDD31217B9}"/>
          </ac:spMkLst>
        </pc:spChg>
        <pc:spChg chg="add mod">
          <ac:chgData name="Michele Battistoni" userId="1b0411bd-0532-40ef-a293-07853b6221c1" providerId="ADAL" clId="{F9DB42C2-DEBC-407E-8570-B94503116BC2}" dt="2023-09-07T22:52:42.809" v="6057"/>
          <ac:spMkLst>
            <pc:docMk/>
            <pc:sldMk cId="727193779" sldId="731"/>
            <ac:spMk id="21" creationId="{47ACFE32-BC90-7FEB-C1C4-2FB67B807F35}"/>
          </ac:spMkLst>
        </pc:spChg>
        <pc:spChg chg="add mod">
          <ac:chgData name="Michele Battistoni" userId="1b0411bd-0532-40ef-a293-07853b6221c1" providerId="ADAL" clId="{F9DB42C2-DEBC-407E-8570-B94503116BC2}" dt="2023-09-07T22:52:42.809" v="6057"/>
          <ac:spMkLst>
            <pc:docMk/>
            <pc:sldMk cId="727193779" sldId="731"/>
            <ac:spMk id="22" creationId="{CAB83326-08E7-FA73-D29E-FE091555DD7B}"/>
          </ac:spMkLst>
        </pc:spChg>
        <pc:spChg chg="del">
          <ac:chgData name="Michele Battistoni" userId="1b0411bd-0532-40ef-a293-07853b6221c1" providerId="ADAL" clId="{F9DB42C2-DEBC-407E-8570-B94503116BC2}" dt="2023-09-07T22:52:32.612" v="6056" actId="478"/>
          <ac:spMkLst>
            <pc:docMk/>
            <pc:sldMk cId="727193779" sldId="731"/>
            <ac:spMk id="24" creationId="{E90F43CA-C3D2-A934-7A74-21DE4A085EAB}"/>
          </ac:spMkLst>
        </pc:spChg>
        <pc:spChg chg="del">
          <ac:chgData name="Michele Battistoni" userId="1b0411bd-0532-40ef-a293-07853b6221c1" providerId="ADAL" clId="{F9DB42C2-DEBC-407E-8570-B94503116BC2}" dt="2023-09-07T22:52:32.612" v="6056" actId="478"/>
          <ac:spMkLst>
            <pc:docMk/>
            <pc:sldMk cId="727193779" sldId="731"/>
            <ac:spMk id="25" creationId="{69F97E05-9C27-FD19-CC8E-B99D8362180B}"/>
          </ac:spMkLst>
        </pc:spChg>
        <pc:spChg chg="add mod">
          <ac:chgData name="Michele Battistoni" userId="1b0411bd-0532-40ef-a293-07853b6221c1" providerId="ADAL" clId="{F9DB42C2-DEBC-407E-8570-B94503116BC2}" dt="2023-09-07T22:52:42.809" v="6057"/>
          <ac:spMkLst>
            <pc:docMk/>
            <pc:sldMk cId="727193779" sldId="731"/>
            <ac:spMk id="26" creationId="{1C5F8A4B-3DF8-49DF-CA4F-E15BD08382EA}"/>
          </ac:spMkLst>
        </pc:spChg>
        <pc:spChg chg="del">
          <ac:chgData name="Michele Battistoni" userId="1b0411bd-0532-40ef-a293-07853b6221c1" providerId="ADAL" clId="{F9DB42C2-DEBC-407E-8570-B94503116BC2}" dt="2023-09-07T22:52:32.612" v="6056" actId="478"/>
          <ac:spMkLst>
            <pc:docMk/>
            <pc:sldMk cId="727193779" sldId="731"/>
            <ac:spMk id="27" creationId="{067A0D83-67CA-30EA-6FA4-3F1852151347}"/>
          </ac:spMkLst>
        </pc:spChg>
        <pc:spChg chg="del">
          <ac:chgData name="Michele Battistoni" userId="1b0411bd-0532-40ef-a293-07853b6221c1" providerId="ADAL" clId="{F9DB42C2-DEBC-407E-8570-B94503116BC2}" dt="2023-09-07T22:52:32.612" v="6056" actId="478"/>
          <ac:spMkLst>
            <pc:docMk/>
            <pc:sldMk cId="727193779" sldId="731"/>
            <ac:spMk id="28" creationId="{E6D0E650-1082-FC70-3367-3E4E37644C3E}"/>
          </ac:spMkLst>
        </pc:spChg>
        <pc:spChg chg="del">
          <ac:chgData name="Michele Battistoni" userId="1b0411bd-0532-40ef-a293-07853b6221c1" providerId="ADAL" clId="{F9DB42C2-DEBC-407E-8570-B94503116BC2}" dt="2023-09-07T22:52:32.612" v="6056" actId="478"/>
          <ac:spMkLst>
            <pc:docMk/>
            <pc:sldMk cId="727193779" sldId="731"/>
            <ac:spMk id="29" creationId="{3DD3D6C9-407F-CCC6-26A4-8A14CCB86F91}"/>
          </ac:spMkLst>
        </pc:spChg>
        <pc:spChg chg="add mod">
          <ac:chgData name="Michele Battistoni" userId="1b0411bd-0532-40ef-a293-07853b6221c1" providerId="ADAL" clId="{F9DB42C2-DEBC-407E-8570-B94503116BC2}" dt="2023-09-07T22:53:01.745" v="6058" actId="1076"/>
          <ac:spMkLst>
            <pc:docMk/>
            <pc:sldMk cId="727193779" sldId="731"/>
            <ac:spMk id="30" creationId="{9A41439D-DA99-3EC4-06F2-9CC4291743F6}"/>
          </ac:spMkLst>
        </pc:spChg>
        <pc:spChg chg="add mod">
          <ac:chgData name="Michele Battistoni" userId="1b0411bd-0532-40ef-a293-07853b6221c1" providerId="ADAL" clId="{F9DB42C2-DEBC-407E-8570-B94503116BC2}" dt="2023-09-07T22:53:01.745" v="6058" actId="1076"/>
          <ac:spMkLst>
            <pc:docMk/>
            <pc:sldMk cId="727193779" sldId="731"/>
            <ac:spMk id="35" creationId="{0648DE6A-EAD7-BD3D-8C4A-26938B701815}"/>
          </ac:spMkLst>
        </pc:spChg>
      </pc:sldChg>
      <pc:sldChg chg="modSp mod">
        <pc:chgData name="Michele Battistoni" userId="1b0411bd-0532-40ef-a293-07853b6221c1" providerId="ADAL" clId="{F9DB42C2-DEBC-407E-8570-B94503116BC2}" dt="2023-09-07T20:52:20.934" v="4057" actId="14100"/>
        <pc:sldMkLst>
          <pc:docMk/>
          <pc:sldMk cId="159147367" sldId="732"/>
        </pc:sldMkLst>
        <pc:spChg chg="mod">
          <ac:chgData name="Michele Battistoni" userId="1b0411bd-0532-40ef-a293-07853b6221c1" providerId="ADAL" clId="{F9DB42C2-DEBC-407E-8570-B94503116BC2}" dt="2023-09-07T20:52:20.934" v="4057" actId="14100"/>
          <ac:spMkLst>
            <pc:docMk/>
            <pc:sldMk cId="159147367" sldId="732"/>
            <ac:spMk id="19" creationId="{EE6BE32A-D6D9-9674-974D-64C37AEBB54F}"/>
          </ac:spMkLst>
        </pc:spChg>
      </pc:sldChg>
      <pc:sldChg chg="modSp mod">
        <pc:chgData name="Michele Battistoni" userId="1b0411bd-0532-40ef-a293-07853b6221c1" providerId="ADAL" clId="{F9DB42C2-DEBC-407E-8570-B94503116BC2}" dt="2023-09-06T18:30:57.811" v="442" actId="20577"/>
        <pc:sldMkLst>
          <pc:docMk/>
          <pc:sldMk cId="2674202747" sldId="733"/>
        </pc:sldMkLst>
        <pc:spChg chg="mod">
          <ac:chgData name="Michele Battistoni" userId="1b0411bd-0532-40ef-a293-07853b6221c1" providerId="ADAL" clId="{F9DB42C2-DEBC-407E-8570-B94503116BC2}" dt="2023-09-06T18:30:57.811" v="442" actId="20577"/>
          <ac:spMkLst>
            <pc:docMk/>
            <pc:sldMk cId="2674202747" sldId="733"/>
            <ac:spMk id="7" creationId="{92962455-1182-1E77-70AA-A9A2E7B0888D}"/>
          </ac:spMkLst>
        </pc:spChg>
      </pc:sldChg>
      <pc:sldChg chg="addSp delSp modSp del mod">
        <pc:chgData name="Michele Battistoni" userId="1b0411bd-0532-40ef-a293-07853b6221c1" providerId="ADAL" clId="{F9DB42C2-DEBC-407E-8570-B94503116BC2}" dt="2023-09-06T17:38:30.878" v="220" actId="47"/>
        <pc:sldMkLst>
          <pc:docMk/>
          <pc:sldMk cId="1721062195" sldId="735"/>
        </pc:sldMkLst>
        <pc:spChg chg="del">
          <ac:chgData name="Michele Battistoni" userId="1b0411bd-0532-40ef-a293-07853b6221c1" providerId="ADAL" clId="{F9DB42C2-DEBC-407E-8570-B94503116BC2}" dt="2023-09-06T17:23:28.594" v="70" actId="478"/>
          <ac:spMkLst>
            <pc:docMk/>
            <pc:sldMk cId="1721062195" sldId="735"/>
            <ac:spMk id="7" creationId="{04C36E06-4427-8834-9257-8CBBDD37E699}"/>
          </ac:spMkLst>
        </pc:spChg>
        <pc:picChg chg="add del mod">
          <ac:chgData name="Michele Battistoni" userId="1b0411bd-0532-40ef-a293-07853b6221c1" providerId="ADAL" clId="{F9DB42C2-DEBC-407E-8570-B94503116BC2}" dt="2023-09-06T17:21:17.414" v="51" actId="21"/>
          <ac:picMkLst>
            <pc:docMk/>
            <pc:sldMk cId="1721062195" sldId="735"/>
            <ac:picMk id="6" creationId="{0443C5D2-BFDC-1E44-72C0-86211A3409C5}"/>
          </ac:picMkLst>
        </pc:picChg>
        <pc:picChg chg="add del mod">
          <ac:chgData name="Michele Battistoni" userId="1b0411bd-0532-40ef-a293-07853b6221c1" providerId="ADAL" clId="{F9DB42C2-DEBC-407E-8570-B94503116BC2}" dt="2023-09-06T17:21:36.552" v="53" actId="21"/>
          <ac:picMkLst>
            <pc:docMk/>
            <pc:sldMk cId="1721062195" sldId="735"/>
            <ac:picMk id="9" creationId="{D3B724F1-F481-1433-A515-503E6D9A052A}"/>
          </ac:picMkLst>
        </pc:picChg>
        <pc:picChg chg="add del mod">
          <ac:chgData name="Michele Battistoni" userId="1b0411bd-0532-40ef-a293-07853b6221c1" providerId="ADAL" clId="{F9DB42C2-DEBC-407E-8570-B94503116BC2}" dt="2023-09-06T17:21:57.878" v="56" actId="21"/>
          <ac:picMkLst>
            <pc:docMk/>
            <pc:sldMk cId="1721062195" sldId="735"/>
            <ac:picMk id="11" creationId="{2A4D641B-DF22-86EE-8842-6D619F34B34A}"/>
          </ac:picMkLst>
        </pc:picChg>
        <pc:picChg chg="mod">
          <ac:chgData name="Michele Battistoni" userId="1b0411bd-0532-40ef-a293-07853b6221c1" providerId="ADAL" clId="{F9DB42C2-DEBC-407E-8570-B94503116BC2}" dt="2023-09-06T17:22:22.702" v="60" actId="14826"/>
          <ac:picMkLst>
            <pc:docMk/>
            <pc:sldMk cId="1721062195" sldId="735"/>
            <ac:picMk id="12" creationId="{F788AEB2-E337-02D7-A787-5C151D8EAC42}"/>
          </ac:picMkLst>
        </pc:picChg>
        <pc:picChg chg="del mod">
          <ac:chgData name="Michele Battistoni" userId="1b0411bd-0532-40ef-a293-07853b6221c1" providerId="ADAL" clId="{F9DB42C2-DEBC-407E-8570-B94503116BC2}" dt="2023-09-06T17:23:26.217" v="69" actId="478"/>
          <ac:picMkLst>
            <pc:docMk/>
            <pc:sldMk cId="1721062195" sldId="735"/>
            <ac:picMk id="14" creationId="{C5A22844-9F18-BB12-45E6-A0381B696F1B}"/>
          </ac:picMkLst>
        </pc:picChg>
        <pc:picChg chg="add del mod">
          <ac:chgData name="Michele Battistoni" userId="1b0411bd-0532-40ef-a293-07853b6221c1" providerId="ADAL" clId="{F9DB42C2-DEBC-407E-8570-B94503116BC2}" dt="2023-09-06T17:22:18.760" v="59" actId="21"/>
          <ac:picMkLst>
            <pc:docMk/>
            <pc:sldMk cId="1721062195" sldId="735"/>
            <ac:picMk id="15" creationId="{39024263-2FE4-27E3-8A90-E1977677FB41}"/>
          </ac:picMkLst>
        </pc:picChg>
        <pc:picChg chg="mod">
          <ac:chgData name="Michele Battistoni" userId="1b0411bd-0532-40ef-a293-07853b6221c1" providerId="ADAL" clId="{F9DB42C2-DEBC-407E-8570-B94503116BC2}" dt="2023-09-06T17:21:43.183" v="54" actId="14826"/>
          <ac:picMkLst>
            <pc:docMk/>
            <pc:sldMk cId="1721062195" sldId="735"/>
            <ac:picMk id="17" creationId="{751E9FD0-1387-C779-107C-B88DACB716BE}"/>
          </ac:picMkLst>
        </pc:picChg>
        <pc:picChg chg="del">
          <ac:chgData name="Michele Battistoni" userId="1b0411bd-0532-40ef-a293-07853b6221c1" providerId="ADAL" clId="{F9DB42C2-DEBC-407E-8570-B94503116BC2}" dt="2023-09-06T17:23:26.217" v="69" actId="478"/>
          <ac:picMkLst>
            <pc:docMk/>
            <pc:sldMk cId="1721062195" sldId="735"/>
            <ac:picMk id="22" creationId="{882E247A-0DB4-2611-6ED6-4FAD12729902}"/>
          </ac:picMkLst>
        </pc:picChg>
      </pc:sldChg>
      <pc:sldChg chg="addSp delSp modSp add mod modNotesTx">
        <pc:chgData name="Michele Battistoni" userId="1b0411bd-0532-40ef-a293-07853b6221c1" providerId="ADAL" clId="{F9DB42C2-DEBC-407E-8570-B94503116BC2}" dt="2023-09-07T22:18:49.949" v="5654" actId="20577"/>
        <pc:sldMkLst>
          <pc:docMk/>
          <pc:sldMk cId="681412578" sldId="736"/>
        </pc:sldMkLst>
        <pc:spChg chg="mod">
          <ac:chgData name="Michele Battistoni" userId="1b0411bd-0532-40ef-a293-07853b6221c1" providerId="ADAL" clId="{F9DB42C2-DEBC-407E-8570-B94503116BC2}" dt="2023-09-07T22:16:20.342" v="5587" actId="20577"/>
          <ac:spMkLst>
            <pc:docMk/>
            <pc:sldMk cId="681412578" sldId="736"/>
            <ac:spMk id="2" creationId="{83A6495B-B648-9F4B-CFDE-0458EC57F5CE}"/>
          </ac:spMkLst>
        </pc:spChg>
        <pc:spChg chg="add mod">
          <ac:chgData name="Michele Battistoni" userId="1b0411bd-0532-40ef-a293-07853b6221c1" providerId="ADAL" clId="{F9DB42C2-DEBC-407E-8570-B94503116BC2}" dt="2023-09-07T22:17:11.642" v="5591" actId="20577"/>
          <ac:spMkLst>
            <pc:docMk/>
            <pc:sldMk cId="681412578" sldId="736"/>
            <ac:spMk id="4" creationId="{5887B8EF-2D60-8614-061A-EC984CA2C54A}"/>
          </ac:spMkLst>
        </pc:spChg>
        <pc:spChg chg="mod">
          <ac:chgData name="Michele Battistoni" userId="1b0411bd-0532-40ef-a293-07853b6221c1" providerId="ADAL" clId="{F9DB42C2-DEBC-407E-8570-B94503116BC2}" dt="2023-09-07T22:17:27.957" v="5594" actId="1076"/>
          <ac:spMkLst>
            <pc:docMk/>
            <pc:sldMk cId="681412578" sldId="736"/>
            <ac:spMk id="16" creationId="{18DD6DE6-1F92-E3CD-2BC8-EA279074C73D}"/>
          </ac:spMkLst>
        </pc:spChg>
        <pc:spChg chg="del mod">
          <ac:chgData name="Michele Battistoni" userId="1b0411bd-0532-40ef-a293-07853b6221c1" providerId="ADAL" clId="{F9DB42C2-DEBC-407E-8570-B94503116BC2}" dt="2023-09-07T22:17:15.142" v="5592" actId="478"/>
          <ac:spMkLst>
            <pc:docMk/>
            <pc:sldMk cId="681412578" sldId="736"/>
            <ac:spMk id="30" creationId="{D9E6BFE6-ADCD-E8DA-4C97-2B1B6109F23E}"/>
          </ac:spMkLst>
        </pc:spChg>
        <pc:cxnChg chg="mod">
          <ac:chgData name="Michele Battistoni" userId="1b0411bd-0532-40ef-a293-07853b6221c1" providerId="ADAL" clId="{F9DB42C2-DEBC-407E-8570-B94503116BC2}" dt="2023-09-07T22:18:07.470" v="5619" actId="208"/>
          <ac:cxnSpMkLst>
            <pc:docMk/>
            <pc:sldMk cId="681412578" sldId="736"/>
            <ac:cxnSpMk id="29" creationId="{7135E370-A3AF-D7B8-ED9A-8068E769913A}"/>
          </ac:cxnSpMkLst>
        </pc:cxnChg>
      </pc:sldChg>
      <pc:sldChg chg="addSp delSp modSp del mod ord">
        <pc:chgData name="Michele Battistoni" userId="1b0411bd-0532-40ef-a293-07853b6221c1" providerId="ADAL" clId="{F9DB42C2-DEBC-407E-8570-B94503116BC2}" dt="2023-09-07T22:15:24.061" v="5489" actId="2696"/>
        <pc:sldMkLst>
          <pc:docMk/>
          <pc:sldMk cId="4049050339" sldId="736"/>
        </pc:sldMkLst>
        <pc:spChg chg="mod">
          <ac:chgData name="Michele Battistoni" userId="1b0411bd-0532-40ef-a293-07853b6221c1" providerId="ADAL" clId="{F9DB42C2-DEBC-407E-8570-B94503116BC2}" dt="2023-09-06T18:09:16.580" v="365" actId="20577"/>
          <ac:spMkLst>
            <pc:docMk/>
            <pc:sldMk cId="4049050339" sldId="736"/>
            <ac:spMk id="2" creationId="{83A6495B-B648-9F4B-CFDE-0458EC57F5CE}"/>
          </ac:spMkLst>
        </pc:spChg>
        <pc:spChg chg="mod ord">
          <ac:chgData name="Michele Battistoni" userId="1b0411bd-0532-40ef-a293-07853b6221c1" providerId="ADAL" clId="{F9DB42C2-DEBC-407E-8570-B94503116BC2}" dt="2023-09-06T17:36:55.313" v="198" actId="404"/>
          <ac:spMkLst>
            <pc:docMk/>
            <pc:sldMk cId="4049050339" sldId="736"/>
            <ac:spMk id="5" creationId="{7F842908-CDE1-229E-0152-3B98A9E1DAE4}"/>
          </ac:spMkLst>
        </pc:spChg>
        <pc:spChg chg="del">
          <ac:chgData name="Michele Battistoni" userId="1b0411bd-0532-40ef-a293-07853b6221c1" providerId="ADAL" clId="{F9DB42C2-DEBC-407E-8570-B94503116BC2}" dt="2023-09-06T17:22:39.312" v="61" actId="478"/>
          <ac:spMkLst>
            <pc:docMk/>
            <pc:sldMk cId="4049050339" sldId="736"/>
            <ac:spMk id="7" creationId="{04C36E06-4427-8834-9257-8CBBDD37E699}"/>
          </ac:spMkLst>
        </pc:spChg>
        <pc:spChg chg="mod ord">
          <ac:chgData name="Michele Battistoni" userId="1b0411bd-0532-40ef-a293-07853b6221c1" providerId="ADAL" clId="{F9DB42C2-DEBC-407E-8570-B94503116BC2}" dt="2023-09-06T17:36:55.313" v="198" actId="404"/>
          <ac:spMkLst>
            <pc:docMk/>
            <pc:sldMk cId="4049050339" sldId="736"/>
            <ac:spMk id="8" creationId="{517DC310-F261-E502-E383-444FC8471C87}"/>
          </ac:spMkLst>
        </pc:spChg>
        <pc:spChg chg="mod">
          <ac:chgData name="Michele Battistoni" userId="1b0411bd-0532-40ef-a293-07853b6221c1" providerId="ADAL" clId="{F9DB42C2-DEBC-407E-8570-B94503116BC2}" dt="2023-09-06T17:38:18.721" v="219" actId="14100"/>
          <ac:spMkLst>
            <pc:docMk/>
            <pc:sldMk cId="4049050339" sldId="736"/>
            <ac:spMk id="16" creationId="{18DD6DE6-1F92-E3CD-2BC8-EA279074C73D}"/>
          </ac:spMkLst>
        </pc:spChg>
        <pc:spChg chg="add del mod">
          <ac:chgData name="Michele Battistoni" userId="1b0411bd-0532-40ef-a293-07853b6221c1" providerId="ADAL" clId="{F9DB42C2-DEBC-407E-8570-B94503116BC2}" dt="2023-09-06T18:11:46.940" v="431" actId="478"/>
          <ac:spMkLst>
            <pc:docMk/>
            <pc:sldMk cId="4049050339" sldId="736"/>
            <ac:spMk id="19" creationId="{EE6BE32A-D6D9-9674-974D-64C37AEBB54F}"/>
          </ac:spMkLst>
        </pc:spChg>
        <pc:spChg chg="add mod ord">
          <ac:chgData name="Michele Battistoni" userId="1b0411bd-0532-40ef-a293-07853b6221c1" providerId="ADAL" clId="{F9DB42C2-DEBC-407E-8570-B94503116BC2}" dt="2023-09-06T17:36:55.313" v="198" actId="404"/>
          <ac:spMkLst>
            <pc:docMk/>
            <pc:sldMk cId="4049050339" sldId="736"/>
            <ac:spMk id="25" creationId="{CAE8937A-4E0B-3CE0-F606-F44AF9CE0FA3}"/>
          </ac:spMkLst>
        </pc:spChg>
        <pc:spChg chg="add mod ord">
          <ac:chgData name="Michele Battistoni" userId="1b0411bd-0532-40ef-a293-07853b6221c1" providerId="ADAL" clId="{F9DB42C2-DEBC-407E-8570-B94503116BC2}" dt="2023-09-06T17:36:55.313" v="198" actId="404"/>
          <ac:spMkLst>
            <pc:docMk/>
            <pc:sldMk cId="4049050339" sldId="736"/>
            <ac:spMk id="26" creationId="{03AB513D-46EC-3714-362C-56DD4C004CC5}"/>
          </ac:spMkLst>
        </pc:spChg>
        <pc:spChg chg="add mod">
          <ac:chgData name="Michele Battistoni" userId="1b0411bd-0532-40ef-a293-07853b6221c1" providerId="ADAL" clId="{F9DB42C2-DEBC-407E-8570-B94503116BC2}" dt="2023-09-06T17:38:01.790" v="216" actId="14100"/>
          <ac:spMkLst>
            <pc:docMk/>
            <pc:sldMk cId="4049050339" sldId="736"/>
            <ac:spMk id="27" creationId="{5C4DA31D-71B9-0AFC-DF55-42FDFDBF5CB5}"/>
          </ac:spMkLst>
        </pc:spChg>
        <pc:spChg chg="add mod">
          <ac:chgData name="Michele Battistoni" userId="1b0411bd-0532-40ef-a293-07853b6221c1" providerId="ADAL" clId="{F9DB42C2-DEBC-407E-8570-B94503116BC2}" dt="2023-09-06T18:11:47.669" v="432"/>
          <ac:spMkLst>
            <pc:docMk/>
            <pc:sldMk cId="4049050339" sldId="736"/>
            <ac:spMk id="30" creationId="{D9E6BFE6-ADCD-E8DA-4C97-2B1B6109F23E}"/>
          </ac:spMkLst>
        </pc:spChg>
        <pc:picChg chg="add del mod">
          <ac:chgData name="Michele Battistoni" userId="1b0411bd-0532-40ef-a293-07853b6221c1" providerId="ADAL" clId="{F9DB42C2-DEBC-407E-8570-B94503116BC2}" dt="2023-09-06T17:23:42.363" v="74"/>
          <ac:picMkLst>
            <pc:docMk/>
            <pc:sldMk cId="4049050339" sldId="736"/>
            <ac:picMk id="4" creationId="{8E22FBD3-2EDB-562F-CAFF-39715699BF79}"/>
          </ac:picMkLst>
        </pc:picChg>
        <pc:picChg chg="add del mod">
          <ac:chgData name="Michele Battistoni" userId="1b0411bd-0532-40ef-a293-07853b6221c1" providerId="ADAL" clId="{F9DB42C2-DEBC-407E-8570-B94503116BC2}" dt="2023-09-06T17:23:42.363" v="74"/>
          <ac:picMkLst>
            <pc:docMk/>
            <pc:sldMk cId="4049050339" sldId="736"/>
            <ac:picMk id="6" creationId="{4A3D448D-8D8B-2BF3-7504-63CE38D40DC2}"/>
          </ac:picMkLst>
        </pc:picChg>
        <pc:picChg chg="add del mod">
          <ac:chgData name="Michele Battistoni" userId="1b0411bd-0532-40ef-a293-07853b6221c1" providerId="ADAL" clId="{F9DB42C2-DEBC-407E-8570-B94503116BC2}" dt="2023-09-06T17:23:42.363" v="74"/>
          <ac:picMkLst>
            <pc:docMk/>
            <pc:sldMk cId="4049050339" sldId="736"/>
            <ac:picMk id="9" creationId="{6682C528-127B-992A-D97A-C99FA9133114}"/>
          </ac:picMkLst>
        </pc:picChg>
        <pc:picChg chg="add del mod">
          <ac:chgData name="Michele Battistoni" userId="1b0411bd-0532-40ef-a293-07853b6221c1" providerId="ADAL" clId="{F9DB42C2-DEBC-407E-8570-B94503116BC2}" dt="2023-09-06T17:23:42.363" v="74"/>
          <ac:picMkLst>
            <pc:docMk/>
            <pc:sldMk cId="4049050339" sldId="736"/>
            <ac:picMk id="10" creationId="{98368FD4-815C-044E-2014-A72756071152}"/>
          </ac:picMkLst>
        </pc:picChg>
        <pc:picChg chg="add mod modCrop">
          <ac:chgData name="Michele Battistoni" userId="1b0411bd-0532-40ef-a293-07853b6221c1" providerId="ADAL" clId="{F9DB42C2-DEBC-407E-8570-B94503116BC2}" dt="2023-09-06T17:25:17.925" v="92" actId="732"/>
          <ac:picMkLst>
            <pc:docMk/>
            <pc:sldMk cId="4049050339" sldId="736"/>
            <ac:picMk id="11" creationId="{EBA82336-0846-A43E-788E-5AC5FFEDB7AF}"/>
          </ac:picMkLst>
        </pc:picChg>
        <pc:picChg chg="mod ord modCrop">
          <ac:chgData name="Michele Battistoni" userId="1b0411bd-0532-40ef-a293-07853b6221c1" providerId="ADAL" clId="{F9DB42C2-DEBC-407E-8570-B94503116BC2}" dt="2023-09-06T17:25:33.500" v="115" actId="1035"/>
          <ac:picMkLst>
            <pc:docMk/>
            <pc:sldMk cId="4049050339" sldId="736"/>
            <ac:picMk id="12" creationId="{F788AEB2-E337-02D7-A787-5C151D8EAC42}"/>
          </ac:picMkLst>
        </pc:picChg>
        <pc:picChg chg="add mod modCrop">
          <ac:chgData name="Michele Battistoni" userId="1b0411bd-0532-40ef-a293-07853b6221c1" providerId="ADAL" clId="{F9DB42C2-DEBC-407E-8570-B94503116BC2}" dt="2023-09-06T17:26:08.896" v="179" actId="1076"/>
          <ac:picMkLst>
            <pc:docMk/>
            <pc:sldMk cId="4049050339" sldId="736"/>
            <ac:picMk id="13" creationId="{92A1381B-D75C-8267-D4A4-33314C642C0F}"/>
          </ac:picMkLst>
        </pc:picChg>
        <pc:picChg chg="del">
          <ac:chgData name="Michele Battistoni" userId="1b0411bd-0532-40ef-a293-07853b6221c1" providerId="ADAL" clId="{F9DB42C2-DEBC-407E-8570-B94503116BC2}" dt="2023-09-06T17:22:40.177" v="62" actId="478"/>
          <ac:picMkLst>
            <pc:docMk/>
            <pc:sldMk cId="4049050339" sldId="736"/>
            <ac:picMk id="14" creationId="{C5A22844-9F18-BB12-45E6-A0381B696F1B}"/>
          </ac:picMkLst>
        </pc:picChg>
        <pc:picChg chg="add mod modCrop">
          <ac:chgData name="Michele Battistoni" userId="1b0411bd-0532-40ef-a293-07853b6221c1" providerId="ADAL" clId="{F9DB42C2-DEBC-407E-8570-B94503116BC2}" dt="2023-09-06T17:25:12.633" v="91" actId="732"/>
          <ac:picMkLst>
            <pc:docMk/>
            <pc:sldMk cId="4049050339" sldId="736"/>
            <ac:picMk id="15" creationId="{80AF1376-1F07-4475-4228-B6B9F28CEB86}"/>
          </ac:picMkLst>
        </pc:picChg>
        <pc:picChg chg="mod modCrop">
          <ac:chgData name="Michele Battistoni" userId="1b0411bd-0532-40ef-a293-07853b6221c1" providerId="ADAL" clId="{F9DB42C2-DEBC-407E-8570-B94503116BC2}" dt="2023-09-06T17:25:24.140" v="93" actId="732"/>
          <ac:picMkLst>
            <pc:docMk/>
            <pc:sldMk cId="4049050339" sldId="736"/>
            <ac:picMk id="17" creationId="{751E9FD0-1387-C779-107C-B88DACB716BE}"/>
          </ac:picMkLst>
        </pc:picChg>
        <pc:picChg chg="add mod modCrop">
          <ac:chgData name="Michele Battistoni" userId="1b0411bd-0532-40ef-a293-07853b6221c1" providerId="ADAL" clId="{F9DB42C2-DEBC-407E-8570-B94503116BC2}" dt="2023-09-06T17:26:04.640" v="178" actId="1076"/>
          <ac:picMkLst>
            <pc:docMk/>
            <pc:sldMk cId="4049050339" sldId="736"/>
            <ac:picMk id="18" creationId="{500F15C5-3632-B4C4-E495-F80CCAA0D862}"/>
          </ac:picMkLst>
        </pc:picChg>
        <pc:picChg chg="mod ord modCrop">
          <ac:chgData name="Michele Battistoni" userId="1b0411bd-0532-40ef-a293-07853b6221c1" providerId="ADAL" clId="{F9DB42C2-DEBC-407E-8570-B94503116BC2}" dt="2023-09-06T17:25:33.500" v="115" actId="1035"/>
          <ac:picMkLst>
            <pc:docMk/>
            <pc:sldMk cId="4049050339" sldId="736"/>
            <ac:picMk id="20" creationId="{82A11F99-19E2-B107-6AE8-63802B65D05A}"/>
          </ac:picMkLst>
        </pc:picChg>
        <pc:picChg chg="add del mod">
          <ac:chgData name="Michele Battistoni" userId="1b0411bd-0532-40ef-a293-07853b6221c1" providerId="ADAL" clId="{F9DB42C2-DEBC-407E-8570-B94503116BC2}" dt="2023-09-06T17:25:57.228" v="176" actId="478"/>
          <ac:picMkLst>
            <pc:docMk/>
            <pc:sldMk cId="4049050339" sldId="736"/>
            <ac:picMk id="21" creationId="{1FF91022-32C1-06E1-E866-48C5F16AF743}"/>
          </ac:picMkLst>
        </pc:picChg>
        <pc:picChg chg="del">
          <ac:chgData name="Michele Battistoni" userId="1b0411bd-0532-40ef-a293-07853b6221c1" providerId="ADAL" clId="{F9DB42C2-DEBC-407E-8570-B94503116BC2}" dt="2023-09-06T17:22:40.879" v="63" actId="478"/>
          <ac:picMkLst>
            <pc:docMk/>
            <pc:sldMk cId="4049050339" sldId="736"/>
            <ac:picMk id="22" creationId="{882E247A-0DB4-2611-6ED6-4FAD12729902}"/>
          </ac:picMkLst>
        </pc:picChg>
        <pc:picChg chg="add del mod">
          <ac:chgData name="Michele Battistoni" userId="1b0411bd-0532-40ef-a293-07853b6221c1" providerId="ADAL" clId="{F9DB42C2-DEBC-407E-8570-B94503116BC2}" dt="2023-09-06T17:25:52.811" v="175" actId="478"/>
          <ac:picMkLst>
            <pc:docMk/>
            <pc:sldMk cId="4049050339" sldId="736"/>
            <ac:picMk id="23" creationId="{2DE685C3-A96C-925F-19F9-153A5A45510B}"/>
          </ac:picMkLst>
        </pc:picChg>
        <pc:picChg chg="mod modCrop">
          <ac:chgData name="Michele Battistoni" userId="1b0411bd-0532-40ef-a293-07853b6221c1" providerId="ADAL" clId="{F9DB42C2-DEBC-407E-8570-B94503116BC2}" dt="2023-09-06T17:25:29.047" v="94" actId="732"/>
          <ac:picMkLst>
            <pc:docMk/>
            <pc:sldMk cId="4049050339" sldId="736"/>
            <ac:picMk id="24" creationId="{E753BD11-342A-46D5-9B3D-D71E86D303A3}"/>
          </ac:picMkLst>
        </pc:picChg>
        <pc:cxnChg chg="add mod">
          <ac:chgData name="Michele Battistoni" userId="1b0411bd-0532-40ef-a293-07853b6221c1" providerId="ADAL" clId="{F9DB42C2-DEBC-407E-8570-B94503116BC2}" dt="2023-09-06T17:37:51.964" v="214" actId="1076"/>
          <ac:cxnSpMkLst>
            <pc:docMk/>
            <pc:sldMk cId="4049050339" sldId="736"/>
            <ac:cxnSpMk id="29" creationId="{7135E370-A3AF-D7B8-ED9A-8068E769913A}"/>
          </ac:cxnSpMkLst>
        </pc:cxnChg>
      </pc:sldChg>
      <pc:sldChg chg="addSp delSp modSp del mod">
        <pc:chgData name="Michele Battistoni" userId="1b0411bd-0532-40ef-a293-07853b6221c1" providerId="ADAL" clId="{F9DB42C2-DEBC-407E-8570-B94503116BC2}" dt="2023-09-06T17:43:23.879" v="250" actId="47"/>
        <pc:sldMkLst>
          <pc:docMk/>
          <pc:sldMk cId="690702782" sldId="737"/>
        </pc:sldMkLst>
        <pc:spChg chg="del">
          <ac:chgData name="Michele Battistoni" userId="1b0411bd-0532-40ef-a293-07853b6221c1" providerId="ADAL" clId="{F9DB42C2-DEBC-407E-8570-B94503116BC2}" dt="2023-09-06T17:38:38.905" v="221" actId="478"/>
          <ac:spMkLst>
            <pc:docMk/>
            <pc:sldMk cId="690702782" sldId="737"/>
            <ac:spMk id="7" creationId="{04C36E06-4427-8834-9257-8CBBDD37E699}"/>
          </ac:spMkLst>
        </pc:spChg>
        <pc:picChg chg="add mod">
          <ac:chgData name="Michele Battistoni" userId="1b0411bd-0532-40ef-a293-07853b6221c1" providerId="ADAL" clId="{F9DB42C2-DEBC-407E-8570-B94503116BC2}" dt="2023-09-06T17:40:46.782" v="231"/>
          <ac:picMkLst>
            <pc:docMk/>
            <pc:sldMk cId="690702782" sldId="737"/>
            <ac:picMk id="4" creationId="{80A0D40F-4DF4-E945-4318-6CDEF4B05F93}"/>
          </ac:picMkLst>
        </pc:picChg>
        <pc:picChg chg="del">
          <ac:chgData name="Michele Battistoni" userId="1b0411bd-0532-40ef-a293-07853b6221c1" providerId="ADAL" clId="{F9DB42C2-DEBC-407E-8570-B94503116BC2}" dt="2023-09-06T17:38:38.905" v="221" actId="478"/>
          <ac:picMkLst>
            <pc:docMk/>
            <pc:sldMk cId="690702782" sldId="737"/>
            <ac:picMk id="14" creationId="{C5A22844-9F18-BB12-45E6-A0381B696F1B}"/>
          </ac:picMkLst>
        </pc:picChg>
        <pc:picChg chg="del">
          <ac:chgData name="Michele Battistoni" userId="1b0411bd-0532-40ef-a293-07853b6221c1" providerId="ADAL" clId="{F9DB42C2-DEBC-407E-8570-B94503116BC2}" dt="2023-09-06T17:38:38.905" v="221" actId="478"/>
          <ac:picMkLst>
            <pc:docMk/>
            <pc:sldMk cId="690702782" sldId="737"/>
            <ac:picMk id="22" creationId="{882E247A-0DB4-2611-6ED6-4FAD12729902}"/>
          </ac:picMkLst>
        </pc:picChg>
        <pc:picChg chg="del">
          <ac:chgData name="Michele Battistoni" userId="1b0411bd-0532-40ef-a293-07853b6221c1" providerId="ADAL" clId="{F9DB42C2-DEBC-407E-8570-B94503116BC2}" dt="2023-09-06T17:38:55.660" v="223" actId="21"/>
          <ac:picMkLst>
            <pc:docMk/>
            <pc:sldMk cId="690702782" sldId="737"/>
            <ac:picMk id="24" creationId="{E753BD11-342A-46D5-9B3D-D71E86D303A3}"/>
          </ac:picMkLst>
        </pc:picChg>
      </pc:sldChg>
      <pc:sldChg chg="addSp delSp modSp del mod">
        <pc:chgData name="Michele Battistoni" userId="1b0411bd-0532-40ef-a293-07853b6221c1" providerId="ADAL" clId="{F9DB42C2-DEBC-407E-8570-B94503116BC2}" dt="2023-09-06T17:54:16.934" v="321" actId="47"/>
        <pc:sldMkLst>
          <pc:docMk/>
          <pc:sldMk cId="2957533943" sldId="738"/>
        </pc:sldMkLst>
        <pc:picChg chg="add del mod">
          <ac:chgData name="Michele Battistoni" userId="1b0411bd-0532-40ef-a293-07853b6221c1" providerId="ADAL" clId="{F9DB42C2-DEBC-407E-8570-B94503116BC2}" dt="2023-09-06T17:19:38.609" v="42" actId="21"/>
          <ac:picMkLst>
            <pc:docMk/>
            <pc:sldMk cId="2957533943" sldId="738"/>
            <ac:picMk id="6" creationId="{2FAE62A3-8D6C-E7A5-2CFE-B4C8C9C1B2F1}"/>
          </ac:picMkLst>
        </pc:picChg>
        <pc:picChg chg="add del mod">
          <ac:chgData name="Michele Battistoni" userId="1b0411bd-0532-40ef-a293-07853b6221c1" providerId="ADAL" clId="{F9DB42C2-DEBC-407E-8570-B94503116BC2}" dt="2023-09-06T17:20:00.864" v="45" actId="21"/>
          <ac:picMkLst>
            <pc:docMk/>
            <pc:sldMk cId="2957533943" sldId="738"/>
            <ac:picMk id="10" creationId="{C89587D6-17FC-0F90-04AA-8C12D0286822}"/>
          </ac:picMkLst>
        </pc:picChg>
        <pc:picChg chg="add del mod">
          <ac:chgData name="Michele Battistoni" userId="1b0411bd-0532-40ef-a293-07853b6221c1" providerId="ADAL" clId="{F9DB42C2-DEBC-407E-8570-B94503116BC2}" dt="2023-09-06T17:20:10.822" v="48" actId="21"/>
          <ac:picMkLst>
            <pc:docMk/>
            <pc:sldMk cId="2957533943" sldId="738"/>
            <ac:picMk id="12" creationId="{0F597F34-2C34-6428-6B71-59B91952C7BC}"/>
          </ac:picMkLst>
        </pc:picChg>
        <pc:picChg chg="del">
          <ac:chgData name="Michele Battistoni" userId="1b0411bd-0532-40ef-a293-07853b6221c1" providerId="ADAL" clId="{F9DB42C2-DEBC-407E-8570-B94503116BC2}" dt="2023-09-06T17:49:14.377" v="283" actId="21"/>
          <ac:picMkLst>
            <pc:docMk/>
            <pc:sldMk cId="2957533943" sldId="738"/>
            <ac:picMk id="23" creationId="{D3592957-C86E-269F-DE58-6A6E41AF0944}"/>
          </ac:picMkLst>
        </pc:picChg>
        <pc:picChg chg="del">
          <ac:chgData name="Michele Battistoni" userId="1b0411bd-0532-40ef-a293-07853b6221c1" providerId="ADAL" clId="{F9DB42C2-DEBC-407E-8570-B94503116BC2}" dt="2023-09-06T17:48:53.317" v="279" actId="21"/>
          <ac:picMkLst>
            <pc:docMk/>
            <pc:sldMk cId="2957533943" sldId="738"/>
            <ac:picMk id="24" creationId="{E753BD11-342A-46D5-9B3D-D71E86D303A3}"/>
          </ac:picMkLst>
        </pc:picChg>
        <pc:picChg chg="del mod">
          <ac:chgData name="Michele Battistoni" userId="1b0411bd-0532-40ef-a293-07853b6221c1" providerId="ADAL" clId="{F9DB42C2-DEBC-407E-8570-B94503116BC2}" dt="2023-09-06T17:49:26.392" v="285" actId="21"/>
          <ac:picMkLst>
            <pc:docMk/>
            <pc:sldMk cId="2957533943" sldId="738"/>
            <ac:picMk id="26" creationId="{F8F89550-CBBF-0E38-125C-6062A88E3849}"/>
          </ac:picMkLst>
        </pc:picChg>
        <pc:picChg chg="mod">
          <ac:chgData name="Michele Battistoni" userId="1b0411bd-0532-40ef-a293-07853b6221c1" providerId="ADAL" clId="{F9DB42C2-DEBC-407E-8570-B94503116BC2}" dt="2023-09-06T17:20:04.625" v="46" actId="14826"/>
          <ac:picMkLst>
            <pc:docMk/>
            <pc:sldMk cId="2957533943" sldId="738"/>
            <ac:picMk id="27" creationId="{454AE90E-44D6-FB90-AF5E-A804BE365A58}"/>
          </ac:picMkLst>
        </pc:picChg>
        <pc:picChg chg="del mod">
          <ac:chgData name="Michele Battistoni" userId="1b0411bd-0532-40ef-a293-07853b6221c1" providerId="ADAL" clId="{F9DB42C2-DEBC-407E-8570-B94503116BC2}" dt="2023-09-06T17:49:00.724" v="281" actId="21"/>
          <ac:picMkLst>
            <pc:docMk/>
            <pc:sldMk cId="2957533943" sldId="738"/>
            <ac:picMk id="28" creationId="{27CDF5AF-CA6C-AE78-09EB-576A0BC24AEE}"/>
          </ac:picMkLst>
        </pc:picChg>
      </pc:sldChg>
      <pc:sldChg chg="del">
        <pc:chgData name="Michele Battistoni" userId="1b0411bd-0532-40ef-a293-07853b6221c1" providerId="ADAL" clId="{F9DB42C2-DEBC-407E-8570-B94503116BC2}" dt="2023-09-06T17:45:54.297" v="266" actId="47"/>
        <pc:sldMkLst>
          <pc:docMk/>
          <pc:sldMk cId="2834331352" sldId="739"/>
        </pc:sldMkLst>
      </pc:sldChg>
      <pc:sldChg chg="delSp del mod">
        <pc:chgData name="Michele Battistoni" userId="1b0411bd-0532-40ef-a293-07853b6221c1" providerId="ADAL" clId="{F9DB42C2-DEBC-407E-8570-B94503116BC2}" dt="2023-09-06T17:54:16.934" v="321" actId="47"/>
        <pc:sldMkLst>
          <pc:docMk/>
          <pc:sldMk cId="2872923535" sldId="740"/>
        </pc:sldMkLst>
        <pc:picChg chg="del">
          <ac:chgData name="Michele Battistoni" userId="1b0411bd-0532-40ef-a293-07853b6221c1" providerId="ADAL" clId="{F9DB42C2-DEBC-407E-8570-B94503116BC2}" dt="2023-09-06T17:48:42.991" v="277" actId="21"/>
          <ac:picMkLst>
            <pc:docMk/>
            <pc:sldMk cId="2872923535" sldId="740"/>
            <ac:picMk id="12" creationId="{F788AEB2-E337-02D7-A787-5C151D8EAC42}"/>
          </ac:picMkLst>
        </pc:picChg>
        <pc:picChg chg="del">
          <ac:chgData name="Michele Battistoni" userId="1b0411bd-0532-40ef-a293-07853b6221c1" providerId="ADAL" clId="{F9DB42C2-DEBC-407E-8570-B94503116BC2}" dt="2023-09-06T17:48:34.730" v="275" actId="21"/>
          <ac:picMkLst>
            <pc:docMk/>
            <pc:sldMk cId="2872923535" sldId="740"/>
            <ac:picMk id="17" creationId="{751E9FD0-1387-C779-107C-B88DACB716BE}"/>
          </ac:picMkLst>
        </pc:picChg>
        <pc:picChg chg="del">
          <ac:chgData name="Michele Battistoni" userId="1b0411bd-0532-40ef-a293-07853b6221c1" providerId="ADAL" clId="{F9DB42C2-DEBC-407E-8570-B94503116BC2}" dt="2023-09-06T17:48:26.070" v="273" actId="21"/>
          <ac:picMkLst>
            <pc:docMk/>
            <pc:sldMk cId="2872923535" sldId="740"/>
            <ac:picMk id="20" creationId="{82A11F99-19E2-B107-6AE8-63802B65D05A}"/>
          </ac:picMkLst>
        </pc:picChg>
        <pc:picChg chg="del">
          <ac:chgData name="Michele Battistoni" userId="1b0411bd-0532-40ef-a293-07853b6221c1" providerId="ADAL" clId="{F9DB42C2-DEBC-407E-8570-B94503116BC2}" dt="2023-09-06T17:48:17.001" v="271" actId="21"/>
          <ac:picMkLst>
            <pc:docMk/>
            <pc:sldMk cId="2872923535" sldId="740"/>
            <ac:picMk id="24" creationId="{E753BD11-342A-46D5-9B3D-D71E86D303A3}"/>
          </ac:picMkLst>
        </pc:picChg>
      </pc:sldChg>
      <pc:sldChg chg="del">
        <pc:chgData name="Michele Battistoni" userId="1b0411bd-0532-40ef-a293-07853b6221c1" providerId="ADAL" clId="{F9DB42C2-DEBC-407E-8570-B94503116BC2}" dt="2023-09-06T18:11:55.951" v="433" actId="47"/>
        <pc:sldMkLst>
          <pc:docMk/>
          <pc:sldMk cId="805439949" sldId="741"/>
        </pc:sldMkLst>
      </pc:sldChg>
      <pc:sldChg chg="delSp del mod">
        <pc:chgData name="Michele Battistoni" userId="1b0411bd-0532-40ef-a293-07853b6221c1" providerId="ADAL" clId="{F9DB42C2-DEBC-407E-8570-B94503116BC2}" dt="2023-09-06T17:54:16.934" v="321" actId="47"/>
        <pc:sldMkLst>
          <pc:docMk/>
          <pc:sldMk cId="2878914283" sldId="742"/>
        </pc:sldMkLst>
        <pc:picChg chg="del">
          <ac:chgData name="Michele Battistoni" userId="1b0411bd-0532-40ef-a293-07853b6221c1" providerId="ADAL" clId="{F9DB42C2-DEBC-407E-8570-B94503116BC2}" dt="2023-09-06T17:53:35.318" v="311" actId="21"/>
          <ac:picMkLst>
            <pc:docMk/>
            <pc:sldMk cId="2878914283" sldId="742"/>
            <ac:picMk id="12" creationId="{F788AEB2-E337-02D7-A787-5C151D8EAC42}"/>
          </ac:picMkLst>
        </pc:picChg>
        <pc:picChg chg="del">
          <ac:chgData name="Michele Battistoni" userId="1b0411bd-0532-40ef-a293-07853b6221c1" providerId="ADAL" clId="{F9DB42C2-DEBC-407E-8570-B94503116BC2}" dt="2023-09-06T17:53:21.814" v="309" actId="21"/>
          <ac:picMkLst>
            <pc:docMk/>
            <pc:sldMk cId="2878914283" sldId="742"/>
            <ac:picMk id="17" creationId="{751E9FD0-1387-C779-107C-B88DACB716BE}"/>
          </ac:picMkLst>
        </pc:picChg>
        <pc:picChg chg="del">
          <ac:chgData name="Michele Battistoni" userId="1b0411bd-0532-40ef-a293-07853b6221c1" providerId="ADAL" clId="{F9DB42C2-DEBC-407E-8570-B94503116BC2}" dt="2023-09-06T17:53:13.892" v="307" actId="21"/>
          <ac:picMkLst>
            <pc:docMk/>
            <pc:sldMk cId="2878914283" sldId="742"/>
            <ac:picMk id="20" creationId="{82A11F99-19E2-B107-6AE8-63802B65D05A}"/>
          </ac:picMkLst>
        </pc:picChg>
        <pc:picChg chg="del">
          <ac:chgData name="Michele Battistoni" userId="1b0411bd-0532-40ef-a293-07853b6221c1" providerId="ADAL" clId="{F9DB42C2-DEBC-407E-8570-B94503116BC2}" dt="2023-09-06T17:53:01.656" v="305" actId="21"/>
          <ac:picMkLst>
            <pc:docMk/>
            <pc:sldMk cId="2878914283" sldId="742"/>
            <ac:picMk id="24" creationId="{E753BD11-342A-46D5-9B3D-D71E86D303A3}"/>
          </ac:picMkLst>
        </pc:picChg>
      </pc:sldChg>
      <pc:sldChg chg="delSp del mod">
        <pc:chgData name="Michele Battistoni" userId="1b0411bd-0532-40ef-a293-07853b6221c1" providerId="ADAL" clId="{F9DB42C2-DEBC-407E-8570-B94503116BC2}" dt="2023-09-06T17:54:16.934" v="321" actId="47"/>
        <pc:sldMkLst>
          <pc:docMk/>
          <pc:sldMk cId="1916875289" sldId="743"/>
        </pc:sldMkLst>
        <pc:picChg chg="del">
          <ac:chgData name="Michele Battistoni" userId="1b0411bd-0532-40ef-a293-07853b6221c1" providerId="ADAL" clId="{F9DB42C2-DEBC-407E-8570-B94503116BC2}" dt="2023-09-06T17:54:05.669" v="319" actId="21"/>
          <ac:picMkLst>
            <pc:docMk/>
            <pc:sldMk cId="1916875289" sldId="743"/>
            <ac:picMk id="6" creationId="{5F4DE611-1CBE-E166-843F-195535518EE6}"/>
          </ac:picMkLst>
        </pc:picChg>
        <pc:picChg chg="del">
          <ac:chgData name="Michele Battistoni" userId="1b0411bd-0532-40ef-a293-07853b6221c1" providerId="ADAL" clId="{F9DB42C2-DEBC-407E-8570-B94503116BC2}" dt="2023-09-06T17:53:58.900" v="317" actId="21"/>
          <ac:picMkLst>
            <pc:docMk/>
            <pc:sldMk cId="1916875289" sldId="743"/>
            <ac:picMk id="10" creationId="{0763ABC9-4A04-D7D7-7CC1-2657B5CA9E2F}"/>
          </ac:picMkLst>
        </pc:picChg>
        <pc:picChg chg="del">
          <ac:chgData name="Michele Battistoni" userId="1b0411bd-0532-40ef-a293-07853b6221c1" providerId="ADAL" clId="{F9DB42C2-DEBC-407E-8570-B94503116BC2}" dt="2023-09-06T17:53:52.472" v="315" actId="21"/>
          <ac:picMkLst>
            <pc:docMk/>
            <pc:sldMk cId="1916875289" sldId="743"/>
            <ac:picMk id="11" creationId="{EB8DDED8-0A1D-CB9F-6719-A827F451C42B}"/>
          </ac:picMkLst>
        </pc:picChg>
        <pc:picChg chg="del">
          <ac:chgData name="Michele Battistoni" userId="1b0411bd-0532-40ef-a293-07853b6221c1" providerId="ADAL" clId="{F9DB42C2-DEBC-407E-8570-B94503116BC2}" dt="2023-09-06T17:53:44.731" v="313" actId="21"/>
          <ac:picMkLst>
            <pc:docMk/>
            <pc:sldMk cId="1916875289" sldId="743"/>
            <ac:picMk id="13" creationId="{404CB28C-AD5D-4982-E7DB-65FE6DCEE822}"/>
          </ac:picMkLst>
        </pc:picChg>
      </pc:sldChg>
      <pc:sldChg chg="addSp delSp modSp add mod">
        <pc:chgData name="Michele Battistoni" userId="1b0411bd-0532-40ef-a293-07853b6221c1" providerId="ADAL" clId="{F9DB42C2-DEBC-407E-8570-B94503116BC2}" dt="2023-09-08T04:30:31.556" v="7764" actId="478"/>
        <pc:sldMkLst>
          <pc:docMk/>
          <pc:sldMk cId="1701304467" sldId="744"/>
        </pc:sldMkLst>
        <pc:spChg chg="mod">
          <ac:chgData name="Michele Battistoni" userId="1b0411bd-0532-40ef-a293-07853b6221c1" providerId="ADAL" clId="{F9DB42C2-DEBC-407E-8570-B94503116BC2}" dt="2023-09-07T22:20:17.078" v="5659"/>
          <ac:spMkLst>
            <pc:docMk/>
            <pc:sldMk cId="1701304467" sldId="744"/>
            <ac:spMk id="2" creationId="{83A6495B-B648-9F4B-CFDE-0458EC57F5CE}"/>
          </ac:spMkLst>
        </pc:spChg>
        <pc:spChg chg="add mod">
          <ac:chgData name="Michele Battistoni" userId="1b0411bd-0532-40ef-a293-07853b6221c1" providerId="ADAL" clId="{F9DB42C2-DEBC-407E-8570-B94503116BC2}" dt="2023-09-07T22:20:26.068" v="5660"/>
          <ac:spMkLst>
            <pc:docMk/>
            <pc:sldMk cId="1701304467" sldId="744"/>
            <ac:spMk id="4" creationId="{F8ED558A-2F2D-BBAA-A7B5-A34175B9496C}"/>
          </ac:spMkLst>
        </pc:spChg>
        <pc:spChg chg="del mod">
          <ac:chgData name="Michele Battistoni" userId="1b0411bd-0532-40ef-a293-07853b6221c1" providerId="ADAL" clId="{F9DB42C2-DEBC-407E-8570-B94503116BC2}" dt="2023-09-07T22:20:30.726" v="5662" actId="478"/>
          <ac:spMkLst>
            <pc:docMk/>
            <pc:sldMk cId="1701304467" sldId="744"/>
            <ac:spMk id="6" creationId="{419FBF6D-3AB0-5585-66E6-E334B1E2560F}"/>
          </ac:spMkLst>
        </pc:spChg>
        <pc:spChg chg="add del mod">
          <ac:chgData name="Michele Battistoni" userId="1b0411bd-0532-40ef-a293-07853b6221c1" providerId="ADAL" clId="{F9DB42C2-DEBC-407E-8570-B94503116BC2}" dt="2023-09-08T04:30:31.556" v="7764" actId="478"/>
          <ac:spMkLst>
            <pc:docMk/>
            <pc:sldMk cId="1701304467" sldId="744"/>
            <ac:spMk id="9" creationId="{D387BFE5-E13A-B0F7-C6DF-AEEFCF91AD52}"/>
          </ac:spMkLst>
        </pc:spChg>
        <pc:cxnChg chg="add mod">
          <ac:chgData name="Michele Battistoni" userId="1b0411bd-0532-40ef-a293-07853b6221c1" providerId="ADAL" clId="{F9DB42C2-DEBC-407E-8570-B94503116BC2}" dt="2023-09-07T22:21:07.334" v="5676"/>
          <ac:cxnSpMkLst>
            <pc:docMk/>
            <pc:sldMk cId="1701304467" sldId="744"/>
            <ac:cxnSpMk id="7" creationId="{BED66634-2C66-95ED-534D-91C6F7A25472}"/>
          </ac:cxnSpMkLst>
        </pc:cxnChg>
        <pc:cxnChg chg="del">
          <ac:chgData name="Michele Battistoni" userId="1b0411bd-0532-40ef-a293-07853b6221c1" providerId="ADAL" clId="{F9DB42C2-DEBC-407E-8570-B94503116BC2}" dt="2023-09-07T22:21:06.875" v="5675" actId="478"/>
          <ac:cxnSpMkLst>
            <pc:docMk/>
            <pc:sldMk cId="1701304467" sldId="744"/>
            <ac:cxnSpMk id="29" creationId="{7135E370-A3AF-D7B8-ED9A-8068E769913A}"/>
          </ac:cxnSpMkLst>
        </pc:cxnChg>
      </pc:sldChg>
      <pc:sldChg chg="addSp delSp modSp add del mod ord">
        <pc:chgData name="Michele Battistoni" userId="1b0411bd-0532-40ef-a293-07853b6221c1" providerId="ADAL" clId="{F9DB42C2-DEBC-407E-8570-B94503116BC2}" dt="2023-09-07T22:15:24.061" v="5489" actId="2696"/>
        <pc:sldMkLst>
          <pc:docMk/>
          <pc:sldMk cId="3801118759" sldId="744"/>
        </pc:sldMkLst>
        <pc:spChg chg="add del mod">
          <ac:chgData name="Michele Battistoni" userId="1b0411bd-0532-40ef-a293-07853b6221c1" providerId="ADAL" clId="{F9DB42C2-DEBC-407E-8570-B94503116BC2}" dt="2023-09-06T18:11:31.875" v="423" actId="478"/>
          <ac:spMkLst>
            <pc:docMk/>
            <pc:sldMk cId="3801118759" sldId="744"/>
            <ac:spMk id="4" creationId="{2F6E0461-4EA7-DE6B-3C46-7CED09240D8A}"/>
          </ac:spMkLst>
        </pc:spChg>
        <pc:spChg chg="add mod">
          <ac:chgData name="Michele Battistoni" userId="1b0411bd-0532-40ef-a293-07853b6221c1" providerId="ADAL" clId="{F9DB42C2-DEBC-407E-8570-B94503116BC2}" dt="2023-09-06T18:11:43.275" v="430" actId="1076"/>
          <ac:spMkLst>
            <pc:docMk/>
            <pc:sldMk cId="3801118759" sldId="744"/>
            <ac:spMk id="6" creationId="{419FBF6D-3AB0-5585-66E6-E334B1E2560F}"/>
          </ac:spMkLst>
        </pc:spChg>
        <pc:spChg chg="del">
          <ac:chgData name="Michele Battistoni" userId="1b0411bd-0532-40ef-a293-07853b6221c1" providerId="ADAL" clId="{F9DB42C2-DEBC-407E-8570-B94503116BC2}" dt="2023-09-06T18:09:50.700" v="382" actId="478"/>
          <ac:spMkLst>
            <pc:docMk/>
            <pc:sldMk cId="3801118759" sldId="744"/>
            <ac:spMk id="19" creationId="{EE6BE32A-D6D9-9674-974D-64C37AEBB54F}"/>
          </ac:spMkLst>
        </pc:spChg>
        <pc:picChg chg="mod modCrop">
          <ac:chgData name="Michele Battistoni" userId="1b0411bd-0532-40ef-a293-07853b6221c1" providerId="ADAL" clId="{F9DB42C2-DEBC-407E-8570-B94503116BC2}" dt="2023-09-06T17:45:41.341" v="265" actId="732"/>
          <ac:picMkLst>
            <pc:docMk/>
            <pc:sldMk cId="3801118759" sldId="744"/>
            <ac:picMk id="11" creationId="{EBA82336-0846-A43E-788E-5AC5FFEDB7AF}"/>
          </ac:picMkLst>
        </pc:picChg>
        <pc:picChg chg="mod modCrop">
          <ac:chgData name="Michele Battistoni" userId="1b0411bd-0532-40ef-a293-07853b6221c1" providerId="ADAL" clId="{F9DB42C2-DEBC-407E-8570-B94503116BC2}" dt="2023-09-06T17:42:55.335" v="245" actId="732"/>
          <ac:picMkLst>
            <pc:docMk/>
            <pc:sldMk cId="3801118759" sldId="744"/>
            <ac:picMk id="12" creationId="{F788AEB2-E337-02D7-A787-5C151D8EAC42}"/>
          </ac:picMkLst>
        </pc:picChg>
        <pc:picChg chg="mod modCrop">
          <ac:chgData name="Michele Battistoni" userId="1b0411bd-0532-40ef-a293-07853b6221c1" providerId="ADAL" clId="{F9DB42C2-DEBC-407E-8570-B94503116BC2}" dt="2023-09-06T17:45:21.684" v="262" actId="732"/>
          <ac:picMkLst>
            <pc:docMk/>
            <pc:sldMk cId="3801118759" sldId="744"/>
            <ac:picMk id="13" creationId="{92A1381B-D75C-8267-D4A4-33314C642C0F}"/>
          </ac:picMkLst>
        </pc:picChg>
        <pc:picChg chg="mod modCrop">
          <ac:chgData name="Michele Battistoni" userId="1b0411bd-0532-40ef-a293-07853b6221c1" providerId="ADAL" clId="{F9DB42C2-DEBC-407E-8570-B94503116BC2}" dt="2023-09-06T17:45:35.787" v="264" actId="732"/>
          <ac:picMkLst>
            <pc:docMk/>
            <pc:sldMk cId="3801118759" sldId="744"/>
            <ac:picMk id="15" creationId="{80AF1376-1F07-4475-4228-B6B9F28CEB86}"/>
          </ac:picMkLst>
        </pc:picChg>
        <pc:picChg chg="mod modCrop">
          <ac:chgData name="Michele Battistoni" userId="1b0411bd-0532-40ef-a293-07853b6221c1" providerId="ADAL" clId="{F9DB42C2-DEBC-407E-8570-B94503116BC2}" dt="2023-09-06T17:43:10.761" v="248" actId="732"/>
          <ac:picMkLst>
            <pc:docMk/>
            <pc:sldMk cId="3801118759" sldId="744"/>
            <ac:picMk id="17" creationId="{751E9FD0-1387-C779-107C-B88DACB716BE}"/>
          </ac:picMkLst>
        </pc:picChg>
        <pc:picChg chg="mod modCrop">
          <ac:chgData name="Michele Battistoni" userId="1b0411bd-0532-40ef-a293-07853b6221c1" providerId="ADAL" clId="{F9DB42C2-DEBC-407E-8570-B94503116BC2}" dt="2023-09-06T17:45:27.416" v="263" actId="732"/>
          <ac:picMkLst>
            <pc:docMk/>
            <pc:sldMk cId="3801118759" sldId="744"/>
            <ac:picMk id="18" creationId="{500F15C5-3632-B4C4-E495-F80CCAA0D862}"/>
          </ac:picMkLst>
        </pc:picChg>
        <pc:picChg chg="mod modCrop">
          <ac:chgData name="Michele Battistoni" userId="1b0411bd-0532-40ef-a293-07853b6221c1" providerId="ADAL" clId="{F9DB42C2-DEBC-407E-8570-B94503116BC2}" dt="2023-09-06T17:42:46.111" v="242" actId="732"/>
          <ac:picMkLst>
            <pc:docMk/>
            <pc:sldMk cId="3801118759" sldId="744"/>
            <ac:picMk id="20" creationId="{82A11F99-19E2-B107-6AE8-63802B65D05A}"/>
          </ac:picMkLst>
        </pc:picChg>
        <pc:picChg chg="mod modCrop">
          <ac:chgData name="Michele Battistoni" userId="1b0411bd-0532-40ef-a293-07853b6221c1" providerId="ADAL" clId="{F9DB42C2-DEBC-407E-8570-B94503116BC2}" dt="2023-09-06T17:43:04.749" v="247" actId="732"/>
          <ac:picMkLst>
            <pc:docMk/>
            <pc:sldMk cId="3801118759" sldId="744"/>
            <ac:picMk id="24" creationId="{E753BD11-342A-46D5-9B3D-D71E86D303A3}"/>
          </ac:picMkLst>
        </pc:picChg>
      </pc:sldChg>
      <pc:sldChg chg="addSp delSp modSp add mod ord modAnim modNotesTx">
        <pc:chgData name="Michele Battistoni" userId="1b0411bd-0532-40ef-a293-07853b6221c1" providerId="ADAL" clId="{F9DB42C2-DEBC-407E-8570-B94503116BC2}" dt="2023-09-08T05:22:04.214" v="9172"/>
        <pc:sldMkLst>
          <pc:docMk/>
          <pc:sldMk cId="2190576321" sldId="745"/>
        </pc:sldMkLst>
        <pc:spChg chg="mod">
          <ac:chgData name="Michele Battistoni" userId="1b0411bd-0532-40ef-a293-07853b6221c1" providerId="ADAL" clId="{F9DB42C2-DEBC-407E-8570-B94503116BC2}" dt="2023-09-07T22:20:11.616" v="5657"/>
          <ac:spMkLst>
            <pc:docMk/>
            <pc:sldMk cId="2190576321" sldId="745"/>
            <ac:spMk id="2" creationId="{83A6495B-B648-9F4B-CFDE-0458EC57F5CE}"/>
          </ac:spMkLst>
        </pc:spChg>
        <pc:spChg chg="del">
          <ac:chgData name="Michele Battistoni" userId="1b0411bd-0532-40ef-a293-07853b6221c1" providerId="ADAL" clId="{F9DB42C2-DEBC-407E-8570-B94503116BC2}" dt="2023-09-07T22:20:48.719" v="5669" actId="478"/>
          <ac:spMkLst>
            <pc:docMk/>
            <pc:sldMk cId="2190576321" sldId="745"/>
            <ac:spMk id="4" creationId="{B5F7AEDE-20F6-A4F1-C0CE-18F893D4EE93}"/>
          </ac:spMkLst>
        </pc:spChg>
        <pc:spChg chg="add mod">
          <ac:chgData name="Michele Battistoni" userId="1b0411bd-0532-40ef-a293-07853b6221c1" providerId="ADAL" clId="{F9DB42C2-DEBC-407E-8570-B94503116BC2}" dt="2023-09-07T22:20:49.734" v="5670"/>
          <ac:spMkLst>
            <pc:docMk/>
            <pc:sldMk cId="2190576321" sldId="745"/>
            <ac:spMk id="6" creationId="{C9AB982D-5742-89A2-611E-4171AFC4CB00}"/>
          </ac:spMkLst>
        </pc:spChg>
        <pc:spChg chg="add mod">
          <ac:chgData name="Michele Battistoni" userId="1b0411bd-0532-40ef-a293-07853b6221c1" providerId="ADAL" clId="{F9DB42C2-DEBC-407E-8570-B94503116BC2}" dt="2023-09-08T05:21:56.017" v="9171" actId="208"/>
          <ac:spMkLst>
            <pc:docMk/>
            <pc:sldMk cId="2190576321" sldId="745"/>
            <ac:spMk id="9" creationId="{BF2F64C2-2A4A-1102-8627-BB0F10214899}"/>
          </ac:spMkLst>
        </pc:spChg>
        <pc:picChg chg="add del mod modCrop">
          <ac:chgData name="Michele Battistoni" userId="1b0411bd-0532-40ef-a293-07853b6221c1" providerId="ADAL" clId="{F9DB42C2-DEBC-407E-8570-B94503116BC2}" dt="2023-09-08T04:42:01.346" v="7945" actId="478"/>
          <ac:picMkLst>
            <pc:docMk/>
            <pc:sldMk cId="2190576321" sldId="745"/>
            <ac:picMk id="4" creationId="{6E13D331-2517-AFA7-610A-6CCC2A5AAFB8}"/>
          </ac:picMkLst>
        </pc:picChg>
        <pc:cxnChg chg="add mod">
          <ac:chgData name="Michele Battistoni" userId="1b0411bd-0532-40ef-a293-07853b6221c1" providerId="ADAL" clId="{F9DB42C2-DEBC-407E-8570-B94503116BC2}" dt="2023-09-07T22:21:00.562" v="5674"/>
          <ac:cxnSpMkLst>
            <pc:docMk/>
            <pc:sldMk cId="2190576321" sldId="745"/>
            <ac:cxnSpMk id="7" creationId="{7BE7F444-33DE-5394-CEBF-4DA53E78114C}"/>
          </ac:cxnSpMkLst>
        </pc:cxnChg>
        <pc:cxnChg chg="del">
          <ac:chgData name="Michele Battistoni" userId="1b0411bd-0532-40ef-a293-07853b6221c1" providerId="ADAL" clId="{F9DB42C2-DEBC-407E-8570-B94503116BC2}" dt="2023-09-07T22:21:00.252" v="5673" actId="478"/>
          <ac:cxnSpMkLst>
            <pc:docMk/>
            <pc:sldMk cId="2190576321" sldId="745"/>
            <ac:cxnSpMk id="29" creationId="{7135E370-A3AF-D7B8-ED9A-8068E769913A}"/>
          </ac:cxnSpMkLst>
        </pc:cxnChg>
      </pc:sldChg>
      <pc:sldChg chg="addSp delSp modSp add del mod ord">
        <pc:chgData name="Michele Battistoni" userId="1b0411bd-0532-40ef-a293-07853b6221c1" providerId="ADAL" clId="{F9DB42C2-DEBC-407E-8570-B94503116BC2}" dt="2023-09-07T22:15:24.061" v="5489" actId="2696"/>
        <pc:sldMkLst>
          <pc:docMk/>
          <pc:sldMk cId="4212615578" sldId="745"/>
        </pc:sldMkLst>
        <pc:spChg chg="add mod">
          <ac:chgData name="Michele Battistoni" userId="1b0411bd-0532-40ef-a293-07853b6221c1" providerId="ADAL" clId="{F9DB42C2-DEBC-407E-8570-B94503116BC2}" dt="2023-09-06T18:11:14.060" v="420" actId="20577"/>
          <ac:spMkLst>
            <pc:docMk/>
            <pc:sldMk cId="4212615578" sldId="745"/>
            <ac:spMk id="4" creationId="{B5F7AEDE-20F6-A4F1-C0CE-18F893D4EE93}"/>
          </ac:spMkLst>
        </pc:spChg>
        <pc:spChg chg="del mod">
          <ac:chgData name="Michele Battistoni" userId="1b0411bd-0532-40ef-a293-07853b6221c1" providerId="ADAL" clId="{F9DB42C2-DEBC-407E-8570-B94503116BC2}" dt="2023-09-06T18:09:56.527" v="384" actId="478"/>
          <ac:spMkLst>
            <pc:docMk/>
            <pc:sldMk cId="4212615578" sldId="745"/>
            <ac:spMk id="19" creationId="{EE6BE32A-D6D9-9674-974D-64C37AEBB54F}"/>
          </ac:spMkLst>
        </pc:spChg>
        <pc:picChg chg="mod modCrop">
          <ac:chgData name="Michele Battistoni" userId="1b0411bd-0532-40ef-a293-07853b6221c1" providerId="ADAL" clId="{F9DB42C2-DEBC-407E-8570-B94503116BC2}" dt="2023-09-06T17:51:07.432" v="303" actId="732"/>
          <ac:picMkLst>
            <pc:docMk/>
            <pc:sldMk cId="4212615578" sldId="745"/>
            <ac:picMk id="11" creationId="{EBA82336-0846-A43E-788E-5AC5FFEDB7AF}"/>
          </ac:picMkLst>
        </pc:picChg>
        <pc:picChg chg="mod modCrop">
          <ac:chgData name="Michele Battistoni" userId="1b0411bd-0532-40ef-a293-07853b6221c1" providerId="ADAL" clId="{F9DB42C2-DEBC-407E-8570-B94503116BC2}" dt="2023-09-06T17:50:13.267" v="291" actId="732"/>
          <ac:picMkLst>
            <pc:docMk/>
            <pc:sldMk cId="4212615578" sldId="745"/>
            <ac:picMk id="12" creationId="{F788AEB2-E337-02D7-A787-5C151D8EAC42}"/>
          </ac:picMkLst>
        </pc:picChg>
        <pc:picChg chg="mod modCrop">
          <ac:chgData name="Michele Battistoni" userId="1b0411bd-0532-40ef-a293-07853b6221c1" providerId="ADAL" clId="{F9DB42C2-DEBC-407E-8570-B94503116BC2}" dt="2023-09-06T17:50:48.141" v="300" actId="732"/>
          <ac:picMkLst>
            <pc:docMk/>
            <pc:sldMk cId="4212615578" sldId="745"/>
            <ac:picMk id="13" creationId="{92A1381B-D75C-8267-D4A4-33314C642C0F}"/>
          </ac:picMkLst>
        </pc:picChg>
        <pc:picChg chg="mod modCrop">
          <ac:chgData name="Michele Battistoni" userId="1b0411bd-0532-40ef-a293-07853b6221c1" providerId="ADAL" clId="{F9DB42C2-DEBC-407E-8570-B94503116BC2}" dt="2023-09-06T17:51:02.188" v="302" actId="732"/>
          <ac:picMkLst>
            <pc:docMk/>
            <pc:sldMk cId="4212615578" sldId="745"/>
            <ac:picMk id="15" creationId="{80AF1376-1F07-4475-4228-B6B9F28CEB86}"/>
          </ac:picMkLst>
        </pc:picChg>
        <pc:picChg chg="mod modCrop">
          <ac:chgData name="Michele Battistoni" userId="1b0411bd-0532-40ef-a293-07853b6221c1" providerId="ADAL" clId="{F9DB42C2-DEBC-407E-8570-B94503116BC2}" dt="2023-09-06T17:50:05.486" v="289" actId="732"/>
          <ac:picMkLst>
            <pc:docMk/>
            <pc:sldMk cId="4212615578" sldId="745"/>
            <ac:picMk id="17" creationId="{751E9FD0-1387-C779-107C-B88DACB716BE}"/>
          </ac:picMkLst>
        </pc:picChg>
        <pc:picChg chg="mod modCrop">
          <ac:chgData name="Michele Battistoni" userId="1b0411bd-0532-40ef-a293-07853b6221c1" providerId="ADAL" clId="{F9DB42C2-DEBC-407E-8570-B94503116BC2}" dt="2023-09-06T17:50:53.581" v="301" actId="732"/>
          <ac:picMkLst>
            <pc:docMk/>
            <pc:sldMk cId="4212615578" sldId="745"/>
            <ac:picMk id="18" creationId="{500F15C5-3632-B4C4-E495-F80CCAA0D862}"/>
          </ac:picMkLst>
        </pc:picChg>
        <pc:picChg chg="mod modCrop">
          <ac:chgData name="Michele Battistoni" userId="1b0411bd-0532-40ef-a293-07853b6221c1" providerId="ADAL" clId="{F9DB42C2-DEBC-407E-8570-B94503116BC2}" dt="2023-09-06T17:50:18.928" v="292" actId="732"/>
          <ac:picMkLst>
            <pc:docMk/>
            <pc:sldMk cId="4212615578" sldId="745"/>
            <ac:picMk id="20" creationId="{82A11F99-19E2-B107-6AE8-63802B65D05A}"/>
          </ac:picMkLst>
        </pc:picChg>
        <pc:picChg chg="mod modCrop">
          <ac:chgData name="Michele Battistoni" userId="1b0411bd-0532-40ef-a293-07853b6221c1" providerId="ADAL" clId="{F9DB42C2-DEBC-407E-8570-B94503116BC2}" dt="2023-09-06T17:49:45.797" v="287" actId="732"/>
          <ac:picMkLst>
            <pc:docMk/>
            <pc:sldMk cId="4212615578" sldId="745"/>
            <ac:picMk id="24" creationId="{E753BD11-342A-46D5-9B3D-D71E86D303A3}"/>
          </ac:picMkLst>
        </pc:picChg>
      </pc:sldChg>
      <pc:sldChg chg="addSp delSp modSp add mod ord">
        <pc:chgData name="Michele Battistoni" userId="1b0411bd-0532-40ef-a293-07853b6221c1" providerId="ADAL" clId="{F9DB42C2-DEBC-407E-8570-B94503116BC2}" dt="2023-09-08T04:30:25.848" v="7763" actId="478"/>
        <pc:sldMkLst>
          <pc:docMk/>
          <pc:sldMk cId="1767110552" sldId="746"/>
        </pc:sldMkLst>
        <pc:spChg chg="mod">
          <ac:chgData name="Michele Battistoni" userId="1b0411bd-0532-40ef-a293-07853b6221c1" providerId="ADAL" clId="{F9DB42C2-DEBC-407E-8570-B94503116BC2}" dt="2023-09-07T22:20:14.159" v="5658"/>
          <ac:spMkLst>
            <pc:docMk/>
            <pc:sldMk cId="1767110552" sldId="746"/>
            <ac:spMk id="2" creationId="{83A6495B-B648-9F4B-CFDE-0458EC57F5CE}"/>
          </ac:spMkLst>
        </pc:spChg>
        <pc:spChg chg="add mod">
          <ac:chgData name="Michele Battistoni" userId="1b0411bd-0532-40ef-a293-07853b6221c1" providerId="ADAL" clId="{F9DB42C2-DEBC-407E-8570-B94503116BC2}" dt="2023-09-07T22:20:41.856" v="5667" actId="20577"/>
          <ac:spMkLst>
            <pc:docMk/>
            <pc:sldMk cId="1767110552" sldId="746"/>
            <ac:spMk id="4" creationId="{E75FCF90-A009-84CC-8C29-C59B5C80E396}"/>
          </ac:spMkLst>
        </pc:spChg>
        <pc:spChg chg="del mod">
          <ac:chgData name="Michele Battistoni" userId="1b0411bd-0532-40ef-a293-07853b6221c1" providerId="ADAL" clId="{F9DB42C2-DEBC-407E-8570-B94503116BC2}" dt="2023-09-07T22:20:44.651" v="5668" actId="478"/>
          <ac:spMkLst>
            <pc:docMk/>
            <pc:sldMk cId="1767110552" sldId="746"/>
            <ac:spMk id="6" creationId="{6AB2C783-0415-4985-B72A-8E5357EA6962}"/>
          </ac:spMkLst>
        </pc:spChg>
        <pc:spChg chg="add del mod">
          <ac:chgData name="Michele Battistoni" userId="1b0411bd-0532-40ef-a293-07853b6221c1" providerId="ADAL" clId="{F9DB42C2-DEBC-407E-8570-B94503116BC2}" dt="2023-09-08T04:30:25.848" v="7763" actId="478"/>
          <ac:spMkLst>
            <pc:docMk/>
            <pc:sldMk cId="1767110552" sldId="746"/>
            <ac:spMk id="9" creationId="{58E1E21F-8D01-9627-A55D-20437892615F}"/>
          </ac:spMkLst>
        </pc:spChg>
        <pc:cxnChg chg="add mod">
          <ac:chgData name="Michele Battistoni" userId="1b0411bd-0532-40ef-a293-07853b6221c1" providerId="ADAL" clId="{F9DB42C2-DEBC-407E-8570-B94503116BC2}" dt="2023-09-07T22:20:56.555" v="5672"/>
          <ac:cxnSpMkLst>
            <pc:docMk/>
            <pc:sldMk cId="1767110552" sldId="746"/>
            <ac:cxnSpMk id="7" creationId="{EAB66CD6-59F4-54E5-17FA-F293A8AA010E}"/>
          </ac:cxnSpMkLst>
        </pc:cxnChg>
        <pc:cxnChg chg="del">
          <ac:chgData name="Michele Battistoni" userId="1b0411bd-0532-40ef-a293-07853b6221c1" providerId="ADAL" clId="{F9DB42C2-DEBC-407E-8570-B94503116BC2}" dt="2023-09-07T22:20:56.193" v="5671" actId="478"/>
          <ac:cxnSpMkLst>
            <pc:docMk/>
            <pc:sldMk cId="1767110552" sldId="746"/>
            <ac:cxnSpMk id="29" creationId="{7135E370-A3AF-D7B8-ED9A-8068E769913A}"/>
          </ac:cxnSpMkLst>
        </pc:cxnChg>
      </pc:sldChg>
      <pc:sldChg chg="addSp delSp modSp add del mod ord">
        <pc:chgData name="Michele Battistoni" userId="1b0411bd-0532-40ef-a293-07853b6221c1" providerId="ADAL" clId="{F9DB42C2-DEBC-407E-8570-B94503116BC2}" dt="2023-09-07T22:15:24.061" v="5489" actId="2696"/>
        <pc:sldMkLst>
          <pc:docMk/>
          <pc:sldMk cId="2363927824" sldId="746"/>
        </pc:sldMkLst>
        <pc:spChg chg="add del mod">
          <ac:chgData name="Michele Battistoni" userId="1b0411bd-0532-40ef-a293-07853b6221c1" providerId="ADAL" clId="{F9DB42C2-DEBC-407E-8570-B94503116BC2}" dt="2023-09-06T18:11:22.735" v="421" actId="478"/>
          <ac:spMkLst>
            <pc:docMk/>
            <pc:sldMk cId="2363927824" sldId="746"/>
            <ac:spMk id="4" creationId="{EE944354-6351-374C-BC29-C7CBB4AFAE71}"/>
          </ac:spMkLst>
        </pc:spChg>
        <pc:spChg chg="add mod">
          <ac:chgData name="Michele Battistoni" userId="1b0411bd-0532-40ef-a293-07853b6221c1" providerId="ADAL" clId="{F9DB42C2-DEBC-407E-8570-B94503116BC2}" dt="2023-09-06T18:11:23.141" v="422"/>
          <ac:spMkLst>
            <pc:docMk/>
            <pc:sldMk cId="2363927824" sldId="746"/>
            <ac:spMk id="6" creationId="{6AB2C783-0415-4985-B72A-8E5357EA6962}"/>
          </ac:spMkLst>
        </pc:spChg>
        <pc:spChg chg="del mod">
          <ac:chgData name="Michele Battistoni" userId="1b0411bd-0532-40ef-a293-07853b6221c1" providerId="ADAL" clId="{F9DB42C2-DEBC-407E-8570-B94503116BC2}" dt="2023-09-06T18:10:09.250" v="395" actId="478"/>
          <ac:spMkLst>
            <pc:docMk/>
            <pc:sldMk cId="2363927824" sldId="746"/>
            <ac:spMk id="19" creationId="{EE6BE32A-D6D9-9674-974D-64C37AEBB54F}"/>
          </ac:spMkLst>
        </pc:spChg>
        <pc:picChg chg="mod modCrop">
          <ac:chgData name="Michele Battistoni" userId="1b0411bd-0532-40ef-a293-07853b6221c1" providerId="ADAL" clId="{F9DB42C2-DEBC-407E-8570-B94503116BC2}" dt="2023-09-06T17:55:28.190" v="332" actId="732"/>
          <ac:picMkLst>
            <pc:docMk/>
            <pc:sldMk cId="2363927824" sldId="746"/>
            <ac:picMk id="11" creationId="{EBA82336-0846-A43E-788E-5AC5FFEDB7AF}"/>
          </ac:picMkLst>
        </pc:picChg>
        <pc:picChg chg="mod modCrop">
          <ac:chgData name="Michele Battistoni" userId="1b0411bd-0532-40ef-a293-07853b6221c1" providerId="ADAL" clId="{F9DB42C2-DEBC-407E-8570-B94503116BC2}" dt="2023-09-06T17:55:05.681" v="327" actId="732"/>
          <ac:picMkLst>
            <pc:docMk/>
            <pc:sldMk cId="2363927824" sldId="746"/>
            <ac:picMk id="12" creationId="{F788AEB2-E337-02D7-A787-5C151D8EAC42}"/>
          </ac:picMkLst>
        </pc:picChg>
        <pc:picChg chg="mod modCrop">
          <ac:chgData name="Michele Battistoni" userId="1b0411bd-0532-40ef-a293-07853b6221c1" providerId="ADAL" clId="{F9DB42C2-DEBC-407E-8570-B94503116BC2}" dt="2023-09-06T17:55:24.683" v="331" actId="732"/>
          <ac:picMkLst>
            <pc:docMk/>
            <pc:sldMk cId="2363927824" sldId="746"/>
            <ac:picMk id="13" creationId="{92A1381B-D75C-8267-D4A4-33314C642C0F}"/>
          </ac:picMkLst>
        </pc:picChg>
        <pc:picChg chg="mod modCrop">
          <ac:chgData name="Michele Battistoni" userId="1b0411bd-0532-40ef-a293-07853b6221c1" providerId="ADAL" clId="{F9DB42C2-DEBC-407E-8570-B94503116BC2}" dt="2023-09-06T17:55:33.112" v="333" actId="732"/>
          <ac:picMkLst>
            <pc:docMk/>
            <pc:sldMk cId="2363927824" sldId="746"/>
            <ac:picMk id="15" creationId="{80AF1376-1F07-4475-4228-B6B9F28CEB86}"/>
          </ac:picMkLst>
        </pc:picChg>
        <pc:picChg chg="mod modCrop">
          <ac:chgData name="Michele Battistoni" userId="1b0411bd-0532-40ef-a293-07853b6221c1" providerId="ADAL" clId="{F9DB42C2-DEBC-407E-8570-B94503116BC2}" dt="2023-09-06T17:54:44.440" v="323" actId="732"/>
          <ac:picMkLst>
            <pc:docMk/>
            <pc:sldMk cId="2363927824" sldId="746"/>
            <ac:picMk id="17" creationId="{751E9FD0-1387-C779-107C-B88DACB716BE}"/>
          </ac:picMkLst>
        </pc:picChg>
        <pc:picChg chg="mod modCrop">
          <ac:chgData name="Michele Battistoni" userId="1b0411bd-0532-40ef-a293-07853b6221c1" providerId="ADAL" clId="{F9DB42C2-DEBC-407E-8570-B94503116BC2}" dt="2023-09-06T17:55:20.117" v="330" actId="732"/>
          <ac:picMkLst>
            <pc:docMk/>
            <pc:sldMk cId="2363927824" sldId="746"/>
            <ac:picMk id="18" creationId="{500F15C5-3632-B4C4-E495-F80CCAA0D862}"/>
          </ac:picMkLst>
        </pc:picChg>
        <pc:picChg chg="mod modCrop">
          <ac:chgData name="Michele Battistoni" userId="1b0411bd-0532-40ef-a293-07853b6221c1" providerId="ADAL" clId="{F9DB42C2-DEBC-407E-8570-B94503116BC2}" dt="2023-09-06T17:55:00.952" v="326" actId="732"/>
          <ac:picMkLst>
            <pc:docMk/>
            <pc:sldMk cId="2363927824" sldId="746"/>
            <ac:picMk id="20" creationId="{82A11F99-19E2-B107-6AE8-63802B65D05A}"/>
          </ac:picMkLst>
        </pc:picChg>
        <pc:picChg chg="mod modCrop">
          <ac:chgData name="Michele Battistoni" userId="1b0411bd-0532-40ef-a293-07853b6221c1" providerId="ADAL" clId="{F9DB42C2-DEBC-407E-8570-B94503116BC2}" dt="2023-09-06T17:54:25.984" v="322" actId="732"/>
          <ac:picMkLst>
            <pc:docMk/>
            <pc:sldMk cId="2363927824" sldId="746"/>
            <ac:picMk id="24" creationId="{E753BD11-342A-46D5-9B3D-D71E86D303A3}"/>
          </ac:picMkLst>
        </pc:picChg>
      </pc:sldChg>
      <pc:sldChg chg="add del">
        <pc:chgData name="Michele Battistoni" userId="1b0411bd-0532-40ef-a293-07853b6221c1" providerId="ADAL" clId="{F9DB42C2-DEBC-407E-8570-B94503116BC2}" dt="2023-09-07T22:24:35.533" v="5765" actId="47"/>
        <pc:sldMkLst>
          <pc:docMk/>
          <pc:sldMk cId="674273535" sldId="747"/>
        </pc:sldMkLst>
      </pc:sldChg>
      <pc:sldChg chg="addSp delSp modSp add del mod ord">
        <pc:chgData name="Michele Battistoni" userId="1b0411bd-0532-40ef-a293-07853b6221c1" providerId="ADAL" clId="{F9DB42C2-DEBC-407E-8570-B94503116BC2}" dt="2023-09-07T22:15:24.061" v="5489" actId="2696"/>
        <pc:sldMkLst>
          <pc:docMk/>
          <pc:sldMk cId="1996442638" sldId="747"/>
        </pc:sldMkLst>
        <pc:spChg chg="mod">
          <ac:chgData name="Michele Battistoni" userId="1b0411bd-0532-40ef-a293-07853b6221c1" providerId="ADAL" clId="{F9DB42C2-DEBC-407E-8570-B94503116BC2}" dt="2023-09-06T18:31:40.405" v="466" actId="6549"/>
          <ac:spMkLst>
            <pc:docMk/>
            <pc:sldMk cId="1996442638" sldId="747"/>
            <ac:spMk id="2" creationId="{461F7E13-6A27-8035-F9E9-291020A0B434}"/>
          </ac:spMkLst>
        </pc:spChg>
        <pc:spChg chg="add mod">
          <ac:chgData name="Michele Battistoni" userId="1b0411bd-0532-40ef-a293-07853b6221c1" providerId="ADAL" clId="{F9DB42C2-DEBC-407E-8570-B94503116BC2}" dt="2023-09-06T18:31:44.509" v="467" actId="478"/>
          <ac:spMkLst>
            <pc:docMk/>
            <pc:sldMk cId="1996442638" sldId="747"/>
            <ac:spMk id="4" creationId="{2C25A212-5C81-BCA3-13D5-6D1BC697124F}"/>
          </ac:spMkLst>
        </pc:spChg>
        <pc:spChg chg="del">
          <ac:chgData name="Michele Battistoni" userId="1b0411bd-0532-40ef-a293-07853b6221c1" providerId="ADAL" clId="{F9DB42C2-DEBC-407E-8570-B94503116BC2}" dt="2023-09-06T18:31:44.509" v="467" actId="478"/>
          <ac:spMkLst>
            <pc:docMk/>
            <pc:sldMk cId="1996442638" sldId="747"/>
            <ac:spMk id="7" creationId="{92962455-1182-1E77-70AA-A9A2E7B0888D}"/>
          </ac:spMkLst>
        </pc:spChg>
      </pc:sldChg>
      <pc:sldChg chg="addSp delSp modSp add mod modAnim">
        <pc:chgData name="Michele Battistoni" userId="1b0411bd-0532-40ef-a293-07853b6221c1" providerId="ADAL" clId="{F9DB42C2-DEBC-407E-8570-B94503116BC2}" dt="2023-09-08T03:48:09.549" v="7418" actId="1038"/>
        <pc:sldMkLst>
          <pc:docMk/>
          <pc:sldMk cId="100286509" sldId="748"/>
        </pc:sldMkLst>
        <pc:spChg chg="mod">
          <ac:chgData name="Michele Battistoni" userId="1b0411bd-0532-40ef-a293-07853b6221c1" providerId="ADAL" clId="{F9DB42C2-DEBC-407E-8570-B94503116BC2}" dt="2023-09-07T22:25:27.025" v="5769" actId="207"/>
          <ac:spMkLst>
            <pc:docMk/>
            <pc:sldMk cId="100286509" sldId="748"/>
            <ac:spMk id="8" creationId="{C0176C1F-4DE5-8C3C-64E3-E6AA1560695F}"/>
          </ac:spMkLst>
        </pc:spChg>
        <pc:spChg chg="mod">
          <ac:chgData name="Michele Battistoni" userId="1b0411bd-0532-40ef-a293-07853b6221c1" providerId="ADAL" clId="{F9DB42C2-DEBC-407E-8570-B94503116BC2}" dt="2023-09-07T22:25:35.866" v="5770" actId="207"/>
          <ac:spMkLst>
            <pc:docMk/>
            <pc:sldMk cId="100286509" sldId="748"/>
            <ac:spMk id="9" creationId="{DCC2D57D-C018-5903-4272-2D0229ED31A7}"/>
          </ac:spMkLst>
        </pc:spChg>
        <pc:spChg chg="add del mod">
          <ac:chgData name="Michele Battistoni" userId="1b0411bd-0532-40ef-a293-07853b6221c1" providerId="ADAL" clId="{F9DB42C2-DEBC-407E-8570-B94503116BC2}" dt="2023-09-08T03:48:09.549" v="7418" actId="1038"/>
          <ac:spMkLst>
            <pc:docMk/>
            <pc:sldMk cId="100286509" sldId="748"/>
            <ac:spMk id="11" creationId="{6961E13D-43B3-4604-10C5-784F9E362177}"/>
          </ac:spMkLst>
        </pc:spChg>
        <pc:picChg chg="add mod modCrop">
          <ac:chgData name="Michele Battistoni" userId="1b0411bd-0532-40ef-a293-07853b6221c1" providerId="ADAL" clId="{F9DB42C2-DEBC-407E-8570-B94503116BC2}" dt="2023-09-08T03:45:57.518" v="7345" actId="14100"/>
          <ac:picMkLst>
            <pc:docMk/>
            <pc:sldMk cId="100286509" sldId="748"/>
            <ac:picMk id="12" creationId="{2D645A06-F398-2803-368A-5586D2286100}"/>
          </ac:picMkLst>
        </pc:picChg>
        <pc:picChg chg="mod modCrop">
          <ac:chgData name="Michele Battistoni" userId="1b0411bd-0532-40ef-a293-07853b6221c1" providerId="ADAL" clId="{F9DB42C2-DEBC-407E-8570-B94503116BC2}" dt="2023-09-08T03:46:54.791" v="7356" actId="1366"/>
          <ac:picMkLst>
            <pc:docMk/>
            <pc:sldMk cId="100286509" sldId="748"/>
            <ac:picMk id="23" creationId="{13284486-C8EE-CBAF-6FE9-8C62026F6216}"/>
          </ac:picMkLst>
        </pc:picChg>
        <pc:picChg chg="mod modCrop">
          <ac:chgData name="Michele Battistoni" userId="1b0411bd-0532-40ef-a293-07853b6221c1" providerId="ADAL" clId="{F9DB42C2-DEBC-407E-8570-B94503116BC2}" dt="2023-09-08T03:47:49.605" v="7393" actId="1366"/>
          <ac:picMkLst>
            <pc:docMk/>
            <pc:sldMk cId="100286509" sldId="748"/>
            <ac:picMk id="45" creationId="{D0822C4F-F84F-9DD2-5A07-C64DD698EFAC}"/>
          </ac:picMkLst>
        </pc:picChg>
        <pc:picChg chg="mod modCrop">
          <ac:chgData name="Michele Battistoni" userId="1b0411bd-0532-40ef-a293-07853b6221c1" providerId="ADAL" clId="{F9DB42C2-DEBC-407E-8570-B94503116BC2}" dt="2023-09-08T03:47:09.049" v="7379" actId="1038"/>
          <ac:picMkLst>
            <pc:docMk/>
            <pc:sldMk cId="100286509" sldId="748"/>
            <ac:picMk id="66" creationId="{88CC85B7-20B0-2DCA-077D-0BF40611023F}"/>
          </ac:picMkLst>
        </pc:picChg>
        <pc:picChg chg="mod modCrop">
          <ac:chgData name="Michele Battistoni" userId="1b0411bd-0532-40ef-a293-07853b6221c1" providerId="ADAL" clId="{F9DB42C2-DEBC-407E-8570-B94503116BC2}" dt="2023-09-08T03:47:52.816" v="7394" actId="1366"/>
          <ac:picMkLst>
            <pc:docMk/>
            <pc:sldMk cId="100286509" sldId="748"/>
            <ac:picMk id="68" creationId="{FD88DC25-52BB-09AA-F9D4-A51A4EE3456B}"/>
          </ac:picMkLst>
        </pc:picChg>
        <pc:picChg chg="mod modCrop">
          <ac:chgData name="Michele Battistoni" userId="1b0411bd-0532-40ef-a293-07853b6221c1" providerId="ADAL" clId="{F9DB42C2-DEBC-407E-8570-B94503116BC2}" dt="2023-09-08T03:47:14.861" v="7388" actId="1038"/>
          <ac:picMkLst>
            <pc:docMk/>
            <pc:sldMk cId="100286509" sldId="748"/>
            <ac:picMk id="70" creationId="{6B913498-0569-1FDE-60C0-5D047A50617B}"/>
          </ac:picMkLst>
        </pc:picChg>
        <pc:picChg chg="del">
          <ac:chgData name="Michele Battistoni" userId="1b0411bd-0532-40ef-a293-07853b6221c1" providerId="ADAL" clId="{F9DB42C2-DEBC-407E-8570-B94503116BC2}" dt="2023-09-08T03:44:24.579" v="7332" actId="478"/>
          <ac:picMkLst>
            <pc:docMk/>
            <pc:sldMk cId="100286509" sldId="748"/>
            <ac:picMk id="82" creationId="{43992718-5341-A644-E74E-E4D222F428F1}"/>
          </ac:picMkLst>
        </pc:picChg>
      </pc:sldChg>
      <pc:sldChg chg="addSp delSp modSp add del mod ord modAnim">
        <pc:chgData name="Michele Battistoni" userId="1b0411bd-0532-40ef-a293-07853b6221c1" providerId="ADAL" clId="{F9DB42C2-DEBC-407E-8570-B94503116BC2}" dt="2023-09-07T22:15:24.061" v="5489" actId="2696"/>
        <pc:sldMkLst>
          <pc:docMk/>
          <pc:sldMk cId="1683387766" sldId="748"/>
        </pc:sldMkLst>
        <pc:spChg chg="del">
          <ac:chgData name="Michele Battistoni" userId="1b0411bd-0532-40ef-a293-07853b6221c1" providerId="ADAL" clId="{F9DB42C2-DEBC-407E-8570-B94503116BC2}" dt="2023-09-06T18:32:10.303" v="469" actId="478"/>
          <ac:spMkLst>
            <pc:docMk/>
            <pc:sldMk cId="1683387766" sldId="748"/>
            <ac:spMk id="4" creationId="{2C25A212-5C81-BCA3-13D5-6D1BC697124F}"/>
          </ac:spMkLst>
        </pc:spChg>
        <pc:spChg chg="add mod">
          <ac:chgData name="Michele Battistoni" userId="1b0411bd-0532-40ef-a293-07853b6221c1" providerId="ADAL" clId="{F9DB42C2-DEBC-407E-8570-B94503116BC2}" dt="2023-09-07T08:29:26.342" v="2493" actId="404"/>
          <ac:spMkLst>
            <pc:docMk/>
            <pc:sldMk cId="1683387766" sldId="748"/>
            <ac:spMk id="4" creationId="{3A2B5CEF-9A13-E9BA-A223-2E8DB68E8780}"/>
          </ac:spMkLst>
        </pc:spChg>
        <pc:spChg chg="add mod">
          <ac:chgData name="Michele Battistoni" userId="1b0411bd-0532-40ef-a293-07853b6221c1" providerId="ADAL" clId="{F9DB42C2-DEBC-407E-8570-B94503116BC2}" dt="2023-09-07T08:20:46.024" v="2170" actId="113"/>
          <ac:spMkLst>
            <pc:docMk/>
            <pc:sldMk cId="1683387766" sldId="748"/>
            <ac:spMk id="7" creationId="{9D3AAE1B-528A-B603-3C30-6FFE7577E3A8}"/>
          </ac:spMkLst>
        </pc:spChg>
        <pc:spChg chg="add mod">
          <ac:chgData name="Michele Battistoni" userId="1b0411bd-0532-40ef-a293-07853b6221c1" providerId="ADAL" clId="{F9DB42C2-DEBC-407E-8570-B94503116BC2}" dt="2023-09-07T08:20:52.027" v="2171" actId="113"/>
          <ac:spMkLst>
            <pc:docMk/>
            <pc:sldMk cId="1683387766" sldId="748"/>
            <ac:spMk id="8" creationId="{C0176C1F-4DE5-8C3C-64E3-E6AA1560695F}"/>
          </ac:spMkLst>
        </pc:spChg>
        <pc:spChg chg="add mod">
          <ac:chgData name="Michele Battistoni" userId="1b0411bd-0532-40ef-a293-07853b6221c1" providerId="ADAL" clId="{F9DB42C2-DEBC-407E-8570-B94503116BC2}" dt="2023-09-07T08:20:41.125" v="2169" actId="113"/>
          <ac:spMkLst>
            <pc:docMk/>
            <pc:sldMk cId="1683387766" sldId="748"/>
            <ac:spMk id="9" creationId="{DCC2D57D-C018-5903-4272-2D0229ED31A7}"/>
          </ac:spMkLst>
        </pc:spChg>
        <pc:spChg chg="add mod">
          <ac:chgData name="Michele Battistoni" userId="1b0411bd-0532-40ef-a293-07853b6221c1" providerId="ADAL" clId="{F9DB42C2-DEBC-407E-8570-B94503116BC2}" dt="2023-09-07T08:29:33.735" v="2495" actId="1076"/>
          <ac:spMkLst>
            <pc:docMk/>
            <pc:sldMk cId="1683387766" sldId="748"/>
            <ac:spMk id="10" creationId="{D6A70F6B-E421-FCFE-B463-DDA79E76D34D}"/>
          </ac:spMkLst>
        </pc:spChg>
        <pc:spChg chg="add mod ord">
          <ac:chgData name="Michele Battistoni" userId="1b0411bd-0532-40ef-a293-07853b6221c1" providerId="ADAL" clId="{F9DB42C2-DEBC-407E-8570-B94503116BC2}" dt="2023-09-06T19:48:23.117" v="1087" actId="1038"/>
          <ac:spMkLst>
            <pc:docMk/>
            <pc:sldMk cId="1683387766" sldId="748"/>
            <ac:spMk id="29" creationId="{56555530-9907-6EF6-AB7A-569D77CF1100}"/>
          </ac:spMkLst>
        </pc:spChg>
        <pc:spChg chg="add del mod">
          <ac:chgData name="Michele Battistoni" userId="1b0411bd-0532-40ef-a293-07853b6221c1" providerId="ADAL" clId="{F9DB42C2-DEBC-407E-8570-B94503116BC2}" dt="2023-09-06T19:42:29.299" v="746" actId="478"/>
          <ac:spMkLst>
            <pc:docMk/>
            <pc:sldMk cId="1683387766" sldId="748"/>
            <ac:spMk id="30" creationId="{4A1458BA-1ED9-9F4D-100C-7AA20F06CDF9}"/>
          </ac:spMkLst>
        </pc:spChg>
        <pc:spChg chg="add del mod">
          <ac:chgData name="Michele Battistoni" userId="1b0411bd-0532-40ef-a293-07853b6221c1" providerId="ADAL" clId="{F9DB42C2-DEBC-407E-8570-B94503116BC2}" dt="2023-09-06T19:42:11.491" v="734" actId="478"/>
          <ac:spMkLst>
            <pc:docMk/>
            <pc:sldMk cId="1683387766" sldId="748"/>
            <ac:spMk id="31" creationId="{55E5EBA0-E2A4-C7B7-8EC8-ACD80C492273}"/>
          </ac:spMkLst>
        </pc:spChg>
        <pc:spChg chg="add del mod">
          <ac:chgData name="Michele Battistoni" userId="1b0411bd-0532-40ef-a293-07853b6221c1" providerId="ADAL" clId="{F9DB42C2-DEBC-407E-8570-B94503116BC2}" dt="2023-09-06T19:43:15.419" v="757" actId="478"/>
          <ac:spMkLst>
            <pc:docMk/>
            <pc:sldMk cId="1683387766" sldId="748"/>
            <ac:spMk id="32" creationId="{14F06459-EC2E-72B5-4D57-019B0440CC25}"/>
          </ac:spMkLst>
        </pc:spChg>
        <pc:spChg chg="add mod">
          <ac:chgData name="Michele Battistoni" userId="1b0411bd-0532-40ef-a293-07853b6221c1" providerId="ADAL" clId="{F9DB42C2-DEBC-407E-8570-B94503116BC2}" dt="2023-09-06T19:48:08.500" v="1017" actId="1038"/>
          <ac:spMkLst>
            <pc:docMk/>
            <pc:sldMk cId="1683387766" sldId="748"/>
            <ac:spMk id="34" creationId="{D5D71517-0C06-5162-1ADF-1F3D022DB775}"/>
          </ac:spMkLst>
        </pc:spChg>
        <pc:spChg chg="add mod">
          <ac:chgData name="Michele Battistoni" userId="1b0411bd-0532-40ef-a293-07853b6221c1" providerId="ADAL" clId="{F9DB42C2-DEBC-407E-8570-B94503116BC2}" dt="2023-09-06T19:48:08.500" v="1017" actId="1038"/>
          <ac:spMkLst>
            <pc:docMk/>
            <pc:sldMk cId="1683387766" sldId="748"/>
            <ac:spMk id="35" creationId="{7C6C9779-3968-EA10-61BD-C736A0F459E8}"/>
          </ac:spMkLst>
        </pc:spChg>
        <pc:spChg chg="add del mod">
          <ac:chgData name="Michele Battistoni" userId="1b0411bd-0532-40ef-a293-07853b6221c1" providerId="ADAL" clId="{F9DB42C2-DEBC-407E-8570-B94503116BC2}" dt="2023-09-06T19:46:21.488" v="782" actId="478"/>
          <ac:spMkLst>
            <pc:docMk/>
            <pc:sldMk cId="1683387766" sldId="748"/>
            <ac:spMk id="46" creationId="{D7934292-6B00-C6D8-FCDF-237048B39466}"/>
          </ac:spMkLst>
        </pc:spChg>
        <pc:spChg chg="add mod">
          <ac:chgData name="Michele Battistoni" userId="1b0411bd-0532-40ef-a293-07853b6221c1" providerId="ADAL" clId="{F9DB42C2-DEBC-407E-8570-B94503116BC2}" dt="2023-09-06T19:47:30.177" v="809" actId="20577"/>
          <ac:spMkLst>
            <pc:docMk/>
            <pc:sldMk cId="1683387766" sldId="748"/>
            <ac:spMk id="47" creationId="{063CF5F2-779F-A7FE-FA40-1FC829FB8137}"/>
          </ac:spMkLst>
        </pc:spChg>
        <pc:spChg chg="add mod">
          <ac:chgData name="Michele Battistoni" userId="1b0411bd-0532-40ef-a293-07853b6221c1" providerId="ADAL" clId="{F9DB42C2-DEBC-407E-8570-B94503116BC2}" dt="2023-09-07T08:20:57.240" v="2172" actId="113"/>
          <ac:spMkLst>
            <pc:docMk/>
            <pc:sldMk cId="1683387766" sldId="748"/>
            <ac:spMk id="48" creationId="{BE171E3B-DB3C-7AB4-42D9-C10CF7D7D125}"/>
          </ac:spMkLst>
        </pc:spChg>
        <pc:spChg chg="add del mod">
          <ac:chgData name="Michele Battistoni" userId="1b0411bd-0532-40ef-a293-07853b6221c1" providerId="ADAL" clId="{F9DB42C2-DEBC-407E-8570-B94503116BC2}" dt="2023-09-06T19:53:58.948" v="1089" actId="478"/>
          <ac:spMkLst>
            <pc:docMk/>
            <pc:sldMk cId="1683387766" sldId="748"/>
            <ac:spMk id="49" creationId="{5D16CDA0-0FC9-22EC-D107-7AF0095D7BAC}"/>
          </ac:spMkLst>
        </pc:spChg>
        <pc:spChg chg="add mod">
          <ac:chgData name="Michele Battistoni" userId="1b0411bd-0532-40ef-a293-07853b6221c1" providerId="ADAL" clId="{F9DB42C2-DEBC-407E-8570-B94503116BC2}" dt="2023-09-06T19:56:33.017" v="1112" actId="1036"/>
          <ac:spMkLst>
            <pc:docMk/>
            <pc:sldMk cId="1683387766" sldId="748"/>
            <ac:spMk id="56" creationId="{2009C6D9-CD3D-BB5C-2722-54BC8518B2E1}"/>
          </ac:spMkLst>
        </pc:spChg>
        <pc:spChg chg="add mod">
          <ac:chgData name="Michele Battistoni" userId="1b0411bd-0532-40ef-a293-07853b6221c1" providerId="ADAL" clId="{F9DB42C2-DEBC-407E-8570-B94503116BC2}" dt="2023-09-06T20:07:13.417" v="1162" actId="1076"/>
          <ac:spMkLst>
            <pc:docMk/>
            <pc:sldMk cId="1683387766" sldId="748"/>
            <ac:spMk id="59" creationId="{0E93043A-6967-15AA-82C4-E3BE1687D04F}"/>
          </ac:spMkLst>
        </pc:spChg>
        <pc:picChg chg="add mod">
          <ac:chgData name="Michele Battistoni" userId="1b0411bd-0532-40ef-a293-07853b6221c1" providerId="ADAL" clId="{F9DB42C2-DEBC-407E-8570-B94503116BC2}" dt="2023-09-06T19:48:08.500" v="1017" actId="1038"/>
          <ac:picMkLst>
            <pc:docMk/>
            <pc:sldMk cId="1683387766" sldId="748"/>
            <ac:picMk id="3" creationId="{B80DA827-FC8A-C06A-4D15-EDE0F76932E6}"/>
          </ac:picMkLst>
        </pc:picChg>
        <pc:picChg chg="add mod">
          <ac:chgData name="Michele Battistoni" userId="1b0411bd-0532-40ef-a293-07853b6221c1" providerId="ADAL" clId="{F9DB42C2-DEBC-407E-8570-B94503116BC2}" dt="2023-09-06T19:41:25.006" v="726" actId="1037"/>
          <ac:picMkLst>
            <pc:docMk/>
            <pc:sldMk cId="1683387766" sldId="748"/>
            <ac:picMk id="5" creationId="{D9F0DDB4-F279-8DBA-2C97-AEB9B14B3061}"/>
          </ac:picMkLst>
        </pc:picChg>
        <pc:picChg chg="add mod">
          <ac:chgData name="Michele Battistoni" userId="1b0411bd-0532-40ef-a293-07853b6221c1" providerId="ADAL" clId="{F9DB42C2-DEBC-407E-8570-B94503116BC2}" dt="2023-09-06T19:48:08.500" v="1017" actId="1038"/>
          <ac:picMkLst>
            <pc:docMk/>
            <pc:sldMk cId="1683387766" sldId="748"/>
            <ac:picMk id="6" creationId="{75FBD13F-73E0-5E35-AFE2-1C077D1EB5EA}"/>
          </ac:picMkLst>
        </pc:picChg>
        <pc:picChg chg="add del mod">
          <ac:chgData name="Michele Battistoni" userId="1b0411bd-0532-40ef-a293-07853b6221c1" providerId="ADAL" clId="{F9DB42C2-DEBC-407E-8570-B94503116BC2}" dt="2023-09-06T19:22:14.374" v="514" actId="478"/>
          <ac:picMkLst>
            <pc:docMk/>
            <pc:sldMk cId="1683387766" sldId="748"/>
            <ac:picMk id="11" creationId="{06DB033B-BCE3-660F-F097-5997BD37EC38}"/>
          </ac:picMkLst>
        </pc:picChg>
        <pc:picChg chg="add del mod">
          <ac:chgData name="Michele Battistoni" userId="1b0411bd-0532-40ef-a293-07853b6221c1" providerId="ADAL" clId="{F9DB42C2-DEBC-407E-8570-B94503116BC2}" dt="2023-09-06T19:24:00.815" v="527" actId="478"/>
          <ac:picMkLst>
            <pc:docMk/>
            <pc:sldMk cId="1683387766" sldId="748"/>
            <ac:picMk id="13" creationId="{10118A61-9B8E-009F-AE78-D086A8139084}"/>
          </ac:picMkLst>
        </pc:picChg>
        <pc:picChg chg="add del mod">
          <ac:chgData name="Michele Battistoni" userId="1b0411bd-0532-40ef-a293-07853b6221c1" providerId="ADAL" clId="{F9DB42C2-DEBC-407E-8570-B94503116BC2}" dt="2023-09-06T19:31:32.533" v="565" actId="478"/>
          <ac:picMkLst>
            <pc:docMk/>
            <pc:sldMk cId="1683387766" sldId="748"/>
            <ac:picMk id="15" creationId="{2093BE6C-2699-2DE1-6A76-426148689AED}"/>
          </ac:picMkLst>
        </pc:picChg>
        <pc:picChg chg="add mod ord modCrop">
          <ac:chgData name="Michele Battistoni" userId="1b0411bd-0532-40ef-a293-07853b6221c1" providerId="ADAL" clId="{F9DB42C2-DEBC-407E-8570-B94503116BC2}" dt="2023-09-06T19:56:18.232" v="1103" actId="732"/>
          <ac:picMkLst>
            <pc:docMk/>
            <pc:sldMk cId="1683387766" sldId="748"/>
            <ac:picMk id="23" creationId="{13284486-C8EE-CBAF-6FE9-8C62026F6216}"/>
          </ac:picMkLst>
        </pc:picChg>
        <pc:picChg chg="add del mod">
          <ac:chgData name="Michele Battistoni" userId="1b0411bd-0532-40ef-a293-07853b6221c1" providerId="ADAL" clId="{F9DB42C2-DEBC-407E-8570-B94503116BC2}" dt="2023-09-06T19:36:18.461" v="570"/>
          <ac:picMkLst>
            <pc:docMk/>
            <pc:sldMk cId="1683387766" sldId="748"/>
            <ac:picMk id="24" creationId="{2BD3A84B-0901-7871-6E94-D997F1C4E0FC}"/>
          </ac:picMkLst>
        </pc:picChg>
        <pc:picChg chg="add del mod">
          <ac:chgData name="Michele Battistoni" userId="1b0411bd-0532-40ef-a293-07853b6221c1" providerId="ADAL" clId="{F9DB42C2-DEBC-407E-8570-B94503116BC2}" dt="2023-09-06T19:43:15.419" v="757" actId="478"/>
          <ac:picMkLst>
            <pc:docMk/>
            <pc:sldMk cId="1683387766" sldId="748"/>
            <ac:picMk id="25" creationId="{C4E1A3EA-2BD1-7F01-DF7C-13E150BD5D05}"/>
          </ac:picMkLst>
        </pc:picChg>
        <pc:picChg chg="add del mod">
          <ac:chgData name="Michele Battistoni" userId="1b0411bd-0532-40ef-a293-07853b6221c1" providerId="ADAL" clId="{F9DB42C2-DEBC-407E-8570-B94503116BC2}" dt="2023-09-06T19:41:44.596" v="730" actId="478"/>
          <ac:picMkLst>
            <pc:docMk/>
            <pc:sldMk cId="1683387766" sldId="748"/>
            <ac:picMk id="26" creationId="{07E66A6E-D36C-3B20-4B48-6C1327182B93}"/>
          </ac:picMkLst>
        </pc:picChg>
        <pc:picChg chg="add mod">
          <ac:chgData name="Michele Battistoni" userId="1b0411bd-0532-40ef-a293-07853b6221c1" providerId="ADAL" clId="{F9DB42C2-DEBC-407E-8570-B94503116BC2}" dt="2023-09-06T19:48:08.500" v="1017" actId="1038"/>
          <ac:picMkLst>
            <pc:docMk/>
            <pc:sldMk cId="1683387766" sldId="748"/>
            <ac:picMk id="33" creationId="{20E0D5F8-1003-70FB-3D42-9BB4742CF2EB}"/>
          </ac:picMkLst>
        </pc:picChg>
        <pc:picChg chg="add del mod">
          <ac:chgData name="Michele Battistoni" userId="1b0411bd-0532-40ef-a293-07853b6221c1" providerId="ADAL" clId="{F9DB42C2-DEBC-407E-8570-B94503116BC2}" dt="2023-09-06T19:45:43.383" v="775" actId="478"/>
          <ac:picMkLst>
            <pc:docMk/>
            <pc:sldMk cId="1683387766" sldId="748"/>
            <ac:picMk id="43" creationId="{933E455B-5510-E69C-FD1B-296A9F5582B7}"/>
          </ac:picMkLst>
        </pc:picChg>
        <pc:picChg chg="add del mod">
          <ac:chgData name="Michele Battistoni" userId="1b0411bd-0532-40ef-a293-07853b6221c1" providerId="ADAL" clId="{F9DB42C2-DEBC-407E-8570-B94503116BC2}" dt="2023-09-06T19:47:55.080" v="984" actId="1038"/>
          <ac:picMkLst>
            <pc:docMk/>
            <pc:sldMk cId="1683387766" sldId="748"/>
            <ac:picMk id="45" creationId="{D0822C4F-F84F-9DD2-5A07-C64DD698EFAC}"/>
          </ac:picMkLst>
        </pc:picChg>
        <pc:picChg chg="add del mod">
          <ac:chgData name="Michele Battistoni" userId="1b0411bd-0532-40ef-a293-07853b6221c1" providerId="ADAL" clId="{F9DB42C2-DEBC-407E-8570-B94503116BC2}" dt="2023-09-06T20:06:16.787" v="1155" actId="478"/>
          <ac:picMkLst>
            <pc:docMk/>
            <pc:sldMk cId="1683387766" sldId="748"/>
            <ac:picMk id="64" creationId="{87AB9142-154D-ECED-1ACD-485F13BAD4E1}"/>
          </ac:picMkLst>
        </pc:picChg>
        <pc:picChg chg="add mod">
          <ac:chgData name="Michele Battistoni" userId="1b0411bd-0532-40ef-a293-07853b6221c1" providerId="ADAL" clId="{F9DB42C2-DEBC-407E-8570-B94503116BC2}" dt="2023-09-06T20:05:48.439" v="1150" actId="1076"/>
          <ac:picMkLst>
            <pc:docMk/>
            <pc:sldMk cId="1683387766" sldId="748"/>
            <ac:picMk id="66" creationId="{88CC85B7-20B0-2DCA-077D-0BF40611023F}"/>
          </ac:picMkLst>
        </pc:picChg>
        <pc:picChg chg="add mod">
          <ac:chgData name="Michele Battistoni" userId="1b0411bd-0532-40ef-a293-07853b6221c1" providerId="ADAL" clId="{F9DB42C2-DEBC-407E-8570-B94503116BC2}" dt="2023-09-06T20:06:20.880" v="1156" actId="1076"/>
          <ac:picMkLst>
            <pc:docMk/>
            <pc:sldMk cId="1683387766" sldId="748"/>
            <ac:picMk id="68" creationId="{FD88DC25-52BB-09AA-F9D4-A51A4EE3456B}"/>
          </ac:picMkLst>
        </pc:picChg>
        <pc:picChg chg="add mod">
          <ac:chgData name="Michele Battistoni" userId="1b0411bd-0532-40ef-a293-07853b6221c1" providerId="ADAL" clId="{F9DB42C2-DEBC-407E-8570-B94503116BC2}" dt="2023-09-06T20:07:29.597" v="1164" actId="1076"/>
          <ac:picMkLst>
            <pc:docMk/>
            <pc:sldMk cId="1683387766" sldId="748"/>
            <ac:picMk id="70" creationId="{6B913498-0569-1FDE-60C0-5D047A50617B}"/>
          </ac:picMkLst>
        </pc:picChg>
        <pc:picChg chg="add mod">
          <ac:chgData name="Michele Battistoni" userId="1b0411bd-0532-40ef-a293-07853b6221c1" providerId="ADAL" clId="{F9DB42C2-DEBC-407E-8570-B94503116BC2}" dt="2023-09-06T20:11:25.676" v="1184" actId="1076"/>
          <ac:picMkLst>
            <pc:docMk/>
            <pc:sldMk cId="1683387766" sldId="748"/>
            <ac:picMk id="82" creationId="{43992718-5341-A644-E74E-E4D222F428F1}"/>
          </ac:picMkLst>
        </pc:picChg>
        <pc:cxnChg chg="add del mod">
          <ac:chgData name="Michele Battistoni" userId="1b0411bd-0532-40ef-a293-07853b6221c1" providerId="ADAL" clId="{F9DB42C2-DEBC-407E-8570-B94503116BC2}" dt="2023-09-06T19:38:54" v="611" actId="478"/>
          <ac:cxnSpMkLst>
            <pc:docMk/>
            <pc:sldMk cId="1683387766" sldId="748"/>
            <ac:cxnSpMk id="17" creationId="{89637878-DF6B-6D8A-6678-B83A6E492F6C}"/>
          </ac:cxnSpMkLst>
        </pc:cxnChg>
        <pc:cxnChg chg="add del mod">
          <ac:chgData name="Michele Battistoni" userId="1b0411bd-0532-40ef-a293-07853b6221c1" providerId="ADAL" clId="{F9DB42C2-DEBC-407E-8570-B94503116BC2}" dt="2023-09-06T19:38:54" v="611" actId="478"/>
          <ac:cxnSpMkLst>
            <pc:docMk/>
            <pc:sldMk cId="1683387766" sldId="748"/>
            <ac:cxnSpMk id="18" creationId="{C72E174C-C19D-7DF9-F521-409F2B64EBF7}"/>
          </ac:cxnSpMkLst>
        </pc:cxnChg>
        <pc:cxnChg chg="add del mod">
          <ac:chgData name="Michele Battistoni" userId="1b0411bd-0532-40ef-a293-07853b6221c1" providerId="ADAL" clId="{F9DB42C2-DEBC-407E-8570-B94503116BC2}" dt="2023-09-06T19:39:42.908" v="643" actId="478"/>
          <ac:cxnSpMkLst>
            <pc:docMk/>
            <pc:sldMk cId="1683387766" sldId="748"/>
            <ac:cxnSpMk id="20" creationId="{4573650E-531F-D89B-6591-0CC989BF20CB}"/>
          </ac:cxnSpMkLst>
        </pc:cxnChg>
        <pc:cxnChg chg="add del mod">
          <ac:chgData name="Michele Battistoni" userId="1b0411bd-0532-40ef-a293-07853b6221c1" providerId="ADAL" clId="{F9DB42C2-DEBC-407E-8570-B94503116BC2}" dt="2023-09-06T19:39:21.168" v="615" actId="478"/>
          <ac:cxnSpMkLst>
            <pc:docMk/>
            <pc:sldMk cId="1683387766" sldId="748"/>
            <ac:cxnSpMk id="21" creationId="{CB6FD1CE-3258-9699-38AF-A8BF7BD7EEF1}"/>
          </ac:cxnSpMkLst>
        </pc:cxnChg>
        <pc:cxnChg chg="add mod">
          <ac:chgData name="Michele Battistoni" userId="1b0411bd-0532-40ef-a293-07853b6221c1" providerId="ADAL" clId="{F9DB42C2-DEBC-407E-8570-B94503116BC2}" dt="2023-09-06T19:48:08.500" v="1017" actId="1038"/>
          <ac:cxnSpMkLst>
            <pc:docMk/>
            <pc:sldMk cId="1683387766" sldId="748"/>
            <ac:cxnSpMk id="37" creationId="{73BBED65-A4CB-ABD3-ED14-A5BCCC3A11D0}"/>
          </ac:cxnSpMkLst>
        </pc:cxnChg>
        <pc:cxnChg chg="add mod">
          <ac:chgData name="Michele Battistoni" userId="1b0411bd-0532-40ef-a293-07853b6221c1" providerId="ADAL" clId="{F9DB42C2-DEBC-407E-8570-B94503116BC2}" dt="2023-09-06T19:48:08.500" v="1017" actId="1038"/>
          <ac:cxnSpMkLst>
            <pc:docMk/>
            <pc:sldMk cId="1683387766" sldId="748"/>
            <ac:cxnSpMk id="39" creationId="{1077A400-EEA9-8A57-6540-6A7C167A732B}"/>
          </ac:cxnSpMkLst>
        </pc:cxnChg>
        <pc:cxnChg chg="add del mod">
          <ac:chgData name="Michele Battistoni" userId="1b0411bd-0532-40ef-a293-07853b6221c1" providerId="ADAL" clId="{F9DB42C2-DEBC-407E-8570-B94503116BC2}" dt="2023-09-06T19:59:05.627" v="1138" actId="478"/>
          <ac:cxnSpMkLst>
            <pc:docMk/>
            <pc:sldMk cId="1683387766" sldId="748"/>
            <ac:cxnSpMk id="51" creationId="{45666946-7441-69A0-E0EA-53B678095F52}"/>
          </ac:cxnSpMkLst>
        </pc:cxnChg>
        <pc:cxnChg chg="add del mod">
          <ac:chgData name="Michele Battistoni" userId="1b0411bd-0532-40ef-a293-07853b6221c1" providerId="ADAL" clId="{F9DB42C2-DEBC-407E-8570-B94503116BC2}" dt="2023-09-06T19:59:04.553" v="1137" actId="478"/>
          <ac:cxnSpMkLst>
            <pc:docMk/>
            <pc:sldMk cId="1683387766" sldId="748"/>
            <ac:cxnSpMk id="52" creationId="{2793E33B-0759-D8BB-3352-3BEF5F3D0393}"/>
          </ac:cxnSpMkLst>
        </pc:cxnChg>
        <pc:cxnChg chg="add del mod">
          <ac:chgData name="Michele Battistoni" userId="1b0411bd-0532-40ef-a293-07853b6221c1" providerId="ADAL" clId="{F9DB42C2-DEBC-407E-8570-B94503116BC2}" dt="2023-09-06T19:59:03.818" v="1136" actId="478"/>
          <ac:cxnSpMkLst>
            <pc:docMk/>
            <pc:sldMk cId="1683387766" sldId="748"/>
            <ac:cxnSpMk id="53" creationId="{D8191B83-5501-8C8B-1E54-A880DC95CDFB}"/>
          </ac:cxnSpMkLst>
        </pc:cxnChg>
        <pc:cxnChg chg="add del mod">
          <ac:chgData name="Michele Battistoni" userId="1b0411bd-0532-40ef-a293-07853b6221c1" providerId="ADAL" clId="{F9DB42C2-DEBC-407E-8570-B94503116BC2}" dt="2023-09-06T19:59:03.139" v="1135" actId="478"/>
          <ac:cxnSpMkLst>
            <pc:docMk/>
            <pc:sldMk cId="1683387766" sldId="748"/>
            <ac:cxnSpMk id="54" creationId="{D24AC034-8FAB-3FFB-184C-51EC3554FCB7}"/>
          </ac:cxnSpMkLst>
        </pc:cxnChg>
        <pc:cxnChg chg="add del mod">
          <ac:chgData name="Michele Battistoni" userId="1b0411bd-0532-40ef-a293-07853b6221c1" providerId="ADAL" clId="{F9DB42C2-DEBC-407E-8570-B94503116BC2}" dt="2023-09-06T19:59:02.353" v="1134" actId="478"/>
          <ac:cxnSpMkLst>
            <pc:docMk/>
            <pc:sldMk cId="1683387766" sldId="748"/>
            <ac:cxnSpMk id="55" creationId="{3504A115-9CC6-DAE5-94F4-507E1CC6ADDB}"/>
          </ac:cxnSpMkLst>
        </pc:cxnChg>
        <pc:cxnChg chg="add mod">
          <ac:chgData name="Michele Battistoni" userId="1b0411bd-0532-40ef-a293-07853b6221c1" providerId="ADAL" clId="{F9DB42C2-DEBC-407E-8570-B94503116BC2}" dt="2023-09-06T20:07:13.417" v="1162" actId="1076"/>
          <ac:cxnSpMkLst>
            <pc:docMk/>
            <pc:sldMk cId="1683387766" sldId="748"/>
            <ac:cxnSpMk id="58" creationId="{A601E053-D66F-9B5E-C9E2-24BA23941613}"/>
          </ac:cxnSpMkLst>
        </pc:cxnChg>
        <pc:cxnChg chg="add del mod">
          <ac:chgData name="Michele Battistoni" userId="1b0411bd-0532-40ef-a293-07853b6221c1" providerId="ADAL" clId="{F9DB42C2-DEBC-407E-8570-B94503116BC2}" dt="2023-09-06T19:58:59.173" v="1133" actId="478"/>
          <ac:cxnSpMkLst>
            <pc:docMk/>
            <pc:sldMk cId="1683387766" sldId="748"/>
            <ac:cxnSpMk id="60" creationId="{228A9536-1D6F-9EBE-7242-3DF913C4AA17}"/>
          </ac:cxnSpMkLst>
        </pc:cxnChg>
        <pc:cxnChg chg="add mod">
          <ac:chgData name="Michele Battistoni" userId="1b0411bd-0532-40ef-a293-07853b6221c1" providerId="ADAL" clId="{F9DB42C2-DEBC-407E-8570-B94503116BC2}" dt="2023-09-06T20:08:22.668" v="1175" actId="208"/>
          <ac:cxnSpMkLst>
            <pc:docMk/>
            <pc:sldMk cId="1683387766" sldId="748"/>
            <ac:cxnSpMk id="71" creationId="{E3193962-12E0-B232-08E0-74D73E89A2E1}"/>
          </ac:cxnSpMkLst>
        </pc:cxnChg>
        <pc:cxnChg chg="add mod">
          <ac:chgData name="Michele Battistoni" userId="1b0411bd-0532-40ef-a293-07853b6221c1" providerId="ADAL" clId="{F9DB42C2-DEBC-407E-8570-B94503116BC2}" dt="2023-09-06T20:08:36.502" v="1179" actId="14100"/>
          <ac:cxnSpMkLst>
            <pc:docMk/>
            <pc:sldMk cId="1683387766" sldId="748"/>
            <ac:cxnSpMk id="74" creationId="{8E6D3799-C285-8B0A-64F5-ACB3940D1152}"/>
          </ac:cxnSpMkLst>
        </pc:cxnChg>
      </pc:sldChg>
      <pc:sldChg chg="modSp new mod">
        <pc:chgData name="Michele Battistoni" userId="1b0411bd-0532-40ef-a293-07853b6221c1" providerId="ADAL" clId="{F9DB42C2-DEBC-407E-8570-B94503116BC2}" dt="2023-09-06T19:44:50.847" v="772" actId="20577"/>
        <pc:sldMkLst>
          <pc:docMk/>
          <pc:sldMk cId="3101091780" sldId="749"/>
        </pc:sldMkLst>
        <pc:spChg chg="mod">
          <ac:chgData name="Michele Battistoni" userId="1b0411bd-0532-40ef-a293-07853b6221c1" providerId="ADAL" clId="{F9DB42C2-DEBC-407E-8570-B94503116BC2}" dt="2023-09-06T19:44:50.847" v="772" actId="20577"/>
          <ac:spMkLst>
            <pc:docMk/>
            <pc:sldMk cId="3101091780" sldId="749"/>
            <ac:spMk id="2" creationId="{DCB778AB-6BF3-FEB0-EDA7-401C1647AD44}"/>
          </ac:spMkLst>
        </pc:spChg>
      </pc:sldChg>
      <pc:sldChg chg="addSp delSp modSp mod modNotesTx">
        <pc:chgData name="Michele Battistoni" userId="1b0411bd-0532-40ef-a293-07853b6221c1" providerId="ADAL" clId="{F9DB42C2-DEBC-407E-8570-B94503116BC2}" dt="2023-09-07T21:17:36.117" v="4843" actId="20577"/>
        <pc:sldMkLst>
          <pc:docMk/>
          <pc:sldMk cId="3343773980" sldId="750"/>
        </pc:sldMkLst>
        <pc:spChg chg="add del mod">
          <ac:chgData name="Michele Battistoni" userId="1b0411bd-0532-40ef-a293-07853b6221c1" providerId="ADAL" clId="{F9DB42C2-DEBC-407E-8570-B94503116BC2}" dt="2023-09-07T21:04:47.357" v="4224" actId="21"/>
          <ac:spMkLst>
            <pc:docMk/>
            <pc:sldMk cId="3343773980" sldId="750"/>
            <ac:spMk id="2" creationId="{C0BA5E56-8662-B897-528F-274A22BD02E0}"/>
          </ac:spMkLst>
        </pc:spChg>
        <pc:spChg chg="mod">
          <ac:chgData name="Michele Battistoni" userId="1b0411bd-0532-40ef-a293-07853b6221c1" providerId="ADAL" clId="{F9DB42C2-DEBC-407E-8570-B94503116BC2}" dt="2023-09-07T21:05:23.707" v="4230" actId="20577"/>
          <ac:spMkLst>
            <pc:docMk/>
            <pc:sldMk cId="3343773980" sldId="750"/>
            <ac:spMk id="9" creationId="{DD435DAB-F7F3-9FD4-33DF-17752F5D7C2A}"/>
          </ac:spMkLst>
        </pc:spChg>
      </pc:sldChg>
      <pc:sldChg chg="add">
        <pc:chgData name="Michele Battistoni" userId="1b0411bd-0532-40ef-a293-07853b6221c1" providerId="ADAL" clId="{F9DB42C2-DEBC-407E-8570-B94503116BC2}" dt="2023-09-07T21:00:52.323" v="4203"/>
        <pc:sldMkLst>
          <pc:docMk/>
          <pc:sldMk cId="1993032050" sldId="751"/>
        </pc:sldMkLst>
      </pc:sldChg>
      <pc:sldChg chg="del">
        <pc:chgData name="Michele Battistoni" userId="1b0411bd-0532-40ef-a293-07853b6221c1" providerId="ADAL" clId="{F9DB42C2-DEBC-407E-8570-B94503116BC2}" dt="2023-09-07T21:00:47.322" v="4202" actId="2696"/>
        <pc:sldMkLst>
          <pc:docMk/>
          <pc:sldMk cId="3808111630" sldId="751"/>
        </pc:sldMkLst>
      </pc:sldChg>
      <pc:sldChg chg="addSp delSp modSp mod ord modNotesTx">
        <pc:chgData name="Michele Battistoni" userId="1b0411bd-0532-40ef-a293-07853b6221c1" providerId="ADAL" clId="{F9DB42C2-DEBC-407E-8570-B94503116BC2}" dt="2023-09-08T04:35:23.107" v="7854" actId="1076"/>
        <pc:sldMkLst>
          <pc:docMk/>
          <pc:sldMk cId="3571475998" sldId="752"/>
        </pc:sldMkLst>
        <pc:spChg chg="mod">
          <ac:chgData name="Michele Battistoni" userId="1b0411bd-0532-40ef-a293-07853b6221c1" providerId="ADAL" clId="{F9DB42C2-DEBC-407E-8570-B94503116BC2}" dt="2023-09-07T21:00:08.245" v="4187" actId="207"/>
          <ac:spMkLst>
            <pc:docMk/>
            <pc:sldMk cId="3571475998" sldId="752"/>
            <ac:spMk id="3" creationId="{F5D21B23-8362-9D3C-7B9A-BAB8D9320EC7}"/>
          </ac:spMkLst>
        </pc:spChg>
        <pc:spChg chg="del mod">
          <ac:chgData name="Michele Battistoni" userId="1b0411bd-0532-40ef-a293-07853b6221c1" providerId="ADAL" clId="{F9DB42C2-DEBC-407E-8570-B94503116BC2}" dt="2023-09-07T20:58:22.770" v="4169" actId="478"/>
          <ac:spMkLst>
            <pc:docMk/>
            <pc:sldMk cId="3571475998" sldId="752"/>
            <ac:spMk id="5" creationId="{4EFE0861-6203-CB1A-FDB9-11EE86ECEAB2}"/>
          </ac:spMkLst>
        </pc:spChg>
        <pc:spChg chg="add mod">
          <ac:chgData name="Michele Battistoni" userId="1b0411bd-0532-40ef-a293-07853b6221c1" providerId="ADAL" clId="{F9DB42C2-DEBC-407E-8570-B94503116BC2}" dt="2023-09-08T04:35:06.182" v="7852" actId="404"/>
          <ac:spMkLst>
            <pc:docMk/>
            <pc:sldMk cId="3571475998" sldId="752"/>
            <ac:spMk id="5" creationId="{B8A26F14-5764-C80D-3A8D-DD2023CDBCEA}"/>
          </ac:spMkLst>
        </pc:spChg>
        <pc:spChg chg="del mod">
          <ac:chgData name="Michele Battistoni" userId="1b0411bd-0532-40ef-a293-07853b6221c1" providerId="ADAL" clId="{F9DB42C2-DEBC-407E-8570-B94503116BC2}" dt="2023-09-07T20:58:51.541" v="4176" actId="478"/>
          <ac:spMkLst>
            <pc:docMk/>
            <pc:sldMk cId="3571475998" sldId="752"/>
            <ac:spMk id="7" creationId="{AFAF52E0-9801-61CD-A857-3D9686DE9C3C}"/>
          </ac:spMkLst>
        </pc:spChg>
        <pc:spChg chg="mod">
          <ac:chgData name="Michele Battistoni" userId="1b0411bd-0532-40ef-a293-07853b6221c1" providerId="ADAL" clId="{F9DB42C2-DEBC-407E-8570-B94503116BC2}" dt="2023-09-07T21:05:12.864" v="4228" actId="20577"/>
          <ac:spMkLst>
            <pc:docMk/>
            <pc:sldMk cId="3571475998" sldId="752"/>
            <ac:spMk id="9" creationId="{DD435DAB-F7F3-9FD4-33DF-17752F5D7C2A}"/>
          </ac:spMkLst>
        </pc:spChg>
        <pc:spChg chg="add mod">
          <ac:chgData name="Michele Battistoni" userId="1b0411bd-0532-40ef-a293-07853b6221c1" providerId="ADAL" clId="{F9DB42C2-DEBC-407E-8570-B94503116BC2}" dt="2023-09-07T21:00:08.245" v="4187" actId="207"/>
          <ac:spMkLst>
            <pc:docMk/>
            <pc:sldMk cId="3571475998" sldId="752"/>
            <ac:spMk id="10" creationId="{FC9FC88E-BE05-2664-0AF8-006376DBBB27}"/>
          </ac:spMkLst>
        </pc:spChg>
        <pc:spChg chg="add mod">
          <ac:chgData name="Michele Battistoni" userId="1b0411bd-0532-40ef-a293-07853b6221c1" providerId="ADAL" clId="{F9DB42C2-DEBC-407E-8570-B94503116BC2}" dt="2023-09-08T04:35:23.107" v="7854" actId="1076"/>
          <ac:spMkLst>
            <pc:docMk/>
            <pc:sldMk cId="3571475998" sldId="752"/>
            <ac:spMk id="16" creationId="{F0C0B38C-7094-DE75-BA48-36D69279598C}"/>
          </ac:spMkLst>
        </pc:spChg>
        <pc:spChg chg="add del mod">
          <ac:chgData name="Michele Battistoni" userId="1b0411bd-0532-40ef-a293-07853b6221c1" providerId="ADAL" clId="{F9DB42C2-DEBC-407E-8570-B94503116BC2}" dt="2023-09-07T22:38:42.857" v="5885" actId="478"/>
          <ac:spMkLst>
            <pc:docMk/>
            <pc:sldMk cId="3571475998" sldId="752"/>
            <ac:spMk id="17" creationId="{948B3E1B-C2F4-7C99-67E5-055AAB281319}"/>
          </ac:spMkLst>
        </pc:spChg>
        <pc:spChg chg="add del mod">
          <ac:chgData name="Michele Battistoni" userId="1b0411bd-0532-40ef-a293-07853b6221c1" providerId="ADAL" clId="{F9DB42C2-DEBC-407E-8570-B94503116BC2}" dt="2023-09-08T04:32:45.665" v="7790" actId="478"/>
          <ac:spMkLst>
            <pc:docMk/>
            <pc:sldMk cId="3571475998" sldId="752"/>
            <ac:spMk id="18" creationId="{6AB206BC-7A38-D3AA-D5D9-7B58A2EFD80F}"/>
          </ac:spMkLst>
        </pc:spChg>
        <pc:graphicFrameChg chg="mod modGraphic">
          <ac:chgData name="Michele Battistoni" userId="1b0411bd-0532-40ef-a293-07853b6221c1" providerId="ADAL" clId="{F9DB42C2-DEBC-407E-8570-B94503116BC2}" dt="2023-09-07T21:04:41.900" v="4223" actId="1076"/>
          <ac:graphicFrameMkLst>
            <pc:docMk/>
            <pc:sldMk cId="3571475998" sldId="752"/>
            <ac:graphicFrameMk id="8" creationId="{F839D61F-AE3B-516E-A0C6-E6C03EAB8D94}"/>
          </ac:graphicFrameMkLst>
        </pc:graphicFrameChg>
        <pc:picChg chg="mod">
          <ac:chgData name="Michele Battistoni" userId="1b0411bd-0532-40ef-a293-07853b6221c1" providerId="ADAL" clId="{F9DB42C2-DEBC-407E-8570-B94503116BC2}" dt="2023-09-07T22:38:17.261" v="5879" actId="1076"/>
          <ac:picMkLst>
            <pc:docMk/>
            <pc:sldMk cId="3571475998" sldId="752"/>
            <ac:picMk id="2" creationId="{B6169BD2-1C13-B1A8-4A87-4B619B924BBA}"/>
          </ac:picMkLst>
        </pc:picChg>
        <pc:picChg chg="mod">
          <ac:chgData name="Michele Battistoni" userId="1b0411bd-0532-40ef-a293-07853b6221c1" providerId="ADAL" clId="{F9DB42C2-DEBC-407E-8570-B94503116BC2}" dt="2023-09-07T20:59:19.614" v="4183" actId="1076"/>
          <ac:picMkLst>
            <pc:docMk/>
            <pc:sldMk cId="3571475998" sldId="752"/>
            <ac:picMk id="6" creationId="{ED9C9DCE-B894-5CC5-4FF1-E051223ECF81}"/>
          </ac:picMkLst>
        </pc:picChg>
        <pc:cxnChg chg="add mod">
          <ac:chgData name="Michele Battistoni" userId="1b0411bd-0532-40ef-a293-07853b6221c1" providerId="ADAL" clId="{F9DB42C2-DEBC-407E-8570-B94503116BC2}" dt="2023-09-07T20:59:43.664" v="4185" actId="13822"/>
          <ac:cxnSpMkLst>
            <pc:docMk/>
            <pc:sldMk cId="3571475998" sldId="752"/>
            <ac:cxnSpMk id="12" creationId="{C3C3E1B4-8403-CF1F-90E4-43AA637A488F}"/>
          </ac:cxnSpMkLst>
        </pc:cxnChg>
        <pc:cxnChg chg="add mod">
          <ac:chgData name="Michele Battistoni" userId="1b0411bd-0532-40ef-a293-07853b6221c1" providerId="ADAL" clId="{F9DB42C2-DEBC-407E-8570-B94503116BC2}" dt="2023-09-07T20:59:43.664" v="4185" actId="13822"/>
          <ac:cxnSpMkLst>
            <pc:docMk/>
            <pc:sldMk cId="3571475998" sldId="752"/>
            <ac:cxnSpMk id="13" creationId="{A8ABAF75-7C76-C0A9-2A46-C4FD7C963E55}"/>
          </ac:cxnSpMkLst>
        </pc:cxnChg>
      </pc:sldChg>
      <pc:sldChg chg="addSp delSp modSp new mod modClrScheme chgLayout">
        <pc:chgData name="Michele Battistoni" userId="1b0411bd-0532-40ef-a293-07853b6221c1" providerId="ADAL" clId="{F9DB42C2-DEBC-407E-8570-B94503116BC2}" dt="2023-09-08T05:01:45.572" v="8261" actId="1076"/>
        <pc:sldMkLst>
          <pc:docMk/>
          <pc:sldMk cId="1011806723" sldId="753"/>
        </pc:sldMkLst>
        <pc:spChg chg="mod ord">
          <ac:chgData name="Michele Battistoni" userId="1b0411bd-0532-40ef-a293-07853b6221c1" providerId="ADAL" clId="{F9DB42C2-DEBC-407E-8570-B94503116BC2}" dt="2023-09-08T05:00:05.055" v="8211" actId="21"/>
          <ac:spMkLst>
            <pc:docMk/>
            <pc:sldMk cId="1011806723" sldId="753"/>
            <ac:spMk id="2" creationId="{86990EC8-26B1-5E98-F6F3-A9F068EC886D}"/>
          </ac:spMkLst>
        </pc:spChg>
        <pc:spChg chg="add del mod ord">
          <ac:chgData name="Michele Battistoni" userId="1b0411bd-0532-40ef-a293-07853b6221c1" providerId="ADAL" clId="{F9DB42C2-DEBC-407E-8570-B94503116BC2}" dt="2023-09-08T05:01:27.732" v="8258" actId="12"/>
          <ac:spMkLst>
            <pc:docMk/>
            <pc:sldMk cId="1011806723" sldId="753"/>
            <ac:spMk id="3" creationId="{85749E13-BF4C-EA53-135E-0B41C991563C}"/>
          </ac:spMkLst>
        </pc:spChg>
        <pc:spChg chg="mod ord">
          <ac:chgData name="Michele Battistoni" userId="1b0411bd-0532-40ef-a293-07853b6221c1" providerId="ADAL" clId="{F9DB42C2-DEBC-407E-8570-B94503116BC2}" dt="2023-09-07T10:22:50.801" v="3434" actId="700"/>
          <ac:spMkLst>
            <pc:docMk/>
            <pc:sldMk cId="1011806723" sldId="753"/>
            <ac:spMk id="4" creationId="{60A4FF5C-2032-370B-71BD-9A64CE48A54F}"/>
          </ac:spMkLst>
        </pc:spChg>
        <pc:spChg chg="add del mod ord">
          <ac:chgData name="Michele Battistoni" userId="1b0411bd-0532-40ef-a293-07853b6221c1" providerId="ADAL" clId="{F9DB42C2-DEBC-407E-8570-B94503116BC2}" dt="2023-09-08T05:01:35.855" v="8259" actId="14100"/>
          <ac:spMkLst>
            <pc:docMk/>
            <pc:sldMk cId="1011806723" sldId="753"/>
            <ac:spMk id="5" creationId="{F5FB7094-3517-86B8-9DEF-DB57F6D0F7A0}"/>
          </ac:spMkLst>
        </pc:spChg>
        <pc:spChg chg="add mod">
          <ac:chgData name="Michele Battistoni" userId="1b0411bd-0532-40ef-a293-07853b6221c1" providerId="ADAL" clId="{F9DB42C2-DEBC-407E-8570-B94503116BC2}" dt="2023-09-07T10:21:07.828" v="3412" actId="20577"/>
          <ac:spMkLst>
            <pc:docMk/>
            <pc:sldMk cId="1011806723" sldId="753"/>
            <ac:spMk id="8" creationId="{437E8A35-C73A-D474-F96C-9A5C2B9487E0}"/>
          </ac:spMkLst>
        </pc:spChg>
        <pc:spChg chg="add del mod">
          <ac:chgData name="Michele Battistoni" userId="1b0411bd-0532-40ef-a293-07853b6221c1" providerId="ADAL" clId="{F9DB42C2-DEBC-407E-8570-B94503116BC2}" dt="2023-09-07T10:21:10.265" v="3413" actId="478"/>
          <ac:spMkLst>
            <pc:docMk/>
            <pc:sldMk cId="1011806723" sldId="753"/>
            <ac:spMk id="9" creationId="{2C5C7AEC-3227-47D0-7565-0FA5C1F9E524}"/>
          </ac:spMkLst>
        </pc:spChg>
        <pc:spChg chg="add del">
          <ac:chgData name="Michele Battistoni" userId="1b0411bd-0532-40ef-a293-07853b6221c1" providerId="ADAL" clId="{F9DB42C2-DEBC-407E-8570-B94503116BC2}" dt="2023-09-08T05:00:10.430" v="8215" actId="22"/>
          <ac:spMkLst>
            <pc:docMk/>
            <pc:sldMk cId="1011806723" sldId="753"/>
            <ac:spMk id="10" creationId="{432F8406-EBF6-7E0D-F8F5-1CC9F756FB83}"/>
          </ac:spMkLst>
        </pc:spChg>
        <pc:spChg chg="add mod">
          <ac:chgData name="Michele Battistoni" userId="1b0411bd-0532-40ef-a293-07853b6221c1" providerId="ADAL" clId="{F9DB42C2-DEBC-407E-8570-B94503116BC2}" dt="2023-09-08T05:01:19.055" v="8255" actId="1076"/>
          <ac:spMkLst>
            <pc:docMk/>
            <pc:sldMk cId="1011806723" sldId="753"/>
            <ac:spMk id="12" creationId="{4B93E7EA-8FC5-6F80-A720-A71756572E80}"/>
          </ac:spMkLst>
        </pc:spChg>
        <pc:spChg chg="add del">
          <ac:chgData name="Michele Battistoni" userId="1b0411bd-0532-40ef-a293-07853b6221c1" providerId="ADAL" clId="{F9DB42C2-DEBC-407E-8570-B94503116BC2}" dt="2023-09-08T05:00:27.006" v="8224" actId="22"/>
          <ac:spMkLst>
            <pc:docMk/>
            <pc:sldMk cId="1011806723" sldId="753"/>
            <ac:spMk id="14" creationId="{F914883D-52B9-D676-8575-7506E12C3070}"/>
          </ac:spMkLst>
        </pc:spChg>
        <pc:spChg chg="add mod">
          <ac:chgData name="Michele Battistoni" userId="1b0411bd-0532-40ef-a293-07853b6221c1" providerId="ADAL" clId="{F9DB42C2-DEBC-407E-8570-B94503116BC2}" dt="2023-09-08T05:01:45.572" v="8261" actId="1076"/>
          <ac:spMkLst>
            <pc:docMk/>
            <pc:sldMk cId="1011806723" sldId="753"/>
            <ac:spMk id="16" creationId="{3F697FDE-4C27-69CF-15D4-AE23F24B8C5B}"/>
          </ac:spMkLst>
        </pc:spChg>
        <pc:picChg chg="add del mod">
          <ac:chgData name="Michele Battistoni" userId="1b0411bd-0532-40ef-a293-07853b6221c1" providerId="ADAL" clId="{F9DB42C2-DEBC-407E-8570-B94503116BC2}" dt="2023-09-06T22:54:58.378" v="2046" actId="1076"/>
          <ac:picMkLst>
            <pc:docMk/>
            <pc:sldMk cId="1011806723" sldId="753"/>
            <ac:picMk id="6" creationId="{8E60F83A-E786-5052-DA93-80CC8FEACA72}"/>
          </ac:picMkLst>
        </pc:picChg>
        <pc:picChg chg="add mod">
          <ac:chgData name="Michele Battistoni" userId="1b0411bd-0532-40ef-a293-07853b6221c1" providerId="ADAL" clId="{F9DB42C2-DEBC-407E-8570-B94503116BC2}" dt="2023-09-06T22:54:57.280" v="2045" actId="1076"/>
          <ac:picMkLst>
            <pc:docMk/>
            <pc:sldMk cId="1011806723" sldId="753"/>
            <ac:picMk id="7" creationId="{F3ED230F-1578-6C81-8849-9A8C870184B9}"/>
          </ac:picMkLst>
        </pc:picChg>
      </pc:sldChg>
      <pc:sldChg chg="addSp delSp modSp add mod modClrScheme chgLayout">
        <pc:chgData name="Michele Battistoni" userId="1b0411bd-0532-40ef-a293-07853b6221c1" providerId="ADAL" clId="{F9DB42C2-DEBC-407E-8570-B94503116BC2}" dt="2023-09-07T23:43:57.009" v="7035" actId="207"/>
        <pc:sldMkLst>
          <pc:docMk/>
          <pc:sldMk cId="1446245421" sldId="754"/>
        </pc:sldMkLst>
        <pc:spChg chg="add mod">
          <ac:chgData name="Michele Battistoni" userId="1b0411bd-0532-40ef-a293-07853b6221c1" providerId="ADAL" clId="{F9DB42C2-DEBC-407E-8570-B94503116BC2}" dt="2023-09-07T23:43:57.009" v="7035" actId="207"/>
          <ac:spMkLst>
            <pc:docMk/>
            <pc:sldMk cId="1446245421" sldId="754"/>
            <ac:spMk id="2" creationId="{9543DE7B-E76F-47E3-B720-5DAD439501FC}"/>
          </ac:spMkLst>
        </pc:spChg>
        <pc:spChg chg="add del mod ord">
          <ac:chgData name="Michele Battistoni" userId="1b0411bd-0532-40ef-a293-07853b6221c1" providerId="ADAL" clId="{F9DB42C2-DEBC-407E-8570-B94503116BC2}" dt="2023-09-07T10:24:25.507" v="3485" actId="478"/>
          <ac:spMkLst>
            <pc:docMk/>
            <pc:sldMk cId="1446245421" sldId="754"/>
            <ac:spMk id="2" creationId="{D1F2A159-93AC-E05C-6780-C3E80875E40E}"/>
          </ac:spMkLst>
        </pc:spChg>
        <pc:spChg chg="add mod">
          <ac:chgData name="Michele Battistoni" userId="1b0411bd-0532-40ef-a293-07853b6221c1" providerId="ADAL" clId="{F9DB42C2-DEBC-407E-8570-B94503116BC2}" dt="2023-09-07T10:24:09.675" v="3480"/>
          <ac:spMkLst>
            <pc:docMk/>
            <pc:sldMk cId="1446245421" sldId="754"/>
            <ac:spMk id="3" creationId="{93A48041-E2DA-1480-FF9A-CA1C1F0359B8}"/>
          </ac:spMkLst>
        </pc:spChg>
        <pc:spChg chg="mod">
          <ac:chgData name="Michele Battistoni" userId="1b0411bd-0532-40ef-a293-07853b6221c1" providerId="ADAL" clId="{F9DB42C2-DEBC-407E-8570-B94503116BC2}" dt="2023-09-07T23:39:03.753" v="6998" actId="20577"/>
          <ac:spMkLst>
            <pc:docMk/>
            <pc:sldMk cId="1446245421" sldId="754"/>
            <ac:spMk id="4" creationId="{625AC2B9-607E-7DB8-FEB0-CFB417B75853}"/>
          </ac:spMkLst>
        </pc:spChg>
        <pc:spChg chg="mod ord">
          <ac:chgData name="Michele Battistoni" userId="1b0411bd-0532-40ef-a293-07853b6221c1" providerId="ADAL" clId="{F9DB42C2-DEBC-407E-8570-B94503116BC2}" dt="2023-09-07T23:43:32.970" v="7024" actId="20577"/>
          <ac:spMkLst>
            <pc:docMk/>
            <pc:sldMk cId="1446245421" sldId="754"/>
            <ac:spMk id="10" creationId="{71D507F6-75D6-5607-70FE-0F6B1D9C2DA1}"/>
          </ac:spMkLst>
        </pc:spChg>
      </pc:sldChg>
      <pc:sldChg chg="addSp delSp modSp add mod modClrScheme chgLayout modNotesTx">
        <pc:chgData name="Michele Battistoni" userId="1b0411bd-0532-40ef-a293-07853b6221c1" providerId="ADAL" clId="{F9DB42C2-DEBC-407E-8570-B94503116BC2}" dt="2023-09-08T04:53:25.170" v="8154"/>
        <pc:sldMkLst>
          <pc:docMk/>
          <pc:sldMk cId="112604704" sldId="755"/>
        </pc:sldMkLst>
        <pc:spChg chg="add mod">
          <ac:chgData name="Michele Battistoni" userId="1b0411bd-0532-40ef-a293-07853b6221c1" providerId="ADAL" clId="{F9DB42C2-DEBC-407E-8570-B94503116BC2}" dt="2023-09-08T04:48:33.181" v="8047" actId="1076"/>
          <ac:spMkLst>
            <pc:docMk/>
            <pc:sldMk cId="112604704" sldId="755"/>
            <ac:spMk id="4" creationId="{3BD6FC84-4C0B-0F69-7318-1CF310C0D62F}"/>
          </ac:spMkLst>
        </pc:spChg>
        <pc:spChg chg="mod">
          <ac:chgData name="Michele Battistoni" userId="1b0411bd-0532-40ef-a293-07853b6221c1" providerId="ADAL" clId="{F9DB42C2-DEBC-407E-8570-B94503116BC2}" dt="2023-09-08T04:48:36.564" v="8048" actId="1076"/>
          <ac:spMkLst>
            <pc:docMk/>
            <pc:sldMk cId="112604704" sldId="755"/>
            <ac:spMk id="5" creationId="{165473B7-4F9C-5F2E-9AB3-70BA472E8E76}"/>
          </ac:spMkLst>
        </pc:spChg>
        <pc:spChg chg="mod">
          <ac:chgData name="Michele Battistoni" userId="1b0411bd-0532-40ef-a293-07853b6221c1" providerId="ADAL" clId="{F9DB42C2-DEBC-407E-8570-B94503116BC2}" dt="2023-09-08T04:53:18.185" v="8153" actId="6549"/>
          <ac:spMkLst>
            <pc:docMk/>
            <pc:sldMk cId="112604704" sldId="755"/>
            <ac:spMk id="7" creationId="{523A892F-17A4-240F-5FC2-234486DA4C2B}"/>
          </ac:spMkLst>
        </pc:spChg>
        <pc:spChg chg="add mod">
          <ac:chgData name="Michele Battistoni" userId="1b0411bd-0532-40ef-a293-07853b6221c1" providerId="ADAL" clId="{F9DB42C2-DEBC-407E-8570-B94503116BC2}" dt="2023-09-07T23:58:26.282" v="7123"/>
          <ac:spMkLst>
            <pc:docMk/>
            <pc:sldMk cId="112604704" sldId="755"/>
            <ac:spMk id="8" creationId="{06D1F9EC-F96C-4999-D4DA-AC1234EB27E3}"/>
          </ac:spMkLst>
        </pc:spChg>
        <pc:spChg chg="mod ord">
          <ac:chgData name="Michele Battistoni" userId="1b0411bd-0532-40ef-a293-07853b6221c1" providerId="ADAL" clId="{F9DB42C2-DEBC-407E-8570-B94503116BC2}" dt="2023-09-08T04:49:52.052" v="8084" actId="20577"/>
          <ac:spMkLst>
            <pc:docMk/>
            <pc:sldMk cId="112604704" sldId="755"/>
            <ac:spMk id="10" creationId="{71D507F6-75D6-5607-70FE-0F6B1D9C2DA1}"/>
          </ac:spMkLst>
        </pc:spChg>
        <pc:spChg chg="add mod">
          <ac:chgData name="Michele Battistoni" userId="1b0411bd-0532-40ef-a293-07853b6221c1" providerId="ADAL" clId="{F9DB42C2-DEBC-407E-8570-B94503116BC2}" dt="2023-09-08T04:52:14.211" v="8129" actId="1035"/>
          <ac:spMkLst>
            <pc:docMk/>
            <pc:sldMk cId="112604704" sldId="755"/>
            <ac:spMk id="16" creationId="{C7D7B868-3AE5-8865-3682-0282F7856162}"/>
          </ac:spMkLst>
        </pc:spChg>
        <pc:spChg chg="add del mod">
          <ac:chgData name="Michele Battistoni" userId="1b0411bd-0532-40ef-a293-07853b6221c1" providerId="ADAL" clId="{F9DB42C2-DEBC-407E-8570-B94503116BC2}" dt="2023-09-08T04:51:11.583" v="8109" actId="478"/>
          <ac:spMkLst>
            <pc:docMk/>
            <pc:sldMk cId="112604704" sldId="755"/>
            <ac:spMk id="18" creationId="{B00BC2A6-CBB7-6DC8-F04C-7E8C3DE5C561}"/>
          </ac:spMkLst>
        </pc:spChg>
        <pc:spChg chg="add mod">
          <ac:chgData name="Michele Battistoni" userId="1b0411bd-0532-40ef-a293-07853b6221c1" providerId="ADAL" clId="{F9DB42C2-DEBC-407E-8570-B94503116BC2}" dt="2023-09-08T04:52:14.211" v="8129" actId="1035"/>
          <ac:spMkLst>
            <pc:docMk/>
            <pc:sldMk cId="112604704" sldId="755"/>
            <ac:spMk id="20" creationId="{BC1AA4A8-B25C-DBC2-E192-67C0650FC341}"/>
          </ac:spMkLst>
        </pc:spChg>
        <pc:picChg chg="mod">
          <ac:chgData name="Michele Battistoni" userId="1b0411bd-0532-40ef-a293-07853b6221c1" providerId="ADAL" clId="{F9DB42C2-DEBC-407E-8570-B94503116BC2}" dt="2023-09-08T04:52:14.211" v="8129" actId="1035"/>
          <ac:picMkLst>
            <pc:docMk/>
            <pc:sldMk cId="112604704" sldId="755"/>
            <ac:picMk id="2" creationId="{D9164E16-7FE0-BD5F-24C7-2EB5B22C4714}"/>
          </ac:picMkLst>
        </pc:picChg>
        <pc:picChg chg="mod">
          <ac:chgData name="Michele Battistoni" userId="1b0411bd-0532-40ef-a293-07853b6221c1" providerId="ADAL" clId="{F9DB42C2-DEBC-407E-8570-B94503116BC2}" dt="2023-09-08T04:52:14.211" v="8129" actId="1035"/>
          <ac:picMkLst>
            <pc:docMk/>
            <pc:sldMk cId="112604704" sldId="755"/>
            <ac:picMk id="3" creationId="{964B5781-57A1-3B47-42F0-141ECC2601CB}"/>
          </ac:picMkLst>
        </pc:picChg>
        <pc:picChg chg="mod">
          <ac:chgData name="Michele Battistoni" userId="1b0411bd-0532-40ef-a293-07853b6221c1" providerId="ADAL" clId="{F9DB42C2-DEBC-407E-8570-B94503116BC2}" dt="2023-09-08T04:52:14.211" v="8129" actId="1035"/>
          <ac:picMkLst>
            <pc:docMk/>
            <pc:sldMk cId="112604704" sldId="755"/>
            <ac:picMk id="6" creationId="{ECA263D4-DB16-61D6-55C8-12AD681D5CB8}"/>
          </ac:picMkLst>
        </pc:picChg>
        <pc:picChg chg="add del mod">
          <ac:chgData name="Michele Battistoni" userId="1b0411bd-0532-40ef-a293-07853b6221c1" providerId="ADAL" clId="{F9DB42C2-DEBC-407E-8570-B94503116BC2}" dt="2023-09-08T04:46:59.750" v="8026"/>
          <ac:picMkLst>
            <pc:docMk/>
            <pc:sldMk cId="112604704" sldId="755"/>
            <ac:picMk id="9" creationId="{8BCD9D90-4632-EF81-7976-04AE59D9F54E}"/>
          </ac:picMkLst>
        </pc:picChg>
        <pc:picChg chg="add del mod">
          <ac:chgData name="Michele Battistoni" userId="1b0411bd-0532-40ef-a293-07853b6221c1" providerId="ADAL" clId="{F9DB42C2-DEBC-407E-8570-B94503116BC2}" dt="2023-09-08T04:47:08.590" v="8028" actId="21"/>
          <ac:picMkLst>
            <pc:docMk/>
            <pc:sldMk cId="112604704" sldId="755"/>
            <ac:picMk id="11" creationId="{D575E224-BF83-85C8-107D-F2872D2985CD}"/>
          </ac:picMkLst>
        </pc:picChg>
        <pc:picChg chg="add mod">
          <ac:chgData name="Michele Battistoni" userId="1b0411bd-0532-40ef-a293-07853b6221c1" providerId="ADAL" clId="{F9DB42C2-DEBC-407E-8570-B94503116BC2}" dt="2023-09-08T04:52:14.211" v="8129" actId="1035"/>
          <ac:picMkLst>
            <pc:docMk/>
            <pc:sldMk cId="112604704" sldId="755"/>
            <ac:picMk id="12" creationId="{A088F435-6B1D-6D80-1B95-E0705B5485FD}"/>
          </ac:picMkLst>
        </pc:picChg>
        <pc:picChg chg="add mod">
          <ac:chgData name="Michele Battistoni" userId="1b0411bd-0532-40ef-a293-07853b6221c1" providerId="ADAL" clId="{F9DB42C2-DEBC-407E-8570-B94503116BC2}" dt="2023-09-08T04:52:14.211" v="8129" actId="1035"/>
          <ac:picMkLst>
            <pc:docMk/>
            <pc:sldMk cId="112604704" sldId="755"/>
            <ac:picMk id="13" creationId="{C520BC5D-FD96-93C5-6097-F8AE35AC4A53}"/>
          </ac:picMkLst>
        </pc:picChg>
        <pc:picChg chg="add mod">
          <ac:chgData name="Michele Battistoni" userId="1b0411bd-0532-40ef-a293-07853b6221c1" providerId="ADAL" clId="{F9DB42C2-DEBC-407E-8570-B94503116BC2}" dt="2023-09-08T04:52:14.211" v="8129" actId="1035"/>
          <ac:picMkLst>
            <pc:docMk/>
            <pc:sldMk cId="112604704" sldId="755"/>
            <ac:picMk id="14" creationId="{5264437A-19D9-7B83-F5ED-E4CCC2DCF35A}"/>
          </ac:picMkLst>
        </pc:picChg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73064259" sldId="756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2025374008" sldId="757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498599219" sldId="758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623669951" sldId="759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3546872115" sldId="760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2259468696" sldId="761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589353018" sldId="762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372747204" sldId="763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4195715172" sldId="764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154681904" sldId="765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3457409160" sldId="766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852012420" sldId="767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428481043" sldId="768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4118991591" sldId="769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868099468" sldId="770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327129149" sldId="771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2624036330" sldId="772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3126790521" sldId="773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732371393" sldId="774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115821855" sldId="775"/>
        </pc:sldMkLst>
      </pc:sldChg>
      <pc:sldChg chg="add">
        <pc:chgData name="Michele Battistoni" userId="1b0411bd-0532-40ef-a293-07853b6221c1" providerId="ADAL" clId="{F9DB42C2-DEBC-407E-8570-B94503116BC2}" dt="2023-09-06T21:43:25.205" v="1460"/>
        <pc:sldMkLst>
          <pc:docMk/>
          <pc:sldMk cId="1215669144" sldId="776"/>
        </pc:sldMkLst>
      </pc:sldChg>
      <pc:sldChg chg="addSp delSp modSp mod ord">
        <pc:chgData name="Michele Battistoni" userId="1b0411bd-0532-40ef-a293-07853b6221c1" providerId="ADAL" clId="{F9DB42C2-DEBC-407E-8570-B94503116BC2}" dt="2023-09-08T04:20:45.714" v="7692" actId="14100"/>
        <pc:sldMkLst>
          <pc:docMk/>
          <pc:sldMk cId="2286636566" sldId="777"/>
        </pc:sldMkLst>
        <pc:spChg chg="del mod">
          <ac:chgData name="Michele Battistoni" userId="1b0411bd-0532-40ef-a293-07853b6221c1" providerId="ADAL" clId="{F9DB42C2-DEBC-407E-8570-B94503116BC2}" dt="2023-09-07T21:07:30.383" v="4364" actId="478"/>
          <ac:spMkLst>
            <pc:docMk/>
            <pc:sldMk cId="2286636566" sldId="777"/>
            <ac:spMk id="2" creationId="{4B2AB180-97B0-16F1-E444-89B45EAA5F93}"/>
          </ac:spMkLst>
        </pc:spChg>
        <pc:spChg chg="add mod">
          <ac:chgData name="Michele Battistoni" userId="1b0411bd-0532-40ef-a293-07853b6221c1" providerId="ADAL" clId="{F9DB42C2-DEBC-407E-8570-B94503116BC2}" dt="2023-09-08T04:17:45.927" v="7676" actId="14100"/>
          <ac:spMkLst>
            <pc:docMk/>
            <pc:sldMk cId="2286636566" sldId="777"/>
            <ac:spMk id="5" creationId="{5D68809A-9A05-F234-903E-92D4873F51F8}"/>
          </ac:spMkLst>
        </pc:spChg>
        <pc:spChg chg="add del mod">
          <ac:chgData name="Michele Battistoni" userId="1b0411bd-0532-40ef-a293-07853b6221c1" providerId="ADAL" clId="{F9DB42C2-DEBC-407E-8570-B94503116BC2}" dt="2023-09-08T04:01:12.096" v="7474" actId="478"/>
          <ac:spMkLst>
            <pc:docMk/>
            <pc:sldMk cId="2286636566" sldId="777"/>
            <ac:spMk id="6" creationId="{2FC0FC24-04D0-3269-8C79-536510091A91}"/>
          </ac:spMkLst>
        </pc:spChg>
        <pc:spChg chg="mod">
          <ac:chgData name="Michele Battistoni" userId="1b0411bd-0532-40ef-a293-07853b6221c1" providerId="ADAL" clId="{F9DB42C2-DEBC-407E-8570-B94503116BC2}" dt="2023-09-08T04:15:38.448" v="7643" actId="20577"/>
          <ac:spMkLst>
            <pc:docMk/>
            <pc:sldMk cId="2286636566" sldId="777"/>
            <ac:spMk id="9" creationId="{DD435DAB-F7F3-9FD4-33DF-17752F5D7C2A}"/>
          </ac:spMkLst>
        </pc:spChg>
        <pc:spChg chg="add mod ord">
          <ac:chgData name="Michele Battistoni" userId="1b0411bd-0532-40ef-a293-07853b6221c1" providerId="ADAL" clId="{F9DB42C2-DEBC-407E-8570-B94503116BC2}" dt="2023-09-08T04:15:54.879" v="7649" actId="1076"/>
          <ac:spMkLst>
            <pc:docMk/>
            <pc:sldMk cId="2286636566" sldId="777"/>
            <ac:spMk id="25" creationId="{220AC4E2-A399-1536-7C7B-A0D8CBB8E67E}"/>
          </ac:spMkLst>
        </pc:spChg>
        <pc:graphicFrameChg chg="add del mod">
          <ac:chgData name="Michele Battistoni" userId="1b0411bd-0532-40ef-a293-07853b6221c1" providerId="ADAL" clId="{F9DB42C2-DEBC-407E-8570-B94503116BC2}" dt="2023-09-08T04:00:17.618" v="7430" actId="478"/>
          <ac:graphicFrameMkLst>
            <pc:docMk/>
            <pc:sldMk cId="2286636566" sldId="777"/>
            <ac:graphicFrameMk id="2" creationId="{8B69F48E-2982-4A5F-BE83-5D27D47109FE}"/>
          </ac:graphicFrameMkLst>
        </pc:graphicFrameChg>
        <pc:graphicFrameChg chg="add mod">
          <ac:chgData name="Michele Battistoni" userId="1b0411bd-0532-40ef-a293-07853b6221c1" providerId="ADAL" clId="{F9DB42C2-DEBC-407E-8570-B94503116BC2}" dt="2023-09-08T04:00:21.566" v="7435"/>
          <ac:graphicFrameMkLst>
            <pc:docMk/>
            <pc:sldMk cId="2286636566" sldId="777"/>
            <ac:graphicFrameMk id="3" creationId="{8B69F48E-2982-4A5F-BE83-5D27D47109FE}"/>
          </ac:graphicFrameMkLst>
        </pc:graphicFrameChg>
        <pc:graphicFrameChg chg="add mod">
          <ac:chgData name="Michele Battistoni" userId="1b0411bd-0532-40ef-a293-07853b6221c1" providerId="ADAL" clId="{F9DB42C2-DEBC-407E-8570-B94503116BC2}" dt="2023-09-08T04:08:59.858" v="7560"/>
          <ac:graphicFrameMkLst>
            <pc:docMk/>
            <pc:sldMk cId="2286636566" sldId="777"/>
            <ac:graphicFrameMk id="26" creationId="{306CF9CB-6460-49EC-B571-426BF5715BC5}"/>
          </ac:graphicFrameMkLst>
        </pc:graphicFrameChg>
        <pc:graphicFrameChg chg="add mod">
          <ac:chgData name="Michele Battistoni" userId="1b0411bd-0532-40ef-a293-07853b6221c1" providerId="ADAL" clId="{F9DB42C2-DEBC-407E-8570-B94503116BC2}" dt="2023-09-08T04:10:14.282" v="7569"/>
          <ac:graphicFrameMkLst>
            <pc:docMk/>
            <pc:sldMk cId="2286636566" sldId="777"/>
            <ac:graphicFrameMk id="28" creationId="{F995B73A-8A1B-46BF-8E25-1EF1D7908EE5}"/>
          </ac:graphicFrameMkLst>
        </pc:graphicFrameChg>
        <pc:graphicFrameChg chg="add mod">
          <ac:chgData name="Michele Battistoni" userId="1b0411bd-0532-40ef-a293-07853b6221c1" providerId="ADAL" clId="{F9DB42C2-DEBC-407E-8570-B94503116BC2}" dt="2023-09-08T04:11:11.509" v="7578"/>
          <ac:graphicFrameMkLst>
            <pc:docMk/>
            <pc:sldMk cId="2286636566" sldId="777"/>
            <ac:graphicFrameMk id="30" creationId="{F995B73A-8A1B-46BF-8E25-1EF1D7908EE5}"/>
          </ac:graphicFrameMkLst>
        </pc:graphicFrameChg>
        <pc:graphicFrameChg chg="add mod">
          <ac:chgData name="Michele Battistoni" userId="1b0411bd-0532-40ef-a293-07853b6221c1" providerId="ADAL" clId="{F9DB42C2-DEBC-407E-8570-B94503116BC2}" dt="2023-09-08T04:12:24.474" v="7586"/>
          <ac:graphicFrameMkLst>
            <pc:docMk/>
            <pc:sldMk cId="2286636566" sldId="777"/>
            <ac:graphicFrameMk id="32" creationId="{F995B73A-8A1B-46BF-8E25-1EF1D7908EE5}"/>
          </ac:graphicFrameMkLst>
        </pc:graphicFrameChg>
        <pc:graphicFrameChg chg="add mod">
          <ac:chgData name="Michele Battistoni" userId="1b0411bd-0532-40ef-a293-07853b6221c1" providerId="ADAL" clId="{F9DB42C2-DEBC-407E-8570-B94503116BC2}" dt="2023-09-08T04:14:17.734" v="7614"/>
          <ac:graphicFrameMkLst>
            <pc:docMk/>
            <pc:sldMk cId="2286636566" sldId="777"/>
            <ac:graphicFrameMk id="38" creationId="{306CF9CB-6460-49EC-B571-426BF5715BC5}"/>
          </ac:graphicFrameMkLst>
        </pc:graphicFrameChg>
        <pc:graphicFrameChg chg="add mod">
          <ac:chgData name="Michele Battistoni" userId="1b0411bd-0532-40ef-a293-07853b6221c1" providerId="ADAL" clId="{F9DB42C2-DEBC-407E-8570-B94503116BC2}" dt="2023-09-08T04:16:39.593" v="7652"/>
          <ac:graphicFrameMkLst>
            <pc:docMk/>
            <pc:sldMk cId="2286636566" sldId="777"/>
            <ac:graphicFrameMk id="45" creationId="{803D893C-8961-448E-A183-6C672ACA6808}"/>
          </ac:graphicFrameMkLst>
        </pc:graphicFrameChg>
        <pc:graphicFrameChg chg="add mod">
          <ac:chgData name="Michele Battistoni" userId="1b0411bd-0532-40ef-a293-07853b6221c1" providerId="ADAL" clId="{F9DB42C2-DEBC-407E-8570-B94503116BC2}" dt="2023-09-08T04:20:02.611" v="7679"/>
          <ac:graphicFrameMkLst>
            <pc:docMk/>
            <pc:sldMk cId="2286636566" sldId="777"/>
            <ac:graphicFrameMk id="55" creationId="{306CF9CB-6460-49EC-B571-426BF5715BC5}"/>
          </ac:graphicFrameMkLst>
        </pc:graphicFrameChg>
        <pc:picChg chg="add del mod">
          <ac:chgData name="Michele Battistoni" userId="1b0411bd-0532-40ef-a293-07853b6221c1" providerId="ADAL" clId="{F9DB42C2-DEBC-407E-8570-B94503116BC2}" dt="2023-09-08T04:12:27.126" v="7588" actId="478"/>
          <ac:picMkLst>
            <pc:docMk/>
            <pc:sldMk cId="2286636566" sldId="777"/>
            <ac:picMk id="7" creationId="{A5EE65E2-A09A-46EB-9E9C-C4C021EBC352}"/>
          </ac:picMkLst>
        </pc:picChg>
        <pc:picChg chg="del">
          <ac:chgData name="Michele Battistoni" userId="1b0411bd-0532-40ef-a293-07853b6221c1" providerId="ADAL" clId="{F9DB42C2-DEBC-407E-8570-B94503116BC2}" dt="2023-09-08T03:59:35.729" v="7424" actId="478"/>
          <ac:picMkLst>
            <pc:docMk/>
            <pc:sldMk cId="2286636566" sldId="777"/>
            <ac:picMk id="11" creationId="{90663B1A-6A5B-7E81-1F8F-DDFBE5A0C45F}"/>
          </ac:picMkLst>
        </pc:picChg>
        <pc:picChg chg="del">
          <ac:chgData name="Michele Battistoni" userId="1b0411bd-0532-40ef-a293-07853b6221c1" providerId="ADAL" clId="{F9DB42C2-DEBC-407E-8570-B94503116BC2}" dt="2023-09-08T03:59:36.419" v="7425" actId="478"/>
          <ac:picMkLst>
            <pc:docMk/>
            <pc:sldMk cId="2286636566" sldId="777"/>
            <ac:picMk id="12" creationId="{05EC036F-0D3A-6A0F-A2F9-811542153F60}"/>
          </ac:picMkLst>
        </pc:picChg>
        <pc:picChg chg="add del mod">
          <ac:chgData name="Michele Battistoni" userId="1b0411bd-0532-40ef-a293-07853b6221c1" providerId="ADAL" clId="{F9DB42C2-DEBC-407E-8570-B94503116BC2}" dt="2023-09-08T04:14:24.034" v="7618" actId="478"/>
          <ac:picMkLst>
            <pc:docMk/>
            <pc:sldMk cId="2286636566" sldId="777"/>
            <ac:picMk id="27" creationId="{3D5739A7-016F-542B-1E94-9D0D1DA91125}"/>
          </ac:picMkLst>
        </pc:picChg>
        <pc:picChg chg="add del mod">
          <ac:chgData name="Michele Battistoni" userId="1b0411bd-0532-40ef-a293-07853b6221c1" providerId="ADAL" clId="{F9DB42C2-DEBC-407E-8570-B94503116BC2}" dt="2023-09-08T04:10:26.051" v="7573" actId="478"/>
          <ac:picMkLst>
            <pc:docMk/>
            <pc:sldMk cId="2286636566" sldId="777"/>
            <ac:picMk id="29" creationId="{85C4EBF8-48C7-5589-4052-0116DF1E0567}"/>
          </ac:picMkLst>
        </pc:picChg>
        <pc:picChg chg="add del mod">
          <ac:chgData name="Michele Battistoni" userId="1b0411bd-0532-40ef-a293-07853b6221c1" providerId="ADAL" clId="{F9DB42C2-DEBC-407E-8570-B94503116BC2}" dt="2023-09-08T04:11:24.396" v="7583" actId="478"/>
          <ac:picMkLst>
            <pc:docMk/>
            <pc:sldMk cId="2286636566" sldId="777"/>
            <ac:picMk id="31" creationId="{A53399C4-521E-1E61-6DB3-099178BE187F}"/>
          </ac:picMkLst>
        </pc:picChg>
        <pc:picChg chg="add mod">
          <ac:chgData name="Michele Battistoni" userId="1b0411bd-0532-40ef-a293-07853b6221c1" providerId="ADAL" clId="{F9DB42C2-DEBC-407E-8570-B94503116BC2}" dt="2023-09-08T04:12:59.494" v="7605" actId="1076"/>
          <ac:picMkLst>
            <pc:docMk/>
            <pc:sldMk cId="2286636566" sldId="777"/>
            <ac:picMk id="33" creationId="{61AA2FFE-25DC-9B44-4193-28680A702CA4}"/>
          </ac:picMkLst>
        </pc:picChg>
        <pc:picChg chg="add del mod ord">
          <ac:chgData name="Michele Battistoni" userId="1b0411bd-0532-40ef-a293-07853b6221c1" providerId="ADAL" clId="{F9DB42C2-DEBC-407E-8570-B94503116BC2}" dt="2023-09-08T04:20:11.642" v="7685" actId="478"/>
          <ac:picMkLst>
            <pc:docMk/>
            <pc:sldMk cId="2286636566" sldId="777"/>
            <ac:picMk id="39" creationId="{21802891-2CAE-E79F-224F-623FA108A0B4}"/>
          </ac:picMkLst>
        </pc:picChg>
        <pc:picChg chg="add mod">
          <ac:chgData name="Michele Battistoni" userId="1b0411bd-0532-40ef-a293-07853b6221c1" providerId="ADAL" clId="{F9DB42C2-DEBC-407E-8570-B94503116BC2}" dt="2023-09-08T04:17:04.932" v="7660" actId="1076"/>
          <ac:picMkLst>
            <pc:docMk/>
            <pc:sldMk cId="2286636566" sldId="777"/>
            <ac:picMk id="46" creationId="{4DC58371-A98A-860F-4F6A-91C34A72E535}"/>
          </ac:picMkLst>
        </pc:picChg>
        <pc:picChg chg="add mod ord">
          <ac:chgData name="Michele Battistoni" userId="1b0411bd-0532-40ef-a293-07853b6221c1" providerId="ADAL" clId="{F9DB42C2-DEBC-407E-8570-B94503116BC2}" dt="2023-09-08T04:20:24.644" v="7689" actId="167"/>
          <ac:picMkLst>
            <pc:docMk/>
            <pc:sldMk cId="2286636566" sldId="777"/>
            <ac:picMk id="56" creationId="{D84E08AA-ACD2-FA98-AE82-D21EAF8F916C}"/>
          </ac:picMkLst>
        </pc:picChg>
        <pc:cxnChg chg="add del mod">
          <ac:chgData name="Michele Battistoni" userId="1b0411bd-0532-40ef-a293-07853b6221c1" providerId="ADAL" clId="{F9DB42C2-DEBC-407E-8570-B94503116BC2}" dt="2023-09-08T04:02:47.692" v="7486" actId="478"/>
          <ac:cxnSpMkLst>
            <pc:docMk/>
            <pc:sldMk cId="2286636566" sldId="777"/>
            <ac:cxnSpMk id="10" creationId="{AB95455F-5A17-E80E-AF13-30C83E4F4C84}"/>
          </ac:cxnSpMkLst>
        </pc:cxnChg>
        <pc:cxnChg chg="add del mod">
          <ac:chgData name="Michele Battistoni" userId="1b0411bd-0532-40ef-a293-07853b6221c1" providerId="ADAL" clId="{F9DB42C2-DEBC-407E-8570-B94503116BC2}" dt="2023-09-08T04:03:29.924" v="7501" actId="478"/>
          <ac:cxnSpMkLst>
            <pc:docMk/>
            <pc:sldMk cId="2286636566" sldId="777"/>
            <ac:cxnSpMk id="14" creationId="{81571FA3-9F87-73C7-2FAD-C3626156CDBD}"/>
          </ac:cxnSpMkLst>
        </pc:cxnChg>
        <pc:cxnChg chg="add mod ord">
          <ac:chgData name="Michele Battistoni" userId="1b0411bd-0532-40ef-a293-07853b6221c1" providerId="ADAL" clId="{F9DB42C2-DEBC-407E-8570-B94503116BC2}" dt="2023-09-08T04:17:45.927" v="7676" actId="14100"/>
          <ac:cxnSpMkLst>
            <pc:docMk/>
            <pc:sldMk cId="2286636566" sldId="777"/>
            <ac:cxnSpMk id="20" creationId="{9DDB7F69-B539-148A-B563-365E011CF19C}"/>
          </ac:cxnSpMkLst>
        </pc:cxnChg>
        <pc:cxnChg chg="add del mod">
          <ac:chgData name="Michele Battistoni" userId="1b0411bd-0532-40ef-a293-07853b6221c1" providerId="ADAL" clId="{F9DB42C2-DEBC-407E-8570-B94503116BC2}" dt="2023-09-08T04:13:17.947" v="7611" actId="478"/>
          <ac:cxnSpMkLst>
            <pc:docMk/>
            <pc:sldMk cId="2286636566" sldId="777"/>
            <ac:cxnSpMk id="35" creationId="{6250B979-B164-57FA-00CD-407DB8695D55}"/>
          </ac:cxnSpMkLst>
        </pc:cxnChg>
        <pc:cxnChg chg="add mod">
          <ac:chgData name="Michele Battistoni" userId="1b0411bd-0532-40ef-a293-07853b6221c1" providerId="ADAL" clId="{F9DB42C2-DEBC-407E-8570-B94503116BC2}" dt="2023-09-08T04:20:45.714" v="7692" actId="14100"/>
          <ac:cxnSpMkLst>
            <pc:docMk/>
            <pc:sldMk cId="2286636566" sldId="777"/>
            <ac:cxnSpMk id="40" creationId="{9CB3326E-898C-FFA8-8EED-40866852853B}"/>
          </ac:cxnSpMkLst>
        </pc:cxnChg>
      </pc:sldChg>
      <pc:sldChg chg="addSp delSp modSp new mod modClrScheme chgLayout">
        <pc:chgData name="Michele Battistoni" userId="1b0411bd-0532-40ef-a293-07853b6221c1" providerId="ADAL" clId="{F9DB42C2-DEBC-407E-8570-B94503116BC2}" dt="2023-09-08T05:20:14.192" v="9168" actId="404"/>
        <pc:sldMkLst>
          <pc:docMk/>
          <pc:sldMk cId="1519881927" sldId="778"/>
        </pc:sldMkLst>
        <pc:spChg chg="mod ord">
          <ac:chgData name="Michele Battistoni" userId="1b0411bd-0532-40ef-a293-07853b6221c1" providerId="ADAL" clId="{F9DB42C2-DEBC-407E-8570-B94503116BC2}" dt="2023-09-08T05:02:50.730" v="8267" actId="700"/>
          <ac:spMkLst>
            <pc:docMk/>
            <pc:sldMk cId="1519881927" sldId="778"/>
            <ac:spMk id="2" creationId="{D9C661A1-84C1-51D6-E08E-64711EE4050D}"/>
          </ac:spMkLst>
        </pc:spChg>
        <pc:spChg chg="mod ord">
          <ac:chgData name="Michele Battistoni" userId="1b0411bd-0532-40ef-a293-07853b6221c1" providerId="ADAL" clId="{F9DB42C2-DEBC-407E-8570-B94503116BC2}" dt="2023-09-08T05:02:50.730" v="8267" actId="700"/>
          <ac:spMkLst>
            <pc:docMk/>
            <pc:sldMk cId="1519881927" sldId="778"/>
            <ac:spMk id="3" creationId="{B68D10CA-C47D-4612-258F-9DD1E8B75366}"/>
          </ac:spMkLst>
        </pc:spChg>
        <pc:spChg chg="add mod ord">
          <ac:chgData name="Michele Battistoni" userId="1b0411bd-0532-40ef-a293-07853b6221c1" providerId="ADAL" clId="{F9DB42C2-DEBC-407E-8570-B94503116BC2}" dt="2023-09-08T05:20:14.192" v="9168" actId="404"/>
          <ac:spMkLst>
            <pc:docMk/>
            <pc:sldMk cId="1519881927" sldId="778"/>
            <ac:spMk id="4" creationId="{BBBB266A-C608-83E2-6EB5-DB3259E20ABB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8" creationId="{430BACED-B17C-71BE-9EC3-FA970B52E669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9" creationId="{3F125072-1FA7-5021-0680-3B2D9FB68AD3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11" creationId="{5259F554-F061-2CD3-79B5-CD673F07F6BD}"/>
          </ac:spMkLst>
        </pc:spChg>
        <pc:spChg chg="del mod">
          <ac:chgData name="Michele Battistoni" userId="1b0411bd-0532-40ef-a293-07853b6221c1" providerId="ADAL" clId="{F9DB42C2-DEBC-407E-8570-B94503116BC2}" dt="2023-09-08T05:12:56.691" v="9071" actId="478"/>
          <ac:spMkLst>
            <pc:docMk/>
            <pc:sldMk cId="1519881927" sldId="778"/>
            <ac:spMk id="23" creationId="{4E63D931-2114-4A8E-FC22-929F234A898E}"/>
          </ac:spMkLst>
        </pc:spChg>
        <pc:spChg chg="del mod">
          <ac:chgData name="Michele Battistoni" userId="1b0411bd-0532-40ef-a293-07853b6221c1" providerId="ADAL" clId="{F9DB42C2-DEBC-407E-8570-B94503116BC2}" dt="2023-09-08T05:13:00.030" v="9072" actId="478"/>
          <ac:spMkLst>
            <pc:docMk/>
            <pc:sldMk cId="1519881927" sldId="778"/>
            <ac:spMk id="26" creationId="{B6ABD38D-1B26-4134-A5E1-A75E52843693}"/>
          </ac:spMkLst>
        </pc:spChg>
        <pc:spChg chg="del mod">
          <ac:chgData name="Michele Battistoni" userId="1b0411bd-0532-40ef-a293-07853b6221c1" providerId="ADAL" clId="{F9DB42C2-DEBC-407E-8570-B94503116BC2}" dt="2023-09-08T05:13:02.615" v="9073" actId="478"/>
          <ac:spMkLst>
            <pc:docMk/>
            <pc:sldMk cId="1519881927" sldId="778"/>
            <ac:spMk id="27" creationId="{67557C40-DC63-9D44-5133-7BE0A93F4C4A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28" creationId="{11096614-7DF9-6CFF-B34F-4B27E020FF00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29" creationId="{C1191DB1-833B-5A2B-627A-6D6957C17180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0" creationId="{FE79BC5D-E2A3-DC2E-F8F2-4B32B7292FA9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1" creationId="{BAF51CD6-D436-E351-DA62-CFDA8891B406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2" creationId="{371E6DF7-91C9-89B5-7C80-1D07DE7A1EDB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3" creationId="{4B8F63EB-3351-771F-EBF9-7344E26196D5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4" creationId="{8F10CDBF-1CF2-B30D-C208-27B7EF48D2B0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5" creationId="{0F4C8731-3CE0-5F0F-0B16-3E803717B407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6" creationId="{E4482255-4EAE-7E7A-4636-086337F4A101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7" creationId="{38DD01A6-B264-DE8E-078A-BAEE05B11F90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8" creationId="{84FAB3AF-038A-6667-4BBC-60EAAB84FA82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39" creationId="{B8EA9E23-2638-6B3A-F28A-77BC821CDD79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40" creationId="{605B0F90-09EE-D91A-9074-437F4A70EE47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41" creationId="{4818D156-9377-4023-6CDE-A7838218E07D}"/>
          </ac:spMkLst>
        </pc:spChg>
        <pc:spChg chg="mod">
          <ac:chgData name="Michele Battistoni" userId="1b0411bd-0532-40ef-a293-07853b6221c1" providerId="ADAL" clId="{F9DB42C2-DEBC-407E-8570-B94503116BC2}" dt="2023-09-08T05:11:26.077" v="9044"/>
          <ac:spMkLst>
            <pc:docMk/>
            <pc:sldMk cId="1519881927" sldId="778"/>
            <ac:spMk id="42" creationId="{07AF74FC-56B3-D1F3-107F-7C7D40676F87}"/>
          </ac:spMkLst>
        </pc:spChg>
        <pc:grpChg chg="add mod">
          <ac:chgData name="Michele Battistoni" userId="1b0411bd-0532-40ef-a293-07853b6221c1" providerId="ADAL" clId="{F9DB42C2-DEBC-407E-8570-B94503116BC2}" dt="2023-09-08T05:18:54.505" v="9111" actId="1076"/>
          <ac:grpSpMkLst>
            <pc:docMk/>
            <pc:sldMk cId="1519881927" sldId="778"/>
            <ac:grpSpMk id="5" creationId="{F440BB22-DDC4-DD8A-DC43-071893495FEF}"/>
          </ac:grpSpMkLst>
        </pc:grpChg>
        <pc:grpChg chg="mod">
          <ac:chgData name="Michele Battistoni" userId="1b0411bd-0532-40ef-a293-07853b6221c1" providerId="ADAL" clId="{F9DB42C2-DEBC-407E-8570-B94503116BC2}" dt="2023-09-08T05:11:26.077" v="9044"/>
          <ac:grpSpMkLst>
            <pc:docMk/>
            <pc:sldMk cId="1519881927" sldId="778"/>
            <ac:grpSpMk id="7" creationId="{3167DFD1-F2B5-CDA8-053C-3F0F5A1C6C96}"/>
          </ac:grpSpMkLst>
        </pc:grpChg>
        <pc:grpChg chg="mod">
          <ac:chgData name="Michele Battistoni" userId="1b0411bd-0532-40ef-a293-07853b6221c1" providerId="ADAL" clId="{F9DB42C2-DEBC-407E-8570-B94503116BC2}" dt="2023-09-08T05:11:26.077" v="9044"/>
          <ac:grpSpMkLst>
            <pc:docMk/>
            <pc:sldMk cId="1519881927" sldId="778"/>
            <ac:grpSpMk id="10" creationId="{30ABFC3A-DE59-386E-39CB-A65DB61417D3}"/>
          </ac:grpSpMkLst>
        </pc:grpChg>
        <pc:grpChg chg="mod">
          <ac:chgData name="Michele Battistoni" userId="1b0411bd-0532-40ef-a293-07853b6221c1" providerId="ADAL" clId="{F9DB42C2-DEBC-407E-8570-B94503116BC2}" dt="2023-09-08T05:11:26.077" v="9044"/>
          <ac:grpSpMkLst>
            <pc:docMk/>
            <pc:sldMk cId="1519881927" sldId="778"/>
            <ac:grpSpMk id="13" creationId="{C0E1603A-4C30-5097-214E-FB6957369766}"/>
          </ac:grpSpMkLst>
        </pc:grpChg>
        <pc:grpChg chg="mod">
          <ac:chgData name="Michele Battistoni" userId="1b0411bd-0532-40ef-a293-07853b6221c1" providerId="ADAL" clId="{F9DB42C2-DEBC-407E-8570-B94503116BC2}" dt="2023-09-08T05:11:26.077" v="9044"/>
          <ac:grpSpMkLst>
            <pc:docMk/>
            <pc:sldMk cId="1519881927" sldId="778"/>
            <ac:grpSpMk id="15" creationId="{F72CCD42-846A-B43A-39A0-D8DA249EA7F5}"/>
          </ac:grpSpMkLst>
        </pc:grpChg>
        <pc:grpChg chg="mod">
          <ac:chgData name="Michele Battistoni" userId="1b0411bd-0532-40ef-a293-07853b6221c1" providerId="ADAL" clId="{F9DB42C2-DEBC-407E-8570-B94503116BC2}" dt="2023-09-08T05:11:26.077" v="9044"/>
          <ac:grpSpMkLst>
            <pc:docMk/>
            <pc:sldMk cId="1519881927" sldId="778"/>
            <ac:grpSpMk id="16" creationId="{52007976-C878-A1CA-A149-9FD2A661ABE9}"/>
          </ac:grpSpMkLst>
        </pc:grpChg>
        <pc:grpChg chg="mod">
          <ac:chgData name="Michele Battistoni" userId="1b0411bd-0532-40ef-a293-07853b6221c1" providerId="ADAL" clId="{F9DB42C2-DEBC-407E-8570-B94503116BC2}" dt="2023-09-08T05:11:26.077" v="9044"/>
          <ac:grpSpMkLst>
            <pc:docMk/>
            <pc:sldMk cId="1519881927" sldId="778"/>
            <ac:grpSpMk id="17" creationId="{142553DF-20D5-011E-35E2-0AFEA9523C42}"/>
          </ac:grpSpMkLst>
        </pc:grpChg>
        <pc:picChg chg="mod">
          <ac:chgData name="Michele Battistoni" userId="1b0411bd-0532-40ef-a293-07853b6221c1" providerId="ADAL" clId="{F9DB42C2-DEBC-407E-8570-B94503116BC2}" dt="2023-09-08T05:11:26.077" v="9044"/>
          <ac:picMkLst>
            <pc:docMk/>
            <pc:sldMk cId="1519881927" sldId="778"/>
            <ac:picMk id="6" creationId="{0765273D-F05D-2E13-D250-506F337B7F32}"/>
          </ac:picMkLst>
        </pc:picChg>
        <pc:picChg chg="add del mod">
          <ac:chgData name="Michele Battistoni" userId="1b0411bd-0532-40ef-a293-07853b6221c1" providerId="ADAL" clId="{F9DB42C2-DEBC-407E-8570-B94503116BC2}" dt="2023-09-08T05:15:53.170" v="9081" actId="478"/>
          <ac:picMkLst>
            <pc:docMk/>
            <pc:sldMk cId="1519881927" sldId="778"/>
            <ac:picMk id="43" creationId="{E5189482-9375-25E6-2214-3532915E92ED}"/>
          </ac:picMkLst>
        </pc:picChg>
        <pc:picChg chg="add del mod">
          <ac:chgData name="Michele Battistoni" userId="1b0411bd-0532-40ef-a293-07853b6221c1" providerId="ADAL" clId="{F9DB42C2-DEBC-407E-8570-B94503116BC2}" dt="2023-09-08T05:16:02.519" v="9086" actId="478"/>
          <ac:picMkLst>
            <pc:docMk/>
            <pc:sldMk cId="1519881927" sldId="778"/>
            <ac:picMk id="44" creationId="{0FA3BB77-5926-B57F-ADDF-B7CD77054FCE}"/>
          </ac:picMkLst>
        </pc:picChg>
        <pc:picChg chg="add del mod">
          <ac:chgData name="Michele Battistoni" userId="1b0411bd-0532-40ef-a293-07853b6221c1" providerId="ADAL" clId="{F9DB42C2-DEBC-407E-8570-B94503116BC2}" dt="2023-09-08T05:15:58.830" v="9084"/>
          <ac:picMkLst>
            <pc:docMk/>
            <pc:sldMk cId="1519881927" sldId="778"/>
            <ac:picMk id="45" creationId="{0A5DE955-622C-4BEA-C1A1-3580730E53D8}"/>
          </ac:picMkLst>
        </pc:picChg>
        <pc:picChg chg="add del">
          <ac:chgData name="Michele Battistoni" userId="1b0411bd-0532-40ef-a293-07853b6221c1" providerId="ADAL" clId="{F9DB42C2-DEBC-407E-8570-B94503116BC2}" dt="2023-09-08T05:16:03.210" v="9087" actId="478"/>
          <ac:picMkLst>
            <pc:docMk/>
            <pc:sldMk cId="1519881927" sldId="778"/>
            <ac:picMk id="46" creationId="{B724746C-F23C-A767-8A22-34FD90EE34F3}"/>
          </ac:picMkLst>
        </pc:picChg>
        <pc:picChg chg="add del mod">
          <ac:chgData name="Michele Battistoni" userId="1b0411bd-0532-40ef-a293-07853b6221c1" providerId="ADAL" clId="{F9DB42C2-DEBC-407E-8570-B94503116BC2}" dt="2023-09-08T05:16:07.608" v="9089"/>
          <ac:picMkLst>
            <pc:docMk/>
            <pc:sldMk cId="1519881927" sldId="778"/>
            <ac:picMk id="47" creationId="{3AEBD0E4-C67E-488B-C88F-6E5AC6491F71}"/>
          </ac:picMkLst>
        </pc:picChg>
        <pc:picChg chg="add mod">
          <ac:chgData name="Michele Battistoni" userId="1b0411bd-0532-40ef-a293-07853b6221c1" providerId="ADAL" clId="{F9DB42C2-DEBC-407E-8570-B94503116BC2}" dt="2023-09-08T05:18:19.423" v="9104" actId="1076"/>
          <ac:picMkLst>
            <pc:docMk/>
            <pc:sldMk cId="1519881927" sldId="778"/>
            <ac:picMk id="48" creationId="{8ECFEF92-D321-EBDA-415D-6894F405D584}"/>
          </ac:picMkLst>
        </pc:picChg>
        <pc:cxnChg chg="mod">
          <ac:chgData name="Michele Battistoni" userId="1b0411bd-0532-40ef-a293-07853b6221c1" providerId="ADAL" clId="{F9DB42C2-DEBC-407E-8570-B94503116BC2}" dt="2023-09-08T05:11:26.077" v="9044"/>
          <ac:cxnSpMkLst>
            <pc:docMk/>
            <pc:sldMk cId="1519881927" sldId="778"/>
            <ac:cxnSpMk id="12" creationId="{B11E4618-17BF-0BC5-6453-1A318B8D8AFE}"/>
          </ac:cxnSpMkLst>
        </pc:cxnChg>
        <pc:cxnChg chg="mod">
          <ac:chgData name="Michele Battistoni" userId="1b0411bd-0532-40ef-a293-07853b6221c1" providerId="ADAL" clId="{F9DB42C2-DEBC-407E-8570-B94503116BC2}" dt="2023-09-08T05:11:26.077" v="9044"/>
          <ac:cxnSpMkLst>
            <pc:docMk/>
            <pc:sldMk cId="1519881927" sldId="778"/>
            <ac:cxnSpMk id="14" creationId="{6892C60D-9BE3-EC78-B65F-0CD0E9397317}"/>
          </ac:cxnSpMkLst>
        </pc:cxnChg>
        <pc:cxnChg chg="mod">
          <ac:chgData name="Michele Battistoni" userId="1b0411bd-0532-40ef-a293-07853b6221c1" providerId="ADAL" clId="{F9DB42C2-DEBC-407E-8570-B94503116BC2}" dt="2023-09-08T05:11:26.077" v="9044"/>
          <ac:cxnSpMkLst>
            <pc:docMk/>
            <pc:sldMk cId="1519881927" sldId="778"/>
            <ac:cxnSpMk id="18" creationId="{FB3A6DBB-6445-F538-EDD8-F867188D0F06}"/>
          </ac:cxnSpMkLst>
        </pc:cxnChg>
        <pc:cxnChg chg="mod">
          <ac:chgData name="Michele Battistoni" userId="1b0411bd-0532-40ef-a293-07853b6221c1" providerId="ADAL" clId="{F9DB42C2-DEBC-407E-8570-B94503116BC2}" dt="2023-09-08T05:11:26.077" v="9044"/>
          <ac:cxnSpMkLst>
            <pc:docMk/>
            <pc:sldMk cId="1519881927" sldId="778"/>
            <ac:cxnSpMk id="19" creationId="{DA5CF5AA-7339-C349-FAD9-E204AF75801C}"/>
          </ac:cxnSpMkLst>
        </pc:cxnChg>
        <pc:cxnChg chg="mod">
          <ac:chgData name="Michele Battistoni" userId="1b0411bd-0532-40ef-a293-07853b6221c1" providerId="ADAL" clId="{F9DB42C2-DEBC-407E-8570-B94503116BC2}" dt="2023-09-08T05:11:26.077" v="9044"/>
          <ac:cxnSpMkLst>
            <pc:docMk/>
            <pc:sldMk cId="1519881927" sldId="778"/>
            <ac:cxnSpMk id="20" creationId="{6EF21390-6E76-D118-AD3B-630A53BDCC49}"/>
          </ac:cxnSpMkLst>
        </pc:cxnChg>
        <pc:cxnChg chg="mod">
          <ac:chgData name="Michele Battistoni" userId="1b0411bd-0532-40ef-a293-07853b6221c1" providerId="ADAL" clId="{F9DB42C2-DEBC-407E-8570-B94503116BC2}" dt="2023-09-08T05:11:26.077" v="9044"/>
          <ac:cxnSpMkLst>
            <pc:docMk/>
            <pc:sldMk cId="1519881927" sldId="778"/>
            <ac:cxnSpMk id="21" creationId="{C6294200-F903-76AD-273E-678C199E4F87}"/>
          </ac:cxnSpMkLst>
        </pc:cxnChg>
        <pc:cxnChg chg="mod">
          <ac:chgData name="Michele Battistoni" userId="1b0411bd-0532-40ef-a293-07853b6221c1" providerId="ADAL" clId="{F9DB42C2-DEBC-407E-8570-B94503116BC2}" dt="2023-09-08T05:11:26.077" v="9044"/>
          <ac:cxnSpMkLst>
            <pc:docMk/>
            <pc:sldMk cId="1519881927" sldId="778"/>
            <ac:cxnSpMk id="22" creationId="{A0B7BBB8-6F11-72BE-3865-92C9D40407A4}"/>
          </ac:cxnSpMkLst>
        </pc:cxnChg>
        <pc:cxnChg chg="del mod">
          <ac:chgData name="Michele Battistoni" userId="1b0411bd-0532-40ef-a293-07853b6221c1" providerId="ADAL" clId="{F9DB42C2-DEBC-407E-8570-B94503116BC2}" dt="2023-09-08T05:13:06.299" v="9075" actId="478"/>
          <ac:cxnSpMkLst>
            <pc:docMk/>
            <pc:sldMk cId="1519881927" sldId="778"/>
            <ac:cxnSpMk id="24" creationId="{F5499479-5E32-2BE8-8F96-819D02851CA5}"/>
          </ac:cxnSpMkLst>
        </pc:cxnChg>
        <pc:cxnChg chg="del mod">
          <ac:chgData name="Michele Battistoni" userId="1b0411bd-0532-40ef-a293-07853b6221c1" providerId="ADAL" clId="{F9DB42C2-DEBC-407E-8570-B94503116BC2}" dt="2023-09-08T05:13:04.660" v="9074" actId="478"/>
          <ac:cxnSpMkLst>
            <pc:docMk/>
            <pc:sldMk cId="1519881927" sldId="778"/>
            <ac:cxnSpMk id="25" creationId="{FE5F4B33-2B86-453E-018E-7BEB576E58EE}"/>
          </ac:cxnSpMkLst>
        </pc:cxnChg>
      </pc:sldChg>
      <pc:sldChg chg="addSp delSp modSp add mod modClrScheme chgLayout">
        <pc:chgData name="Michele Battistoni" userId="1b0411bd-0532-40ef-a293-07853b6221c1" providerId="ADAL" clId="{F9DB42C2-DEBC-407E-8570-B94503116BC2}" dt="2023-09-08T00:08:07.473" v="7147" actId="478"/>
        <pc:sldMkLst>
          <pc:docMk/>
          <pc:sldMk cId="1783615305" sldId="779"/>
        </pc:sldMkLst>
        <pc:spChg chg="mod ord">
          <ac:chgData name="Michele Battistoni" userId="1b0411bd-0532-40ef-a293-07853b6221c1" providerId="ADAL" clId="{F9DB42C2-DEBC-407E-8570-B94503116BC2}" dt="2023-09-08T00:08:03.733" v="7146" actId="700"/>
          <ac:spMkLst>
            <pc:docMk/>
            <pc:sldMk cId="1783615305" sldId="779"/>
            <ac:spMk id="2" creationId="{D9C661A1-84C1-51D6-E08E-64711EE4050D}"/>
          </ac:spMkLst>
        </pc:spChg>
        <pc:spChg chg="mod ord">
          <ac:chgData name="Michele Battistoni" userId="1b0411bd-0532-40ef-a293-07853b6221c1" providerId="ADAL" clId="{F9DB42C2-DEBC-407E-8570-B94503116BC2}" dt="2023-09-08T00:08:03.733" v="7146" actId="700"/>
          <ac:spMkLst>
            <pc:docMk/>
            <pc:sldMk cId="1783615305" sldId="779"/>
            <ac:spMk id="3" creationId="{B68D10CA-C47D-4612-258F-9DD1E8B75366}"/>
          </ac:spMkLst>
        </pc:spChg>
        <pc:spChg chg="add del mod ord">
          <ac:chgData name="Michele Battistoni" userId="1b0411bd-0532-40ef-a293-07853b6221c1" providerId="ADAL" clId="{F9DB42C2-DEBC-407E-8570-B94503116BC2}" dt="2023-09-08T00:08:07.473" v="7147" actId="478"/>
          <ac:spMkLst>
            <pc:docMk/>
            <pc:sldMk cId="1783615305" sldId="779"/>
            <ac:spMk id="4" creationId="{7F54CB0A-EFB2-9BEC-6850-C87CD2FE5D16}"/>
          </ac:spMkLst>
        </pc:spChg>
      </pc:sldChg>
      <pc:sldChg chg="addSp delSp modSp mod ord">
        <pc:chgData name="Michele Battistoni" userId="1b0411bd-0532-40ef-a293-07853b6221c1" providerId="ADAL" clId="{F9DB42C2-DEBC-407E-8570-B94503116BC2}" dt="2023-09-07T22:46:32.355" v="6020"/>
        <pc:sldMkLst>
          <pc:docMk/>
          <pc:sldMk cId="1894322787" sldId="780"/>
        </pc:sldMkLst>
        <pc:spChg chg="add mod">
          <ac:chgData name="Michele Battistoni" userId="1b0411bd-0532-40ef-a293-07853b6221c1" providerId="ADAL" clId="{F9DB42C2-DEBC-407E-8570-B94503116BC2}" dt="2023-09-07T21:07:55.309" v="4366" actId="20577"/>
          <ac:spMkLst>
            <pc:docMk/>
            <pc:sldMk cId="1894322787" sldId="780"/>
            <ac:spMk id="2" creationId="{193FBD91-B9D3-0B2A-6186-6C2C908C8E99}"/>
          </ac:spMkLst>
        </pc:spChg>
        <pc:spChg chg="del">
          <ac:chgData name="Michele Battistoni" userId="1b0411bd-0532-40ef-a293-07853b6221c1" providerId="ADAL" clId="{F9DB42C2-DEBC-407E-8570-B94503116BC2}" dt="2023-09-07T21:08:39.137" v="4383" actId="478"/>
          <ac:spMkLst>
            <pc:docMk/>
            <pc:sldMk cId="1894322787" sldId="780"/>
            <ac:spMk id="3" creationId="{F25AC7A2-5070-858D-1245-6BF16EB7947B}"/>
          </ac:spMkLst>
        </pc:spChg>
        <pc:spChg chg="mod">
          <ac:chgData name="Michele Battistoni" userId="1b0411bd-0532-40ef-a293-07853b6221c1" providerId="ADAL" clId="{F9DB42C2-DEBC-407E-8570-B94503116BC2}" dt="2023-09-07T21:08:30.757" v="4382" actId="20577"/>
          <ac:spMkLst>
            <pc:docMk/>
            <pc:sldMk cId="1894322787" sldId="780"/>
            <ac:spMk id="9" creationId="{DD435DAB-F7F3-9FD4-33DF-17752F5D7C2A}"/>
          </ac:spMkLst>
        </pc:spChg>
      </pc:sldChg>
      <pc:sldChg chg="addSp modSp mod ord">
        <pc:chgData name="Michele Battistoni" userId="1b0411bd-0532-40ef-a293-07853b6221c1" providerId="ADAL" clId="{F9DB42C2-DEBC-407E-8570-B94503116BC2}" dt="2023-09-07T22:46:32.355" v="6020"/>
        <pc:sldMkLst>
          <pc:docMk/>
          <pc:sldMk cId="3406532652" sldId="781"/>
        </pc:sldMkLst>
        <pc:spChg chg="add mod">
          <ac:chgData name="Michele Battistoni" userId="1b0411bd-0532-40ef-a293-07853b6221c1" providerId="ADAL" clId="{F9DB42C2-DEBC-407E-8570-B94503116BC2}" dt="2023-09-07T21:28:05.167" v="4966" actId="20577"/>
          <ac:spMkLst>
            <pc:docMk/>
            <pc:sldMk cId="3406532652" sldId="781"/>
            <ac:spMk id="2" creationId="{E52E3DE8-6FAC-17AF-6000-183CADBE5B00}"/>
          </ac:spMkLst>
        </pc:spChg>
        <pc:spChg chg="mod">
          <ac:chgData name="Michele Battistoni" userId="1b0411bd-0532-40ef-a293-07853b6221c1" providerId="ADAL" clId="{F9DB42C2-DEBC-407E-8570-B94503116BC2}" dt="2023-09-07T21:27:44.876" v="4953" actId="20577"/>
          <ac:spMkLst>
            <pc:docMk/>
            <pc:sldMk cId="3406532652" sldId="781"/>
            <ac:spMk id="9" creationId="{DD435DAB-F7F3-9FD4-33DF-17752F5D7C2A}"/>
          </ac:spMkLst>
        </pc:spChg>
      </pc:sldChg>
      <pc:sldChg chg="addSp delSp modSp mod ord modNotesTx">
        <pc:chgData name="Michele Battistoni" userId="1b0411bd-0532-40ef-a293-07853b6221c1" providerId="ADAL" clId="{F9DB42C2-DEBC-407E-8570-B94503116BC2}" dt="2023-09-07T22:46:32.355" v="6020"/>
        <pc:sldMkLst>
          <pc:docMk/>
          <pc:sldMk cId="2054865313" sldId="782"/>
        </pc:sldMkLst>
        <pc:spChg chg="add del mod">
          <ac:chgData name="Michele Battistoni" userId="1b0411bd-0532-40ef-a293-07853b6221c1" providerId="ADAL" clId="{F9DB42C2-DEBC-407E-8570-B94503116BC2}" dt="2023-09-07T21:29:28.224" v="4983" actId="478"/>
          <ac:spMkLst>
            <pc:docMk/>
            <pc:sldMk cId="2054865313" sldId="782"/>
            <ac:spMk id="2" creationId="{F4607C28-776E-09F4-8FDA-87B520F78589}"/>
          </ac:spMkLst>
        </pc:spChg>
        <pc:spChg chg="add del mod">
          <ac:chgData name="Michele Battistoni" userId="1b0411bd-0532-40ef-a293-07853b6221c1" providerId="ADAL" clId="{F9DB42C2-DEBC-407E-8570-B94503116BC2}" dt="2023-09-07T21:30:18.818" v="4987" actId="478"/>
          <ac:spMkLst>
            <pc:docMk/>
            <pc:sldMk cId="2054865313" sldId="782"/>
            <ac:spMk id="3" creationId="{0A9B1114-8170-AA15-2AB3-A912D43438DD}"/>
          </ac:spMkLst>
        </pc:spChg>
        <pc:spChg chg="add mod">
          <ac:chgData name="Michele Battistoni" userId="1b0411bd-0532-40ef-a293-07853b6221c1" providerId="ADAL" clId="{F9DB42C2-DEBC-407E-8570-B94503116BC2}" dt="2023-09-07T21:30:29.992" v="4991" actId="20577"/>
          <ac:spMkLst>
            <pc:docMk/>
            <pc:sldMk cId="2054865313" sldId="782"/>
            <ac:spMk id="5" creationId="{F7CAFF63-4AA7-5423-F771-9622B3F4DB8A}"/>
          </ac:spMkLst>
        </pc:spChg>
        <pc:spChg chg="mod">
          <ac:chgData name="Michele Battistoni" userId="1b0411bd-0532-40ef-a293-07853b6221c1" providerId="ADAL" clId="{F9DB42C2-DEBC-407E-8570-B94503116BC2}" dt="2023-09-07T21:28:42.859" v="4970" actId="20577"/>
          <ac:spMkLst>
            <pc:docMk/>
            <pc:sldMk cId="2054865313" sldId="782"/>
            <ac:spMk id="9" creationId="{DD435DAB-F7F3-9FD4-33DF-17752F5D7C2A}"/>
          </ac:spMkLst>
        </pc:spChg>
      </pc:sldChg>
      <pc:sldChg chg="addSp delSp modSp mod ord modNotesTx">
        <pc:chgData name="Michele Battistoni" userId="1b0411bd-0532-40ef-a293-07853b6221c1" providerId="ADAL" clId="{F9DB42C2-DEBC-407E-8570-B94503116BC2}" dt="2023-09-07T22:46:32.355" v="6020"/>
        <pc:sldMkLst>
          <pc:docMk/>
          <pc:sldMk cId="4063112632" sldId="783"/>
        </pc:sldMkLst>
        <pc:spChg chg="add del mod">
          <ac:chgData name="Michele Battistoni" userId="1b0411bd-0532-40ef-a293-07853b6221c1" providerId="ADAL" clId="{F9DB42C2-DEBC-407E-8570-B94503116BC2}" dt="2023-09-07T21:30:13.692" v="4985" actId="478"/>
          <ac:spMkLst>
            <pc:docMk/>
            <pc:sldMk cId="4063112632" sldId="783"/>
            <ac:spMk id="2" creationId="{1C578DF2-7991-00CA-F853-32C375072BF5}"/>
          </ac:spMkLst>
        </pc:spChg>
        <pc:spChg chg="add mod">
          <ac:chgData name="Michele Battistoni" userId="1b0411bd-0532-40ef-a293-07853b6221c1" providerId="ADAL" clId="{F9DB42C2-DEBC-407E-8570-B94503116BC2}" dt="2023-09-07T21:30:14.310" v="4986"/>
          <ac:spMkLst>
            <pc:docMk/>
            <pc:sldMk cId="4063112632" sldId="783"/>
            <ac:spMk id="3" creationId="{142B6533-4AF2-EF75-3FD2-B0B695E7E9F7}"/>
          </ac:spMkLst>
        </pc:spChg>
        <pc:spChg chg="mod">
          <ac:chgData name="Michele Battistoni" userId="1b0411bd-0532-40ef-a293-07853b6221c1" providerId="ADAL" clId="{F9DB42C2-DEBC-407E-8570-B94503116BC2}" dt="2023-09-07T21:31:00.639" v="5004" actId="20577"/>
          <ac:spMkLst>
            <pc:docMk/>
            <pc:sldMk cId="4063112632" sldId="783"/>
            <ac:spMk id="9" creationId="{DD435DAB-F7F3-9FD4-33DF-17752F5D7C2A}"/>
          </ac:spMkLst>
        </pc:spChg>
      </pc:sldChg>
      <pc:sldChg chg="addSp modSp mod ord modNotesTx">
        <pc:chgData name="Michele Battistoni" userId="1b0411bd-0532-40ef-a293-07853b6221c1" providerId="ADAL" clId="{F9DB42C2-DEBC-407E-8570-B94503116BC2}" dt="2023-09-07T22:46:32.355" v="6020"/>
        <pc:sldMkLst>
          <pc:docMk/>
          <pc:sldMk cId="3010002221" sldId="784"/>
        </pc:sldMkLst>
        <pc:spChg chg="add mod">
          <ac:chgData name="Michele Battistoni" userId="1b0411bd-0532-40ef-a293-07853b6221c1" providerId="ADAL" clId="{F9DB42C2-DEBC-407E-8570-B94503116BC2}" dt="2023-09-07T21:42:42.675" v="5339" actId="20577"/>
          <ac:spMkLst>
            <pc:docMk/>
            <pc:sldMk cId="3010002221" sldId="784"/>
            <ac:spMk id="2" creationId="{F893DB30-EA33-3F53-6E33-559DA9FE7941}"/>
          </ac:spMkLst>
        </pc:spChg>
        <pc:spChg chg="mod">
          <ac:chgData name="Michele Battistoni" userId="1b0411bd-0532-40ef-a293-07853b6221c1" providerId="ADAL" clId="{F9DB42C2-DEBC-407E-8570-B94503116BC2}" dt="2023-09-07T21:38:54.044" v="5297"/>
          <ac:spMkLst>
            <pc:docMk/>
            <pc:sldMk cId="3010002221" sldId="784"/>
            <ac:spMk id="9" creationId="{DD435DAB-F7F3-9FD4-33DF-17752F5D7C2A}"/>
          </ac:spMkLst>
        </pc:spChg>
        <pc:picChg chg="mod">
          <ac:chgData name="Michele Battistoni" userId="1b0411bd-0532-40ef-a293-07853b6221c1" providerId="ADAL" clId="{F9DB42C2-DEBC-407E-8570-B94503116BC2}" dt="2023-09-07T21:42:51.947" v="5347" actId="1076"/>
          <ac:picMkLst>
            <pc:docMk/>
            <pc:sldMk cId="3010002221" sldId="784"/>
            <ac:picMk id="11" creationId="{90663B1A-6A5B-7E81-1F8F-DDFBE5A0C45F}"/>
          </ac:picMkLst>
        </pc:picChg>
        <pc:picChg chg="mod">
          <ac:chgData name="Michele Battistoni" userId="1b0411bd-0532-40ef-a293-07853b6221c1" providerId="ADAL" clId="{F9DB42C2-DEBC-407E-8570-B94503116BC2}" dt="2023-09-07T21:42:51.947" v="5347" actId="1076"/>
          <ac:picMkLst>
            <pc:docMk/>
            <pc:sldMk cId="3010002221" sldId="784"/>
            <ac:picMk id="12" creationId="{05EC036F-0D3A-6A0F-A2F9-811542153F60}"/>
          </ac:picMkLst>
        </pc:picChg>
      </pc:sldChg>
      <pc:sldChg chg="modSp add mod modNotesTx">
        <pc:chgData name="Michele Battistoni" userId="1b0411bd-0532-40ef-a293-07853b6221c1" providerId="ADAL" clId="{F9DB42C2-DEBC-407E-8570-B94503116BC2}" dt="2023-09-07T21:13:33.162" v="4526" actId="20577"/>
        <pc:sldMkLst>
          <pc:docMk/>
          <pc:sldMk cId="1183978091" sldId="785"/>
        </pc:sldMkLst>
        <pc:graphicFrameChg chg="mod modGraphic">
          <ac:chgData name="Michele Battistoni" userId="1b0411bd-0532-40ef-a293-07853b6221c1" providerId="ADAL" clId="{F9DB42C2-DEBC-407E-8570-B94503116BC2}" dt="2023-09-07T20:48:37.144" v="4033" actId="1076"/>
          <ac:graphicFrameMkLst>
            <pc:docMk/>
            <pc:sldMk cId="1183978091" sldId="785"/>
            <ac:graphicFrameMk id="7" creationId="{00000000-0000-0000-0000-000000000000}"/>
          </ac:graphicFrameMkLst>
        </pc:graphicFrameChg>
      </pc:sldChg>
      <pc:sldChg chg="modSp add mod modNotesTx">
        <pc:chgData name="Michele Battistoni" userId="1b0411bd-0532-40ef-a293-07853b6221c1" providerId="ADAL" clId="{F9DB42C2-DEBC-407E-8570-B94503116BC2}" dt="2023-09-07T21:14:25.349" v="4600" actId="20577"/>
        <pc:sldMkLst>
          <pc:docMk/>
          <pc:sldMk cId="2460996946" sldId="786"/>
        </pc:sldMkLst>
        <pc:graphicFrameChg chg="mod modGraphic">
          <ac:chgData name="Michele Battistoni" userId="1b0411bd-0532-40ef-a293-07853b6221c1" providerId="ADAL" clId="{F9DB42C2-DEBC-407E-8570-B94503116BC2}" dt="2023-09-07T20:48:43.383" v="4034" actId="1076"/>
          <ac:graphicFrameMkLst>
            <pc:docMk/>
            <pc:sldMk cId="2460996946" sldId="786"/>
            <ac:graphicFrameMk id="7" creationId="{00000000-0000-0000-0000-000000000000}"/>
          </ac:graphicFrameMkLst>
        </pc:graphicFrameChg>
      </pc:sldChg>
      <pc:sldChg chg="modSp add mod modNotesTx">
        <pc:chgData name="Michele Battistoni" userId="1b0411bd-0532-40ef-a293-07853b6221c1" providerId="ADAL" clId="{F9DB42C2-DEBC-407E-8570-B94503116BC2}" dt="2023-09-07T21:15:28.409" v="4678"/>
        <pc:sldMkLst>
          <pc:docMk/>
          <pc:sldMk cId="1968653193" sldId="787"/>
        </pc:sldMkLst>
        <pc:graphicFrameChg chg="mod modGraphic">
          <ac:chgData name="Michele Battistoni" userId="1b0411bd-0532-40ef-a293-07853b6221c1" providerId="ADAL" clId="{F9DB42C2-DEBC-407E-8570-B94503116BC2}" dt="2023-09-07T21:15:21.993" v="4677" actId="20577"/>
          <ac:graphicFrameMkLst>
            <pc:docMk/>
            <pc:sldMk cId="1968653193" sldId="787"/>
            <ac:graphicFrameMk id="7" creationId="{00000000-0000-0000-0000-000000000000}"/>
          </ac:graphicFrameMkLst>
        </pc:graphicFrameChg>
      </pc:sldChg>
      <pc:sldChg chg="addSp modSp mod ord modNotesTx">
        <pc:chgData name="Michele Battistoni" userId="1b0411bd-0532-40ef-a293-07853b6221c1" providerId="ADAL" clId="{F9DB42C2-DEBC-407E-8570-B94503116BC2}" dt="2023-09-07T22:13:22.053" v="5484"/>
        <pc:sldMkLst>
          <pc:docMk/>
          <pc:sldMk cId="2813969167" sldId="788"/>
        </pc:sldMkLst>
        <pc:spChg chg="add mod">
          <ac:chgData name="Michele Battistoni" userId="1b0411bd-0532-40ef-a293-07853b6221c1" providerId="ADAL" clId="{F9DB42C2-DEBC-407E-8570-B94503116BC2}" dt="2023-09-07T21:41:51.611" v="5308" actId="20577"/>
          <ac:spMkLst>
            <pc:docMk/>
            <pc:sldMk cId="2813969167" sldId="788"/>
            <ac:spMk id="2" creationId="{36D55AF7-7DEB-B324-C07A-90E88F64E3DC}"/>
          </ac:spMkLst>
        </pc:spChg>
        <pc:spChg chg="mod">
          <ac:chgData name="Michele Battistoni" userId="1b0411bd-0532-40ef-a293-07853b6221c1" providerId="ADAL" clId="{F9DB42C2-DEBC-407E-8570-B94503116BC2}" dt="2023-09-07T21:41:29.759" v="5304"/>
          <ac:spMkLst>
            <pc:docMk/>
            <pc:sldMk cId="2813969167" sldId="788"/>
            <ac:spMk id="9" creationId="{DD435DAB-F7F3-9FD4-33DF-17752F5D7C2A}"/>
          </ac:spMkLst>
        </pc:spChg>
      </pc:sldChg>
      <pc:sldChg chg="addSp delSp modSp add del mod ord">
        <pc:chgData name="Michele Battistoni" userId="1b0411bd-0532-40ef-a293-07853b6221c1" providerId="ADAL" clId="{F9DB42C2-DEBC-407E-8570-B94503116BC2}" dt="2023-09-07T22:15:24.061" v="5489" actId="2696"/>
        <pc:sldMkLst>
          <pc:docMk/>
          <pc:sldMk cId="711426818" sldId="791"/>
        </pc:sldMkLst>
        <pc:spChg chg="add del mod">
          <ac:chgData name="Michele Battistoni" userId="1b0411bd-0532-40ef-a293-07853b6221c1" providerId="ADAL" clId="{F9DB42C2-DEBC-407E-8570-B94503116BC2}" dt="2023-09-07T08:20:01.330" v="2164" actId="478"/>
          <ac:spMkLst>
            <pc:docMk/>
            <pc:sldMk cId="711426818" sldId="791"/>
            <ac:spMk id="4" creationId="{8CEDC891-AE63-FF31-9D40-2ECE4EB72DAA}"/>
          </ac:spMkLst>
        </pc:spChg>
        <pc:spChg chg="mod">
          <ac:chgData name="Michele Battistoni" userId="1b0411bd-0532-40ef-a293-07853b6221c1" providerId="ADAL" clId="{F9DB42C2-DEBC-407E-8570-B94503116BC2}" dt="2023-09-07T08:21:30.378" v="2174" actId="113"/>
          <ac:spMkLst>
            <pc:docMk/>
            <pc:sldMk cId="711426818" sldId="791"/>
            <ac:spMk id="7" creationId="{9D3AAE1B-528A-B603-3C30-6FFE7577E3A8}"/>
          </ac:spMkLst>
        </pc:spChg>
        <pc:spChg chg="mod">
          <ac:chgData name="Michele Battistoni" userId="1b0411bd-0532-40ef-a293-07853b6221c1" providerId="ADAL" clId="{F9DB42C2-DEBC-407E-8570-B94503116BC2}" dt="2023-09-07T08:21:27.256" v="2173" actId="113"/>
          <ac:spMkLst>
            <pc:docMk/>
            <pc:sldMk cId="711426818" sldId="791"/>
            <ac:spMk id="8" creationId="{C0176C1F-4DE5-8C3C-64E3-E6AA1560695F}"/>
          </ac:spMkLst>
        </pc:spChg>
        <pc:spChg chg="mod">
          <ac:chgData name="Michele Battistoni" userId="1b0411bd-0532-40ef-a293-07853b6221c1" providerId="ADAL" clId="{F9DB42C2-DEBC-407E-8570-B94503116BC2}" dt="2023-09-07T08:21:39.238" v="2178" actId="113"/>
          <ac:spMkLst>
            <pc:docMk/>
            <pc:sldMk cId="711426818" sldId="791"/>
            <ac:spMk id="9" creationId="{DCC2D57D-C018-5903-4272-2D0229ED31A7}"/>
          </ac:spMkLst>
        </pc:spChg>
        <pc:spChg chg="add del mod">
          <ac:chgData name="Michele Battistoni" userId="1b0411bd-0532-40ef-a293-07853b6221c1" providerId="ADAL" clId="{F9DB42C2-DEBC-407E-8570-B94503116BC2}" dt="2023-09-07T08:30:45.097" v="2509" actId="478"/>
          <ac:spMkLst>
            <pc:docMk/>
            <pc:sldMk cId="711426818" sldId="791"/>
            <ac:spMk id="12" creationId="{E37F61C8-EFA6-D2F8-9531-04600F71C52E}"/>
          </ac:spMkLst>
        </pc:spChg>
        <pc:spChg chg="add mod">
          <ac:chgData name="Michele Battistoni" userId="1b0411bd-0532-40ef-a293-07853b6221c1" providerId="ADAL" clId="{F9DB42C2-DEBC-407E-8570-B94503116BC2}" dt="2023-09-07T08:30:53.716" v="2512" actId="1076"/>
          <ac:spMkLst>
            <pc:docMk/>
            <pc:sldMk cId="711426818" sldId="791"/>
            <ac:spMk id="13" creationId="{9C0B8DD5-514E-D5CF-8683-C0AC7C95077D}"/>
          </ac:spMkLst>
        </pc:spChg>
        <pc:spChg chg="add mod">
          <ac:chgData name="Michele Battistoni" userId="1b0411bd-0532-40ef-a293-07853b6221c1" providerId="ADAL" clId="{F9DB42C2-DEBC-407E-8570-B94503116BC2}" dt="2023-09-07T08:30:49.373" v="2511" actId="1076"/>
          <ac:spMkLst>
            <pc:docMk/>
            <pc:sldMk cId="711426818" sldId="791"/>
            <ac:spMk id="14" creationId="{5223EAF5-2238-37A7-1376-540FC7B5D03B}"/>
          </ac:spMkLst>
        </pc:spChg>
        <pc:spChg chg="del">
          <ac:chgData name="Michele Battistoni" userId="1b0411bd-0532-40ef-a293-07853b6221c1" providerId="ADAL" clId="{F9DB42C2-DEBC-407E-8570-B94503116BC2}" dt="2023-09-07T08:19:36.457" v="2159" actId="478"/>
          <ac:spMkLst>
            <pc:docMk/>
            <pc:sldMk cId="711426818" sldId="791"/>
            <ac:spMk id="34" creationId="{D5D71517-0C06-5162-1ADF-1F3D022DB775}"/>
          </ac:spMkLst>
        </pc:spChg>
        <pc:spChg chg="del">
          <ac:chgData name="Michele Battistoni" userId="1b0411bd-0532-40ef-a293-07853b6221c1" providerId="ADAL" clId="{F9DB42C2-DEBC-407E-8570-B94503116BC2}" dt="2023-09-07T08:19:38.490" v="2160" actId="478"/>
          <ac:spMkLst>
            <pc:docMk/>
            <pc:sldMk cId="711426818" sldId="791"/>
            <ac:spMk id="35" creationId="{7C6C9779-3968-EA10-61BD-C736A0F459E8}"/>
          </ac:spMkLst>
        </pc:spChg>
        <pc:spChg chg="del">
          <ac:chgData name="Michele Battistoni" userId="1b0411bd-0532-40ef-a293-07853b6221c1" providerId="ADAL" clId="{F9DB42C2-DEBC-407E-8570-B94503116BC2}" dt="2023-09-07T08:16:28.021" v="2149" actId="478"/>
          <ac:spMkLst>
            <pc:docMk/>
            <pc:sldMk cId="711426818" sldId="791"/>
            <ac:spMk id="47" creationId="{063CF5F2-779F-A7FE-FA40-1FC829FB8137}"/>
          </ac:spMkLst>
        </pc:spChg>
        <pc:spChg chg="del">
          <ac:chgData name="Michele Battistoni" userId="1b0411bd-0532-40ef-a293-07853b6221c1" providerId="ADAL" clId="{F9DB42C2-DEBC-407E-8570-B94503116BC2}" dt="2023-09-07T08:19:23.260" v="2154" actId="478"/>
          <ac:spMkLst>
            <pc:docMk/>
            <pc:sldMk cId="711426818" sldId="791"/>
            <ac:spMk id="48" creationId="{BE171E3B-DB3C-7AB4-42D9-C10CF7D7D125}"/>
          </ac:spMkLst>
        </pc:spChg>
        <pc:spChg chg="del ord">
          <ac:chgData name="Michele Battistoni" userId="1b0411bd-0532-40ef-a293-07853b6221c1" providerId="ADAL" clId="{F9DB42C2-DEBC-407E-8570-B94503116BC2}" dt="2023-09-07T08:31:41.920" v="2526" actId="478"/>
          <ac:spMkLst>
            <pc:docMk/>
            <pc:sldMk cId="711426818" sldId="791"/>
            <ac:spMk id="56" creationId="{2009C6D9-CD3D-BB5C-2722-54BC8518B2E1}"/>
          </ac:spMkLst>
        </pc:spChg>
        <pc:spChg chg="del ord">
          <ac:chgData name="Michele Battistoni" userId="1b0411bd-0532-40ef-a293-07853b6221c1" providerId="ADAL" clId="{F9DB42C2-DEBC-407E-8570-B94503116BC2}" dt="2023-09-07T08:32:23.382" v="2530" actId="478"/>
          <ac:spMkLst>
            <pc:docMk/>
            <pc:sldMk cId="711426818" sldId="791"/>
            <ac:spMk id="59" creationId="{0E93043A-6967-15AA-82C4-E3BE1687D04F}"/>
          </ac:spMkLst>
        </pc:spChg>
        <pc:picChg chg="mod">
          <ac:chgData name="Michele Battistoni" userId="1b0411bd-0532-40ef-a293-07853b6221c1" providerId="ADAL" clId="{F9DB42C2-DEBC-407E-8570-B94503116BC2}" dt="2023-09-07T08:27:35.991" v="2412" actId="1038"/>
          <ac:picMkLst>
            <pc:docMk/>
            <pc:sldMk cId="711426818" sldId="791"/>
            <ac:picMk id="3" creationId="{B80DA827-FC8A-C06A-4D15-EDE0F76932E6}"/>
          </ac:picMkLst>
        </pc:picChg>
        <pc:picChg chg="mod">
          <ac:chgData name="Michele Battistoni" userId="1b0411bd-0532-40ef-a293-07853b6221c1" providerId="ADAL" clId="{F9DB42C2-DEBC-407E-8570-B94503116BC2}" dt="2023-09-07T08:27:33.975" v="2404" actId="1038"/>
          <ac:picMkLst>
            <pc:docMk/>
            <pc:sldMk cId="711426818" sldId="791"/>
            <ac:picMk id="5" creationId="{D9F0DDB4-F279-8DBA-2C97-AEB9B14B3061}"/>
          </ac:picMkLst>
        </pc:picChg>
        <pc:picChg chg="mod">
          <ac:chgData name="Michele Battistoni" userId="1b0411bd-0532-40ef-a293-07853b6221c1" providerId="ADAL" clId="{F9DB42C2-DEBC-407E-8570-B94503116BC2}" dt="2023-09-07T08:27:22.789" v="2357" actId="1037"/>
          <ac:picMkLst>
            <pc:docMk/>
            <pc:sldMk cId="711426818" sldId="791"/>
            <ac:picMk id="6" creationId="{75FBD13F-73E0-5E35-AFE2-1C077D1EB5EA}"/>
          </ac:picMkLst>
        </pc:picChg>
        <pc:picChg chg="mod ord modCrop">
          <ac:chgData name="Michele Battistoni" userId="1b0411bd-0532-40ef-a293-07853b6221c1" providerId="ADAL" clId="{F9DB42C2-DEBC-407E-8570-B94503116BC2}" dt="2023-09-07T08:31:02.504" v="2524" actId="1037"/>
          <ac:picMkLst>
            <pc:docMk/>
            <pc:sldMk cId="711426818" sldId="791"/>
            <ac:picMk id="23" creationId="{13284486-C8EE-CBAF-6FE9-8C62026F6216}"/>
          </ac:picMkLst>
        </pc:picChg>
        <pc:picChg chg="del mod">
          <ac:chgData name="Michele Battistoni" userId="1b0411bd-0532-40ef-a293-07853b6221c1" providerId="ADAL" clId="{F9DB42C2-DEBC-407E-8570-B94503116BC2}" dt="2023-09-07T08:19:23.260" v="2154" actId="478"/>
          <ac:picMkLst>
            <pc:docMk/>
            <pc:sldMk cId="711426818" sldId="791"/>
            <ac:picMk id="45" creationId="{D0822C4F-F84F-9DD2-5A07-C64DD698EFAC}"/>
          </ac:picMkLst>
        </pc:picChg>
        <pc:picChg chg="mod ord modCrop">
          <ac:chgData name="Michele Battistoni" userId="1b0411bd-0532-40ef-a293-07853b6221c1" providerId="ADAL" clId="{F9DB42C2-DEBC-407E-8570-B94503116BC2}" dt="2023-09-07T08:31:02.504" v="2524" actId="1037"/>
          <ac:picMkLst>
            <pc:docMk/>
            <pc:sldMk cId="711426818" sldId="791"/>
            <ac:picMk id="66" creationId="{88CC85B7-20B0-2DCA-077D-0BF40611023F}"/>
          </ac:picMkLst>
        </pc:picChg>
        <pc:picChg chg="del mod">
          <ac:chgData name="Michele Battistoni" userId="1b0411bd-0532-40ef-a293-07853b6221c1" providerId="ADAL" clId="{F9DB42C2-DEBC-407E-8570-B94503116BC2}" dt="2023-09-07T08:19:23.260" v="2154" actId="478"/>
          <ac:picMkLst>
            <pc:docMk/>
            <pc:sldMk cId="711426818" sldId="791"/>
            <ac:picMk id="68" creationId="{FD88DC25-52BB-09AA-F9D4-A51A4EE3456B}"/>
          </ac:picMkLst>
        </pc:picChg>
        <pc:picChg chg="mod ord modCrop">
          <ac:chgData name="Michele Battistoni" userId="1b0411bd-0532-40ef-a293-07853b6221c1" providerId="ADAL" clId="{F9DB42C2-DEBC-407E-8570-B94503116BC2}" dt="2023-09-07T08:27:42.956" v="2436" actId="1037"/>
          <ac:picMkLst>
            <pc:docMk/>
            <pc:sldMk cId="711426818" sldId="791"/>
            <ac:picMk id="70" creationId="{6B913498-0569-1FDE-60C0-5D047A50617B}"/>
          </ac:picMkLst>
        </pc:picChg>
        <pc:picChg chg="mod ord modCrop">
          <ac:chgData name="Michele Battistoni" userId="1b0411bd-0532-40ef-a293-07853b6221c1" providerId="ADAL" clId="{F9DB42C2-DEBC-407E-8570-B94503116BC2}" dt="2023-09-07T08:27:49.795" v="2460" actId="1038"/>
          <ac:picMkLst>
            <pc:docMk/>
            <pc:sldMk cId="711426818" sldId="791"/>
            <ac:picMk id="82" creationId="{43992718-5341-A644-E74E-E4D222F428F1}"/>
          </ac:picMkLst>
        </pc:picChg>
        <pc:cxnChg chg="add mod ord">
          <ac:chgData name="Michele Battistoni" userId="1b0411bd-0532-40ef-a293-07853b6221c1" providerId="ADAL" clId="{F9DB42C2-DEBC-407E-8570-B94503116BC2}" dt="2023-09-07T08:31:57.637" v="2528" actId="693"/>
          <ac:cxnSpMkLst>
            <pc:docMk/>
            <pc:sldMk cId="711426818" sldId="791"/>
            <ac:cxnSpMk id="11" creationId="{C518929C-359C-AD83-503F-D411E493CEB8}"/>
          </ac:cxnSpMkLst>
        </pc:cxnChg>
        <pc:cxnChg chg="del">
          <ac:chgData name="Michele Battistoni" userId="1b0411bd-0532-40ef-a293-07853b6221c1" providerId="ADAL" clId="{F9DB42C2-DEBC-407E-8570-B94503116BC2}" dt="2023-09-07T08:19:33.944" v="2156" actId="478"/>
          <ac:cxnSpMkLst>
            <pc:docMk/>
            <pc:sldMk cId="711426818" sldId="791"/>
            <ac:cxnSpMk id="37" creationId="{73BBED65-A4CB-ABD3-ED14-A5BCCC3A11D0}"/>
          </ac:cxnSpMkLst>
        </pc:cxnChg>
        <pc:cxnChg chg="del">
          <ac:chgData name="Michele Battistoni" userId="1b0411bd-0532-40ef-a293-07853b6221c1" providerId="ADAL" clId="{F9DB42C2-DEBC-407E-8570-B94503116BC2}" dt="2023-09-07T08:19:35.177" v="2158" actId="478"/>
          <ac:cxnSpMkLst>
            <pc:docMk/>
            <pc:sldMk cId="711426818" sldId="791"/>
            <ac:cxnSpMk id="39" creationId="{1077A400-EEA9-8A57-6540-6A7C167A732B}"/>
          </ac:cxnSpMkLst>
        </pc:cxnChg>
        <pc:cxnChg chg="del ord">
          <ac:chgData name="Michele Battistoni" userId="1b0411bd-0532-40ef-a293-07853b6221c1" providerId="ADAL" clId="{F9DB42C2-DEBC-407E-8570-B94503116BC2}" dt="2023-09-07T08:32:19.592" v="2529" actId="478"/>
          <ac:cxnSpMkLst>
            <pc:docMk/>
            <pc:sldMk cId="711426818" sldId="791"/>
            <ac:cxnSpMk id="58" creationId="{A601E053-D66F-9B5E-C9E2-24BA23941613}"/>
          </ac:cxnSpMkLst>
        </pc:cxnChg>
        <pc:cxnChg chg="del">
          <ac:chgData name="Michele Battistoni" userId="1b0411bd-0532-40ef-a293-07853b6221c1" providerId="ADAL" clId="{F9DB42C2-DEBC-407E-8570-B94503116BC2}" dt="2023-09-07T08:19:33.291" v="2155" actId="478"/>
          <ac:cxnSpMkLst>
            <pc:docMk/>
            <pc:sldMk cId="711426818" sldId="791"/>
            <ac:cxnSpMk id="71" creationId="{E3193962-12E0-B232-08E0-74D73E89A2E1}"/>
          </ac:cxnSpMkLst>
        </pc:cxnChg>
        <pc:cxnChg chg="del">
          <ac:chgData name="Michele Battistoni" userId="1b0411bd-0532-40ef-a293-07853b6221c1" providerId="ADAL" clId="{F9DB42C2-DEBC-407E-8570-B94503116BC2}" dt="2023-09-07T08:19:34.575" v="2157" actId="478"/>
          <ac:cxnSpMkLst>
            <pc:docMk/>
            <pc:sldMk cId="711426818" sldId="791"/>
            <ac:cxnSpMk id="74" creationId="{8E6D3799-C285-8B0A-64F5-ACB3940D1152}"/>
          </ac:cxnSpMkLst>
        </pc:cxnChg>
      </pc:sldChg>
      <pc:sldChg chg="addSp delSp modSp add mod modAnim">
        <pc:chgData name="Michele Battistoni" userId="1b0411bd-0532-40ef-a293-07853b6221c1" providerId="ADAL" clId="{F9DB42C2-DEBC-407E-8570-B94503116BC2}" dt="2023-09-08T05:25:16.010" v="9183"/>
        <pc:sldMkLst>
          <pc:docMk/>
          <pc:sldMk cId="751610823" sldId="791"/>
        </pc:sldMkLst>
        <pc:spChg chg="add del mod">
          <ac:chgData name="Michele Battistoni" userId="1b0411bd-0532-40ef-a293-07853b6221c1" providerId="ADAL" clId="{F9DB42C2-DEBC-407E-8570-B94503116BC2}" dt="2023-09-07T22:34:40.625" v="5832" actId="478"/>
          <ac:spMkLst>
            <pc:docMk/>
            <pc:sldMk cId="751610823" sldId="791"/>
            <ac:spMk id="4" creationId="{FC580C8D-8866-BB30-E990-BE134F87A9D9}"/>
          </ac:spMkLst>
        </pc:spChg>
        <pc:spChg chg="mod">
          <ac:chgData name="Michele Battistoni" userId="1b0411bd-0532-40ef-a293-07853b6221c1" providerId="ADAL" clId="{F9DB42C2-DEBC-407E-8570-B94503116BC2}" dt="2023-09-07T22:34:56.805" v="5834" actId="1076"/>
          <ac:spMkLst>
            <pc:docMk/>
            <pc:sldMk cId="751610823" sldId="791"/>
            <ac:spMk id="7" creationId="{9D3AAE1B-528A-B603-3C30-6FFE7577E3A8}"/>
          </ac:spMkLst>
        </pc:spChg>
        <pc:spChg chg="mod">
          <ac:chgData name="Michele Battistoni" userId="1b0411bd-0532-40ef-a293-07853b6221c1" providerId="ADAL" clId="{F9DB42C2-DEBC-407E-8570-B94503116BC2}" dt="2023-09-07T22:34:56.805" v="5834" actId="1076"/>
          <ac:spMkLst>
            <pc:docMk/>
            <pc:sldMk cId="751610823" sldId="791"/>
            <ac:spMk id="8" creationId="{C0176C1F-4DE5-8C3C-64E3-E6AA1560695F}"/>
          </ac:spMkLst>
        </pc:spChg>
        <pc:spChg chg="mod">
          <ac:chgData name="Michele Battistoni" userId="1b0411bd-0532-40ef-a293-07853b6221c1" providerId="ADAL" clId="{F9DB42C2-DEBC-407E-8570-B94503116BC2}" dt="2023-09-07T22:34:59.399" v="5835" actId="207"/>
          <ac:spMkLst>
            <pc:docMk/>
            <pc:sldMk cId="751610823" sldId="791"/>
            <ac:spMk id="9" creationId="{DCC2D57D-C018-5903-4272-2D0229ED31A7}"/>
          </ac:spMkLst>
        </pc:spChg>
        <pc:spChg chg="mod">
          <ac:chgData name="Michele Battistoni" userId="1b0411bd-0532-40ef-a293-07853b6221c1" providerId="ADAL" clId="{F9DB42C2-DEBC-407E-8570-B94503116BC2}" dt="2023-09-07T22:35:38.216" v="5844" actId="1076"/>
          <ac:spMkLst>
            <pc:docMk/>
            <pc:sldMk cId="751610823" sldId="791"/>
            <ac:spMk id="13" creationId="{9C0B8DD5-514E-D5CF-8683-C0AC7C95077D}"/>
          </ac:spMkLst>
        </pc:spChg>
        <pc:spChg chg="mod">
          <ac:chgData name="Michele Battistoni" userId="1b0411bd-0532-40ef-a293-07853b6221c1" providerId="ADAL" clId="{F9DB42C2-DEBC-407E-8570-B94503116BC2}" dt="2023-09-07T22:35:38.216" v="5844" actId="1076"/>
          <ac:spMkLst>
            <pc:docMk/>
            <pc:sldMk cId="751610823" sldId="791"/>
            <ac:spMk id="14" creationId="{5223EAF5-2238-37A7-1376-540FC7B5D03B}"/>
          </ac:spMkLst>
        </pc:spChg>
        <pc:spChg chg="add del mod">
          <ac:chgData name="Michele Battistoni" userId="1b0411bd-0532-40ef-a293-07853b6221c1" providerId="ADAL" clId="{F9DB42C2-DEBC-407E-8570-B94503116BC2}" dt="2023-09-08T03:43:40.803" v="7331" actId="478"/>
          <ac:spMkLst>
            <pc:docMk/>
            <pc:sldMk cId="751610823" sldId="791"/>
            <ac:spMk id="21" creationId="{9C73E5F2-0D09-3167-62C4-EA5B0105B7B1}"/>
          </ac:spMkLst>
        </pc:spChg>
        <pc:spChg chg="add mod">
          <ac:chgData name="Michele Battistoni" userId="1b0411bd-0532-40ef-a293-07853b6221c1" providerId="ADAL" clId="{F9DB42C2-DEBC-407E-8570-B94503116BC2}" dt="2023-09-08T03:42:30.717" v="7329" actId="1076"/>
          <ac:spMkLst>
            <pc:docMk/>
            <pc:sldMk cId="751610823" sldId="791"/>
            <ac:spMk id="22" creationId="{A8BDF224-838A-AD0B-7AC4-A29E5ECEE047}"/>
          </ac:spMkLst>
        </pc:spChg>
        <pc:spChg chg="del">
          <ac:chgData name="Michele Battistoni" userId="1b0411bd-0532-40ef-a293-07853b6221c1" providerId="ADAL" clId="{F9DB42C2-DEBC-407E-8570-B94503116BC2}" dt="2023-09-07T22:30:17.391" v="5772" actId="478"/>
          <ac:spMkLst>
            <pc:docMk/>
            <pc:sldMk cId="751610823" sldId="791"/>
            <ac:spMk id="29" creationId="{56555530-9907-6EF6-AB7A-569D77CF1100}"/>
          </ac:spMkLst>
        </pc:spChg>
        <pc:picChg chg="mod">
          <ac:chgData name="Michele Battistoni" userId="1b0411bd-0532-40ef-a293-07853b6221c1" providerId="ADAL" clId="{F9DB42C2-DEBC-407E-8570-B94503116BC2}" dt="2023-09-07T22:35:38.216" v="5844" actId="1076"/>
          <ac:picMkLst>
            <pc:docMk/>
            <pc:sldMk cId="751610823" sldId="791"/>
            <ac:picMk id="3" creationId="{B80DA827-FC8A-C06A-4D15-EDE0F76932E6}"/>
          </ac:picMkLst>
        </pc:picChg>
        <pc:picChg chg="mod">
          <ac:chgData name="Michele Battistoni" userId="1b0411bd-0532-40ef-a293-07853b6221c1" providerId="ADAL" clId="{F9DB42C2-DEBC-407E-8570-B94503116BC2}" dt="2023-09-07T22:35:38.216" v="5844" actId="1076"/>
          <ac:picMkLst>
            <pc:docMk/>
            <pc:sldMk cId="751610823" sldId="791"/>
            <ac:picMk id="5" creationId="{D9F0DDB4-F279-8DBA-2C97-AEB9B14B3061}"/>
          </ac:picMkLst>
        </pc:picChg>
        <pc:picChg chg="mod">
          <ac:chgData name="Michele Battistoni" userId="1b0411bd-0532-40ef-a293-07853b6221c1" providerId="ADAL" clId="{F9DB42C2-DEBC-407E-8570-B94503116BC2}" dt="2023-09-07T22:35:38.216" v="5844" actId="1076"/>
          <ac:picMkLst>
            <pc:docMk/>
            <pc:sldMk cId="751610823" sldId="791"/>
            <ac:picMk id="6" creationId="{75FBD13F-73E0-5E35-AFE2-1C077D1EB5EA}"/>
          </ac:picMkLst>
        </pc:picChg>
        <pc:picChg chg="add del mod modCrop">
          <ac:chgData name="Michele Battistoni" userId="1b0411bd-0532-40ef-a293-07853b6221c1" providerId="ADAL" clId="{F9DB42C2-DEBC-407E-8570-B94503116BC2}" dt="2023-09-08T03:38:56.040" v="7273" actId="478"/>
          <ac:picMkLst>
            <pc:docMk/>
            <pc:sldMk cId="751610823" sldId="791"/>
            <ac:picMk id="10" creationId="{000226F1-7827-19EC-D9CE-5D572D8BA382}"/>
          </ac:picMkLst>
        </pc:picChg>
        <pc:picChg chg="add del mod modCrop">
          <ac:chgData name="Michele Battistoni" userId="1b0411bd-0532-40ef-a293-07853b6221c1" providerId="ADAL" clId="{F9DB42C2-DEBC-407E-8570-B94503116BC2}" dt="2023-09-08T03:32:20.543" v="7258" actId="478"/>
          <ac:picMkLst>
            <pc:docMk/>
            <pc:sldMk cId="751610823" sldId="791"/>
            <ac:picMk id="12" creationId="{3CF3CF10-2F20-720B-7F0A-02A09A17BCE5}"/>
          </ac:picMkLst>
        </pc:picChg>
        <pc:picChg chg="add del mod modCrop">
          <ac:chgData name="Michele Battistoni" userId="1b0411bd-0532-40ef-a293-07853b6221c1" providerId="ADAL" clId="{F9DB42C2-DEBC-407E-8570-B94503116BC2}" dt="2023-09-08T03:37:45.966" v="7262" actId="478"/>
          <ac:picMkLst>
            <pc:docMk/>
            <pc:sldMk cId="751610823" sldId="791"/>
            <ac:picMk id="15" creationId="{B105931D-872C-FD6D-0459-5163CD386297}"/>
          </ac:picMkLst>
        </pc:picChg>
        <pc:picChg chg="add del mod modCrop">
          <ac:chgData name="Michele Battistoni" userId="1b0411bd-0532-40ef-a293-07853b6221c1" providerId="ADAL" clId="{F9DB42C2-DEBC-407E-8570-B94503116BC2}" dt="2023-09-08T03:40:35.206" v="7295" actId="478"/>
          <ac:picMkLst>
            <pc:docMk/>
            <pc:sldMk cId="751610823" sldId="791"/>
            <ac:picMk id="17" creationId="{29FA1108-F421-9D00-46E1-A42C1A479675}"/>
          </ac:picMkLst>
        </pc:picChg>
        <pc:picChg chg="add del mod modCrop">
          <ac:chgData name="Michele Battistoni" userId="1b0411bd-0532-40ef-a293-07853b6221c1" providerId="ADAL" clId="{F9DB42C2-DEBC-407E-8570-B94503116BC2}" dt="2023-09-08T03:38:44.943" v="7270" actId="478"/>
          <ac:picMkLst>
            <pc:docMk/>
            <pc:sldMk cId="751610823" sldId="791"/>
            <ac:picMk id="18" creationId="{ED59C688-FF86-7FE0-98A9-64A6C4624EC1}"/>
          </ac:picMkLst>
        </pc:picChg>
        <pc:picChg chg="add mod">
          <ac:chgData name="Michele Battistoni" userId="1b0411bd-0532-40ef-a293-07853b6221c1" providerId="ADAL" clId="{F9DB42C2-DEBC-407E-8570-B94503116BC2}" dt="2023-09-08T03:40:41.753" v="7296" actId="1076"/>
          <ac:picMkLst>
            <pc:docMk/>
            <pc:sldMk cId="751610823" sldId="791"/>
            <ac:picMk id="19" creationId="{586C309C-07C5-DA94-0AFE-A9302AFC39E9}"/>
          </ac:picMkLst>
        </pc:picChg>
        <pc:picChg chg="add del mod">
          <ac:chgData name="Michele Battistoni" userId="1b0411bd-0532-40ef-a293-07853b6221c1" providerId="ADAL" clId="{F9DB42C2-DEBC-407E-8570-B94503116BC2}" dt="2023-09-08T03:40:32.970" v="7294" actId="1076"/>
          <ac:picMkLst>
            <pc:docMk/>
            <pc:sldMk cId="751610823" sldId="791"/>
            <ac:picMk id="20" creationId="{069E2931-B150-6B0D-F9A1-6D5F8771764D}"/>
          </ac:picMkLst>
        </pc:picChg>
        <pc:picChg chg="mod">
          <ac:chgData name="Michele Battistoni" userId="1b0411bd-0532-40ef-a293-07853b6221c1" providerId="ADAL" clId="{F9DB42C2-DEBC-407E-8570-B94503116BC2}" dt="2023-09-08T03:40:52.060" v="7298" actId="1366"/>
          <ac:picMkLst>
            <pc:docMk/>
            <pc:sldMk cId="751610823" sldId="791"/>
            <ac:picMk id="23" creationId="{13284486-C8EE-CBAF-6FE9-8C62026F6216}"/>
          </ac:picMkLst>
        </pc:picChg>
        <pc:picChg chg="del">
          <ac:chgData name="Michele Battistoni" userId="1b0411bd-0532-40ef-a293-07853b6221c1" providerId="ADAL" clId="{F9DB42C2-DEBC-407E-8570-B94503116BC2}" dt="2023-09-07T22:30:14.824" v="5771" actId="478"/>
          <ac:picMkLst>
            <pc:docMk/>
            <pc:sldMk cId="751610823" sldId="791"/>
            <ac:picMk id="33" creationId="{20E0D5F8-1003-70FB-3D42-9BB4742CF2EB}"/>
          </ac:picMkLst>
        </pc:picChg>
        <pc:picChg chg="mod">
          <ac:chgData name="Michele Battistoni" userId="1b0411bd-0532-40ef-a293-07853b6221c1" providerId="ADAL" clId="{F9DB42C2-DEBC-407E-8570-B94503116BC2}" dt="2023-09-08T03:40:47.229" v="7297" actId="1366"/>
          <ac:picMkLst>
            <pc:docMk/>
            <pc:sldMk cId="751610823" sldId="791"/>
            <ac:picMk id="66" creationId="{88CC85B7-20B0-2DCA-077D-0BF40611023F}"/>
          </ac:picMkLst>
        </pc:picChg>
        <pc:picChg chg="del mod">
          <ac:chgData name="Michele Battistoni" userId="1b0411bd-0532-40ef-a293-07853b6221c1" providerId="ADAL" clId="{F9DB42C2-DEBC-407E-8570-B94503116BC2}" dt="2023-09-08T03:40:28.272" v="7293" actId="478"/>
          <ac:picMkLst>
            <pc:docMk/>
            <pc:sldMk cId="751610823" sldId="791"/>
            <ac:picMk id="70" creationId="{6B913498-0569-1FDE-60C0-5D047A50617B}"/>
          </ac:picMkLst>
        </pc:picChg>
        <pc:picChg chg="del mod">
          <ac:chgData name="Michele Battistoni" userId="1b0411bd-0532-40ef-a293-07853b6221c1" providerId="ADAL" clId="{F9DB42C2-DEBC-407E-8570-B94503116BC2}" dt="2023-09-08T03:38:57.252" v="7274" actId="478"/>
          <ac:picMkLst>
            <pc:docMk/>
            <pc:sldMk cId="751610823" sldId="791"/>
            <ac:picMk id="82" creationId="{43992718-5341-A644-E74E-E4D222F428F1}"/>
          </ac:picMkLst>
        </pc:picChg>
        <pc:cxnChg chg="mod">
          <ac:chgData name="Michele Battistoni" userId="1b0411bd-0532-40ef-a293-07853b6221c1" providerId="ADAL" clId="{F9DB42C2-DEBC-407E-8570-B94503116BC2}" dt="2023-09-08T05:23:47.180" v="9180" actId="1036"/>
          <ac:cxnSpMkLst>
            <pc:docMk/>
            <pc:sldMk cId="751610823" sldId="791"/>
            <ac:cxnSpMk id="11" creationId="{C518929C-359C-AD83-503F-D411E493CEB8}"/>
          </ac:cxnSpMkLst>
        </pc:cxnChg>
      </pc:sldChg>
      <pc:sldChg chg="add del">
        <pc:chgData name="Michele Battistoni" userId="1b0411bd-0532-40ef-a293-07853b6221c1" providerId="ADAL" clId="{F9DB42C2-DEBC-407E-8570-B94503116BC2}" dt="2023-09-07T22:36:37.604" v="5845" actId="2696"/>
        <pc:sldMkLst>
          <pc:docMk/>
          <pc:sldMk cId="687916878" sldId="792"/>
        </pc:sldMkLst>
      </pc:sldChg>
      <pc:sldChg chg="add del">
        <pc:chgData name="Michele Battistoni" userId="1b0411bd-0532-40ef-a293-07853b6221c1" providerId="ADAL" clId="{F9DB42C2-DEBC-407E-8570-B94503116BC2}" dt="2023-09-08T05:27:00.893" v="9184" actId="47"/>
        <pc:sldMkLst>
          <pc:docMk/>
          <pc:sldMk cId="2323918546" sldId="792"/>
        </pc:sldMkLst>
      </pc:sldChg>
      <pc:sldChg chg="modSp add del mod ord">
        <pc:chgData name="Michele Battistoni" userId="1b0411bd-0532-40ef-a293-07853b6221c1" providerId="ADAL" clId="{F9DB42C2-DEBC-407E-8570-B94503116BC2}" dt="2023-09-07T22:15:24.061" v="5489" actId="2696"/>
        <pc:sldMkLst>
          <pc:docMk/>
          <pc:sldMk cId="3606249048" sldId="792"/>
        </pc:sldMkLst>
        <pc:spChg chg="mod">
          <ac:chgData name="Michele Battistoni" userId="1b0411bd-0532-40ef-a293-07853b6221c1" providerId="ADAL" clId="{F9DB42C2-DEBC-407E-8570-B94503116BC2}" dt="2023-09-06T22:51:12.328" v="1882" actId="1076"/>
          <ac:spMkLst>
            <pc:docMk/>
            <pc:sldMk cId="3606249048" sldId="792"/>
            <ac:spMk id="4" creationId="{8CEDC891-AE63-FF31-9D40-2ECE4EB72DAA}"/>
          </ac:spMkLst>
        </pc:spChg>
      </pc:sldChg>
      <pc:sldChg chg="modSp new mod">
        <pc:chgData name="Michele Battistoni" userId="1b0411bd-0532-40ef-a293-07853b6221c1" providerId="ADAL" clId="{F9DB42C2-DEBC-407E-8570-B94503116BC2}" dt="2023-09-06T22:56:41.254" v="2106" actId="20577"/>
        <pc:sldMkLst>
          <pc:docMk/>
          <pc:sldMk cId="3132685386" sldId="793"/>
        </pc:sldMkLst>
        <pc:spChg chg="mod">
          <ac:chgData name="Michele Battistoni" userId="1b0411bd-0532-40ef-a293-07853b6221c1" providerId="ADAL" clId="{F9DB42C2-DEBC-407E-8570-B94503116BC2}" dt="2023-09-06T22:56:41.254" v="2106" actId="20577"/>
          <ac:spMkLst>
            <pc:docMk/>
            <pc:sldMk cId="3132685386" sldId="793"/>
            <ac:spMk id="2" creationId="{672923D7-4483-B680-37FF-6977527D3220}"/>
          </ac:spMkLst>
        </pc:spChg>
      </pc:sldChg>
      <pc:sldChg chg="addSp modSp mod">
        <pc:chgData name="Michele Battistoni" userId="1b0411bd-0532-40ef-a293-07853b6221c1" providerId="ADAL" clId="{F9DB42C2-DEBC-407E-8570-B94503116BC2}" dt="2023-09-07T23:07:30.974" v="6141" actId="14100"/>
        <pc:sldMkLst>
          <pc:docMk/>
          <pc:sldMk cId="1241649725" sldId="797"/>
        </pc:sldMkLst>
        <pc:spChg chg="mod">
          <ac:chgData name="Michele Battistoni" userId="1b0411bd-0532-40ef-a293-07853b6221c1" providerId="ADAL" clId="{F9DB42C2-DEBC-407E-8570-B94503116BC2}" dt="2023-09-07T23:06:38.417" v="6131" actId="6549"/>
          <ac:spMkLst>
            <pc:docMk/>
            <pc:sldMk cId="1241649725" sldId="797"/>
            <ac:spMk id="2" creationId="{DDF4C28E-34B5-33FA-853D-F11D4B4B1788}"/>
          </ac:spMkLst>
        </pc:spChg>
        <pc:spChg chg="add mod">
          <ac:chgData name="Michele Battistoni" userId="1b0411bd-0532-40ef-a293-07853b6221c1" providerId="ADAL" clId="{F9DB42C2-DEBC-407E-8570-B94503116BC2}" dt="2023-09-07T23:07:07.891" v="6138" actId="20577"/>
          <ac:spMkLst>
            <pc:docMk/>
            <pc:sldMk cId="1241649725" sldId="797"/>
            <ac:spMk id="3" creationId="{02818DE8-603B-992B-8D73-EDB2F45E8542}"/>
          </ac:spMkLst>
        </pc:spChg>
        <pc:spChg chg="mod">
          <ac:chgData name="Michele Battistoni" userId="1b0411bd-0532-40ef-a293-07853b6221c1" providerId="ADAL" clId="{F9DB42C2-DEBC-407E-8570-B94503116BC2}" dt="2023-09-07T23:07:30.974" v="6141" actId="14100"/>
          <ac:spMkLst>
            <pc:docMk/>
            <pc:sldMk cId="1241649725" sldId="797"/>
            <ac:spMk id="15" creationId="{169F1C0D-2B01-3B0A-2A6B-BDA856E3C549}"/>
          </ac:spMkLst>
        </pc:spChg>
      </pc:sldChg>
      <pc:sldChg chg="addSp delSp modSp mod modClrScheme chgLayout modNotesTx">
        <pc:chgData name="Michele Battistoni" userId="1b0411bd-0532-40ef-a293-07853b6221c1" providerId="ADAL" clId="{F9DB42C2-DEBC-407E-8570-B94503116BC2}" dt="2023-09-07T23:34:33.514" v="6975" actId="20577"/>
        <pc:sldMkLst>
          <pc:docMk/>
          <pc:sldMk cId="2722422038" sldId="798"/>
        </pc:sldMkLst>
        <pc:spChg chg="mod ord">
          <ac:chgData name="Michele Battistoni" userId="1b0411bd-0532-40ef-a293-07853b6221c1" providerId="ADAL" clId="{F9DB42C2-DEBC-407E-8570-B94503116BC2}" dt="2023-09-07T23:34:33.514" v="6975" actId="20577"/>
          <ac:spMkLst>
            <pc:docMk/>
            <pc:sldMk cId="2722422038" sldId="798"/>
            <ac:spMk id="2" creationId="{3D0D7EF5-7BAC-7A2F-5060-201C9831069D}"/>
          </ac:spMkLst>
        </pc:spChg>
        <pc:spChg chg="mod">
          <ac:chgData name="Michele Battistoni" userId="1b0411bd-0532-40ef-a293-07853b6221c1" providerId="ADAL" clId="{F9DB42C2-DEBC-407E-8570-B94503116BC2}" dt="2023-09-07T23:14:35.537" v="6376" actId="790"/>
          <ac:spMkLst>
            <pc:docMk/>
            <pc:sldMk cId="2722422038" sldId="798"/>
            <ac:spMk id="3" creationId="{DF2F48C1-CC15-82D0-476F-9A5E76369E5E}"/>
          </ac:spMkLst>
        </pc:spChg>
        <pc:spChg chg="mod ord">
          <ac:chgData name="Michele Battistoni" userId="1b0411bd-0532-40ef-a293-07853b6221c1" providerId="ADAL" clId="{F9DB42C2-DEBC-407E-8570-B94503116BC2}" dt="2023-09-07T23:08:28.016" v="6152" actId="700"/>
          <ac:spMkLst>
            <pc:docMk/>
            <pc:sldMk cId="2722422038" sldId="798"/>
            <ac:spMk id="4" creationId="{A7AEDEF9-5623-B654-E624-670B33512F88}"/>
          </ac:spMkLst>
        </pc:spChg>
        <pc:spChg chg="add mod">
          <ac:chgData name="Michele Battistoni" userId="1b0411bd-0532-40ef-a293-07853b6221c1" providerId="ADAL" clId="{F9DB42C2-DEBC-407E-8570-B94503116BC2}" dt="2023-09-07T23:08:12.645" v="6149"/>
          <ac:spMkLst>
            <pc:docMk/>
            <pc:sldMk cId="2722422038" sldId="798"/>
            <ac:spMk id="6" creationId="{9898AF53-7FF5-02E7-6C5B-C56EB30EFFBE}"/>
          </ac:spMkLst>
        </pc:spChg>
        <pc:spChg chg="add mod">
          <ac:chgData name="Michele Battistoni" userId="1b0411bd-0532-40ef-a293-07853b6221c1" providerId="ADAL" clId="{F9DB42C2-DEBC-407E-8570-B94503116BC2}" dt="2023-09-07T23:14:53.044" v="6378" actId="20577"/>
          <ac:spMkLst>
            <pc:docMk/>
            <pc:sldMk cId="2722422038" sldId="798"/>
            <ac:spMk id="9" creationId="{8C15C909-B653-B587-93E5-E0E4DEFADFAF}"/>
          </ac:spMkLst>
        </pc:spChg>
        <pc:spChg chg="add mod">
          <ac:chgData name="Michele Battistoni" userId="1b0411bd-0532-40ef-a293-07853b6221c1" providerId="ADAL" clId="{F9DB42C2-DEBC-407E-8570-B94503116BC2}" dt="2023-09-07T23:12:55.609" v="6331" actId="1076"/>
          <ac:spMkLst>
            <pc:docMk/>
            <pc:sldMk cId="2722422038" sldId="798"/>
            <ac:spMk id="10" creationId="{F91C246D-EF89-EB86-522B-3AD44CC492F7}"/>
          </ac:spMkLst>
        </pc:spChg>
        <pc:spChg chg="del">
          <ac:chgData name="Michele Battistoni" userId="1b0411bd-0532-40ef-a293-07853b6221c1" providerId="ADAL" clId="{F9DB42C2-DEBC-407E-8570-B94503116BC2}" dt="2023-09-07T23:09:04.284" v="6153" actId="478"/>
          <ac:spMkLst>
            <pc:docMk/>
            <pc:sldMk cId="2722422038" sldId="798"/>
            <ac:spMk id="14" creationId="{7B5B0988-7295-6635-F0AA-B3B87521FCC0}"/>
          </ac:spMkLst>
        </pc:spChg>
        <pc:spChg chg="add mod">
          <ac:chgData name="Michele Battistoni" userId="1b0411bd-0532-40ef-a293-07853b6221c1" providerId="ADAL" clId="{F9DB42C2-DEBC-407E-8570-B94503116BC2}" dt="2023-09-07T23:13:20.852" v="6336" actId="790"/>
          <ac:spMkLst>
            <pc:docMk/>
            <pc:sldMk cId="2722422038" sldId="798"/>
            <ac:spMk id="15" creationId="{86100CC9-9E8C-C1E9-3FC5-F98C3643A94E}"/>
          </ac:spMkLst>
        </pc:spChg>
        <pc:picChg chg="mod">
          <ac:chgData name="Michele Battistoni" userId="1b0411bd-0532-40ef-a293-07853b6221c1" providerId="ADAL" clId="{F9DB42C2-DEBC-407E-8570-B94503116BC2}" dt="2023-09-07T23:11:35.541" v="6231" actId="1076"/>
          <ac:picMkLst>
            <pc:docMk/>
            <pc:sldMk cId="2722422038" sldId="798"/>
            <ac:picMk id="5" creationId="{B8AAF88F-7DC8-5A5F-150A-B5DCECE398C7}"/>
          </ac:picMkLst>
        </pc:picChg>
        <pc:picChg chg="mod">
          <ac:chgData name="Michele Battistoni" userId="1b0411bd-0532-40ef-a293-07853b6221c1" providerId="ADAL" clId="{F9DB42C2-DEBC-407E-8570-B94503116BC2}" dt="2023-09-07T07:51:16.857" v="2108" actId="1076"/>
          <ac:picMkLst>
            <pc:docMk/>
            <pc:sldMk cId="2722422038" sldId="798"/>
            <ac:picMk id="6" creationId="{A30552D3-69EC-D50F-E154-C46F58653536}"/>
          </ac:picMkLst>
        </pc:picChg>
        <pc:picChg chg="mod">
          <ac:chgData name="Michele Battistoni" userId="1b0411bd-0532-40ef-a293-07853b6221c1" providerId="ADAL" clId="{F9DB42C2-DEBC-407E-8570-B94503116BC2}" dt="2023-09-07T23:12:50.266" v="6329" actId="1076"/>
          <ac:picMkLst>
            <pc:docMk/>
            <pc:sldMk cId="2722422038" sldId="798"/>
            <ac:picMk id="8" creationId="{BF3C8009-8C6A-041C-7A22-CC6DC39357DD}"/>
          </ac:picMkLst>
        </pc:picChg>
        <pc:picChg chg="mod">
          <ac:chgData name="Michele Battistoni" userId="1b0411bd-0532-40ef-a293-07853b6221c1" providerId="ADAL" clId="{F9DB42C2-DEBC-407E-8570-B94503116BC2}" dt="2023-09-07T23:11:40.024" v="6232" actId="1076"/>
          <ac:picMkLst>
            <pc:docMk/>
            <pc:sldMk cId="2722422038" sldId="798"/>
            <ac:picMk id="11" creationId="{F7C35264-78A9-52AF-B140-757D56CD8721}"/>
          </ac:picMkLst>
        </pc:picChg>
        <pc:picChg chg="mod">
          <ac:chgData name="Michele Battistoni" userId="1b0411bd-0532-40ef-a293-07853b6221c1" providerId="ADAL" clId="{F9DB42C2-DEBC-407E-8570-B94503116BC2}" dt="2023-09-07T23:11:35.541" v="6231" actId="1076"/>
          <ac:picMkLst>
            <pc:docMk/>
            <pc:sldMk cId="2722422038" sldId="798"/>
            <ac:picMk id="12" creationId="{30828334-A4AF-F896-F829-93BA8DE61C41}"/>
          </ac:picMkLst>
        </pc:picChg>
      </pc:sldChg>
      <pc:sldChg chg="addSp delSp modSp mod modClrScheme chgLayout modNotesTx">
        <pc:chgData name="Michele Battistoni" userId="1b0411bd-0532-40ef-a293-07853b6221c1" providerId="ADAL" clId="{F9DB42C2-DEBC-407E-8570-B94503116BC2}" dt="2023-09-08T04:44:37.587" v="8019" actId="20577"/>
        <pc:sldMkLst>
          <pc:docMk/>
          <pc:sldMk cId="3359385624" sldId="799"/>
        </pc:sldMkLst>
        <pc:spChg chg="del mod ord">
          <ac:chgData name="Michele Battistoni" userId="1b0411bd-0532-40ef-a293-07853b6221c1" providerId="ADAL" clId="{F9DB42C2-DEBC-407E-8570-B94503116BC2}" dt="2023-09-07T23:15:59.534" v="6418" actId="478"/>
          <ac:spMkLst>
            <pc:docMk/>
            <pc:sldMk cId="3359385624" sldId="799"/>
            <ac:spMk id="2" creationId="{3D0D7EF5-7BAC-7A2F-5060-201C9831069D}"/>
          </ac:spMkLst>
        </pc:spChg>
        <pc:spChg chg="mod ord">
          <ac:chgData name="Michele Battistoni" userId="1b0411bd-0532-40ef-a293-07853b6221c1" providerId="ADAL" clId="{F9DB42C2-DEBC-407E-8570-B94503116BC2}" dt="2023-09-07T23:17:11.469" v="6425" actId="700"/>
          <ac:spMkLst>
            <pc:docMk/>
            <pc:sldMk cId="3359385624" sldId="799"/>
            <ac:spMk id="4" creationId="{A7AEDEF9-5623-B654-E624-670B33512F88}"/>
          </ac:spMkLst>
        </pc:spChg>
        <pc:spChg chg="del mod">
          <ac:chgData name="Michele Battistoni" userId="1b0411bd-0532-40ef-a293-07853b6221c1" providerId="ADAL" clId="{F9DB42C2-DEBC-407E-8570-B94503116BC2}" dt="2023-09-07T23:19:04.116" v="6455" actId="21"/>
          <ac:spMkLst>
            <pc:docMk/>
            <pc:sldMk cId="3359385624" sldId="799"/>
            <ac:spMk id="9" creationId="{36687A5C-49D1-7C8C-34D0-DA3BF75E9375}"/>
          </ac:spMkLst>
        </pc:spChg>
        <pc:spChg chg="add del mod">
          <ac:chgData name="Michele Battistoni" userId="1b0411bd-0532-40ef-a293-07853b6221c1" providerId="ADAL" clId="{F9DB42C2-DEBC-407E-8570-B94503116BC2}" dt="2023-09-07T23:16:03.135" v="6419" actId="478"/>
          <ac:spMkLst>
            <pc:docMk/>
            <pc:sldMk cId="3359385624" sldId="799"/>
            <ac:spMk id="15" creationId="{E8E6F6F0-063A-24DD-1DC3-96CD0CFAD9AC}"/>
          </ac:spMkLst>
        </pc:spChg>
        <pc:spChg chg="add del mod ord">
          <ac:chgData name="Michele Battistoni" userId="1b0411bd-0532-40ef-a293-07853b6221c1" providerId="ADAL" clId="{F9DB42C2-DEBC-407E-8570-B94503116BC2}" dt="2023-09-08T04:44:10.725" v="7997" actId="20577"/>
          <ac:spMkLst>
            <pc:docMk/>
            <pc:sldMk cId="3359385624" sldId="799"/>
            <ac:spMk id="17" creationId="{10B0C813-AD6D-FA0B-9B57-4AD512153873}"/>
          </ac:spMkLst>
        </pc:spChg>
        <pc:spChg chg="add mod">
          <ac:chgData name="Michele Battistoni" userId="1b0411bd-0532-40ef-a293-07853b6221c1" providerId="ADAL" clId="{F9DB42C2-DEBC-407E-8570-B94503116BC2}" dt="2023-09-07T23:17:27.666" v="6428"/>
          <ac:spMkLst>
            <pc:docMk/>
            <pc:sldMk cId="3359385624" sldId="799"/>
            <ac:spMk id="18" creationId="{48A39CC8-D664-4994-B5D5-F53A50273871}"/>
          </ac:spMkLst>
        </pc:spChg>
        <pc:spChg chg="mod">
          <ac:chgData name="Michele Battistoni" userId="1b0411bd-0532-40ef-a293-07853b6221c1" providerId="ADAL" clId="{F9DB42C2-DEBC-407E-8570-B94503116BC2}" dt="2023-09-07T23:17:37.968" v="6441" actId="1036"/>
          <ac:spMkLst>
            <pc:docMk/>
            <pc:sldMk cId="3359385624" sldId="799"/>
            <ac:spMk id="19" creationId="{56312620-BA8C-841B-86F3-CBDCB1079B12}"/>
          </ac:spMkLst>
        </pc:spChg>
        <pc:spChg chg="add mod">
          <ac:chgData name="Michele Battistoni" userId="1b0411bd-0532-40ef-a293-07853b6221c1" providerId="ADAL" clId="{F9DB42C2-DEBC-407E-8570-B94503116BC2}" dt="2023-09-07T23:19:06.165" v="6456"/>
          <ac:spMkLst>
            <pc:docMk/>
            <pc:sldMk cId="3359385624" sldId="799"/>
            <ac:spMk id="20" creationId="{B14AA9BD-EDCA-93B5-B33E-B129417FDC7D}"/>
          </ac:spMkLst>
        </pc:spChg>
        <pc:spChg chg="mod">
          <ac:chgData name="Michele Battistoni" userId="1b0411bd-0532-40ef-a293-07853b6221c1" providerId="ADAL" clId="{F9DB42C2-DEBC-407E-8570-B94503116BC2}" dt="2023-09-07T23:17:37.968" v="6441" actId="1036"/>
          <ac:spMkLst>
            <pc:docMk/>
            <pc:sldMk cId="3359385624" sldId="799"/>
            <ac:spMk id="28" creationId="{B57916A6-36B0-BAC8-D58B-10D2BAA82D2A}"/>
          </ac:spMkLst>
        </pc:spChg>
        <pc:spChg chg="mod">
          <ac:chgData name="Michele Battistoni" userId="1b0411bd-0532-40ef-a293-07853b6221c1" providerId="ADAL" clId="{F9DB42C2-DEBC-407E-8570-B94503116BC2}" dt="2023-09-07T23:17:37.968" v="6441" actId="1036"/>
          <ac:spMkLst>
            <pc:docMk/>
            <pc:sldMk cId="3359385624" sldId="799"/>
            <ac:spMk id="29" creationId="{F2407B29-7A9B-19C0-893C-75FAD2078478}"/>
          </ac:spMkLst>
        </pc:spChg>
      </pc:sldChg>
      <pc:sldChg chg="addSp delSp modSp mod ord modNotesTx">
        <pc:chgData name="Michele Battistoni" userId="1b0411bd-0532-40ef-a293-07853b6221c1" providerId="ADAL" clId="{F9DB42C2-DEBC-407E-8570-B94503116BC2}" dt="2023-09-08T04:44:19.091" v="7998" actId="20577"/>
        <pc:sldMkLst>
          <pc:docMk/>
          <pc:sldMk cId="1027893569" sldId="800"/>
        </pc:sldMkLst>
        <pc:spChg chg="mod">
          <ac:chgData name="Michele Battistoni" userId="1b0411bd-0532-40ef-a293-07853b6221c1" providerId="ADAL" clId="{F9DB42C2-DEBC-407E-8570-B94503116BC2}" dt="2023-09-08T04:44:19.091" v="7998" actId="20577"/>
          <ac:spMkLst>
            <pc:docMk/>
            <pc:sldMk cId="1027893569" sldId="800"/>
            <ac:spMk id="2" creationId="{3D0D7EF5-7BAC-7A2F-5060-201C9831069D}"/>
          </ac:spMkLst>
        </pc:spChg>
        <pc:spChg chg="add mod">
          <ac:chgData name="Michele Battistoni" userId="1b0411bd-0532-40ef-a293-07853b6221c1" providerId="ADAL" clId="{F9DB42C2-DEBC-407E-8570-B94503116BC2}" dt="2023-09-07T23:19:08.762" v="6458"/>
          <ac:spMkLst>
            <pc:docMk/>
            <pc:sldMk cId="1027893569" sldId="800"/>
            <ac:spMk id="3" creationId="{DE3BF195-28CC-808D-47F6-AB1D03DDAEE1}"/>
          </ac:spMkLst>
        </pc:spChg>
        <pc:spChg chg="add mod">
          <ac:chgData name="Michele Battistoni" userId="1b0411bd-0532-40ef-a293-07853b6221c1" providerId="ADAL" clId="{F9DB42C2-DEBC-407E-8570-B94503116BC2}" dt="2023-09-07T23:19:18.460" v="6459"/>
          <ac:spMkLst>
            <pc:docMk/>
            <pc:sldMk cId="1027893569" sldId="800"/>
            <ac:spMk id="7" creationId="{1168A883-E6B2-B444-6A3D-130D3D2BF238}"/>
          </ac:spMkLst>
        </pc:spChg>
        <pc:spChg chg="del mod">
          <ac:chgData name="Michele Battistoni" userId="1b0411bd-0532-40ef-a293-07853b6221c1" providerId="ADAL" clId="{F9DB42C2-DEBC-407E-8570-B94503116BC2}" dt="2023-09-07T23:19:08.183" v="6457" actId="478"/>
          <ac:spMkLst>
            <pc:docMk/>
            <pc:sldMk cId="1027893569" sldId="800"/>
            <ac:spMk id="20" creationId="{219F44CE-6DF0-0143-6683-5F243DD1BCD4}"/>
          </ac:spMkLst>
        </pc:spChg>
      </pc:sldChg>
      <pc:sldChg chg="addSp delSp modSp mod modNotesTx">
        <pc:chgData name="Michele Battistoni" userId="1b0411bd-0532-40ef-a293-07853b6221c1" providerId="ADAL" clId="{F9DB42C2-DEBC-407E-8570-B94503116BC2}" dt="2023-09-07T23:28:22.767" v="6870" actId="20577"/>
        <pc:sldMkLst>
          <pc:docMk/>
          <pc:sldMk cId="2547708580" sldId="801"/>
        </pc:sldMkLst>
        <pc:spChg chg="mod">
          <ac:chgData name="Michele Battistoni" userId="1b0411bd-0532-40ef-a293-07853b6221c1" providerId="ADAL" clId="{F9DB42C2-DEBC-407E-8570-B94503116BC2}" dt="2023-09-07T23:27:21.756" v="6790" actId="20577"/>
          <ac:spMkLst>
            <pc:docMk/>
            <pc:sldMk cId="2547708580" sldId="801"/>
            <ac:spMk id="2" creationId="{3D0D7EF5-7BAC-7A2F-5060-201C9831069D}"/>
          </ac:spMkLst>
        </pc:spChg>
        <pc:spChg chg="add mod">
          <ac:chgData name="Michele Battistoni" userId="1b0411bd-0532-40ef-a293-07853b6221c1" providerId="ADAL" clId="{F9DB42C2-DEBC-407E-8570-B94503116BC2}" dt="2023-09-07T23:25:42.790" v="6620" actId="20577"/>
          <ac:spMkLst>
            <pc:docMk/>
            <pc:sldMk cId="2547708580" sldId="801"/>
            <ac:spMk id="5" creationId="{D49903AF-85EA-0EAD-5364-224BF535CE2D}"/>
          </ac:spMkLst>
        </pc:spChg>
        <pc:spChg chg="del">
          <ac:chgData name="Michele Battistoni" userId="1b0411bd-0532-40ef-a293-07853b6221c1" providerId="ADAL" clId="{F9DB42C2-DEBC-407E-8570-B94503116BC2}" dt="2023-09-07T23:25:46.698" v="6621" actId="478"/>
          <ac:spMkLst>
            <pc:docMk/>
            <pc:sldMk cId="2547708580" sldId="801"/>
            <ac:spMk id="6" creationId="{3353F4E1-5049-9AF9-D7DE-8C7451098C06}"/>
          </ac:spMkLst>
        </pc:spChg>
        <pc:spChg chg="add mod">
          <ac:chgData name="Michele Battistoni" userId="1b0411bd-0532-40ef-a293-07853b6221c1" providerId="ADAL" clId="{F9DB42C2-DEBC-407E-8570-B94503116BC2}" dt="2023-09-07T23:26:01.456" v="6623"/>
          <ac:spMkLst>
            <pc:docMk/>
            <pc:sldMk cId="2547708580" sldId="801"/>
            <ac:spMk id="9" creationId="{7158EC3A-785B-339B-F450-928CA2D7B4BD}"/>
          </ac:spMkLst>
        </pc:spChg>
        <pc:spChg chg="del">
          <ac:chgData name="Michele Battistoni" userId="1b0411bd-0532-40ef-a293-07853b6221c1" providerId="ADAL" clId="{F9DB42C2-DEBC-407E-8570-B94503116BC2}" dt="2023-09-07T23:25:57.080" v="6622" actId="478"/>
          <ac:spMkLst>
            <pc:docMk/>
            <pc:sldMk cId="2547708580" sldId="801"/>
            <ac:spMk id="15" creationId="{DFA3D927-0240-46D8-C25E-29A1788C9524}"/>
          </ac:spMkLst>
        </pc:spChg>
        <pc:picChg chg="mod">
          <ac:chgData name="Michele Battistoni" userId="1b0411bd-0532-40ef-a293-07853b6221c1" providerId="ADAL" clId="{F9DB42C2-DEBC-407E-8570-B94503116BC2}" dt="2023-09-07T23:26:07.596" v="6645" actId="1037"/>
          <ac:picMkLst>
            <pc:docMk/>
            <pc:sldMk cId="2547708580" sldId="801"/>
            <ac:picMk id="14" creationId="{9CB45381-ED90-3D21-5009-F535998E435E}"/>
          </ac:picMkLst>
        </pc:picChg>
        <pc:picChg chg="mod">
          <ac:chgData name="Michele Battistoni" userId="1b0411bd-0532-40ef-a293-07853b6221c1" providerId="ADAL" clId="{F9DB42C2-DEBC-407E-8570-B94503116BC2}" dt="2023-09-07T23:26:07.596" v="6645" actId="1037"/>
          <ac:picMkLst>
            <pc:docMk/>
            <pc:sldMk cId="2547708580" sldId="801"/>
            <ac:picMk id="20" creationId="{171724BF-A9CE-3CC4-FE97-53410C4CFC6D}"/>
          </ac:picMkLst>
        </pc:picChg>
      </pc:sldChg>
      <pc:sldChg chg="ord">
        <pc:chgData name="Michele Battistoni" userId="1b0411bd-0532-40ef-a293-07853b6221c1" providerId="ADAL" clId="{F9DB42C2-DEBC-407E-8570-B94503116BC2}" dt="2023-09-07T23:05:02.935" v="6105"/>
        <pc:sldMkLst>
          <pc:docMk/>
          <pc:sldMk cId="3456056458" sldId="802"/>
        </pc:sldMkLst>
      </pc:sldChg>
      <pc:sldChg chg="addSp delSp modSp mod">
        <pc:chgData name="Michele Battistoni" userId="1b0411bd-0532-40ef-a293-07853b6221c1" providerId="ADAL" clId="{F9DB42C2-DEBC-407E-8570-B94503116BC2}" dt="2023-09-07T23:37:31.999" v="6990"/>
        <pc:sldMkLst>
          <pc:docMk/>
          <pc:sldMk cId="74776032" sldId="804"/>
        </pc:sldMkLst>
        <pc:spChg chg="mod">
          <ac:chgData name="Michele Battistoni" userId="1b0411bd-0532-40ef-a293-07853b6221c1" providerId="ADAL" clId="{F9DB42C2-DEBC-407E-8570-B94503116BC2}" dt="2023-09-07T23:35:34.958" v="6982" actId="14100"/>
          <ac:spMkLst>
            <pc:docMk/>
            <pc:sldMk cId="74776032" sldId="804"/>
            <ac:spMk id="2" creationId="{3D0D7EF5-7BAC-7A2F-5060-201C9831069D}"/>
          </ac:spMkLst>
        </pc:spChg>
        <pc:spChg chg="del">
          <ac:chgData name="Michele Battistoni" userId="1b0411bd-0532-40ef-a293-07853b6221c1" providerId="ADAL" clId="{F9DB42C2-DEBC-407E-8570-B94503116BC2}" dt="2023-09-07T23:35:54.740" v="6984" actId="478"/>
          <ac:spMkLst>
            <pc:docMk/>
            <pc:sldMk cId="74776032" sldId="804"/>
            <ac:spMk id="3" creationId="{DF2F48C1-CC15-82D0-476F-9A5E76369E5E}"/>
          </ac:spMkLst>
        </pc:spChg>
        <pc:spChg chg="add mod">
          <ac:chgData name="Michele Battistoni" userId="1b0411bd-0532-40ef-a293-07853b6221c1" providerId="ADAL" clId="{F9DB42C2-DEBC-407E-8570-B94503116BC2}" dt="2023-09-07T23:35:55.167" v="6985"/>
          <ac:spMkLst>
            <pc:docMk/>
            <pc:sldMk cId="74776032" sldId="804"/>
            <ac:spMk id="5" creationId="{A56D7810-DB0B-5C2B-9AAC-D9F5ACC3F645}"/>
          </ac:spMkLst>
        </pc:spChg>
        <pc:spChg chg="add mod">
          <ac:chgData name="Michele Battistoni" userId="1b0411bd-0532-40ef-a293-07853b6221c1" providerId="ADAL" clId="{F9DB42C2-DEBC-407E-8570-B94503116BC2}" dt="2023-09-07T23:37:31.999" v="6990"/>
          <ac:spMkLst>
            <pc:docMk/>
            <pc:sldMk cId="74776032" sldId="804"/>
            <ac:spMk id="6" creationId="{3C6171FC-F07C-0BF8-399A-BF452432F6EE}"/>
          </ac:spMkLst>
        </pc:spChg>
        <pc:spChg chg="mod">
          <ac:chgData name="Michele Battistoni" userId="1b0411bd-0532-40ef-a293-07853b6221c1" providerId="ADAL" clId="{F9DB42C2-DEBC-407E-8570-B94503116BC2}" dt="2023-09-07T23:35:48.383" v="6983" actId="1076"/>
          <ac:spMkLst>
            <pc:docMk/>
            <pc:sldMk cId="74776032" sldId="804"/>
            <ac:spMk id="16" creationId="{52EA27EF-F1E1-337D-B9A6-7BE3429AAE93}"/>
          </ac:spMkLst>
        </pc:spChg>
        <pc:spChg chg="mod">
          <ac:chgData name="Michele Battistoni" userId="1b0411bd-0532-40ef-a293-07853b6221c1" providerId="ADAL" clId="{F9DB42C2-DEBC-407E-8570-B94503116BC2}" dt="2023-09-07T23:37:20.121" v="6989" actId="1076"/>
          <ac:spMkLst>
            <pc:docMk/>
            <pc:sldMk cId="74776032" sldId="804"/>
            <ac:spMk id="19" creationId="{D8E361B1-79C0-44BE-88AC-9EB4242F3282}"/>
          </ac:spMkLst>
        </pc:spChg>
        <pc:spChg chg="mod">
          <ac:chgData name="Michele Battistoni" userId="1b0411bd-0532-40ef-a293-07853b6221c1" providerId="ADAL" clId="{F9DB42C2-DEBC-407E-8570-B94503116BC2}" dt="2023-09-07T23:37:16.331" v="6988" actId="1076"/>
          <ac:spMkLst>
            <pc:docMk/>
            <pc:sldMk cId="74776032" sldId="804"/>
            <ac:spMk id="20" creationId="{BC52EB44-02AE-7D5E-AA99-110C1C8AA2C4}"/>
          </ac:spMkLst>
        </pc:spChg>
        <pc:picChg chg="mod">
          <ac:chgData name="Michele Battistoni" userId="1b0411bd-0532-40ef-a293-07853b6221c1" providerId="ADAL" clId="{F9DB42C2-DEBC-407E-8570-B94503116BC2}" dt="2023-09-07T23:35:48.383" v="6983" actId="1076"/>
          <ac:picMkLst>
            <pc:docMk/>
            <pc:sldMk cId="74776032" sldId="804"/>
            <ac:picMk id="10" creationId="{25B1D692-4E8C-3A9F-E178-0BF28815E126}"/>
          </ac:picMkLst>
        </pc:picChg>
        <pc:picChg chg="mod">
          <ac:chgData name="Michele Battistoni" userId="1b0411bd-0532-40ef-a293-07853b6221c1" providerId="ADAL" clId="{F9DB42C2-DEBC-407E-8570-B94503116BC2}" dt="2023-09-07T23:35:48.383" v="6983" actId="1076"/>
          <ac:picMkLst>
            <pc:docMk/>
            <pc:sldMk cId="74776032" sldId="804"/>
            <ac:picMk id="12" creationId="{9C676BBC-2C0B-6882-413E-AA7F169D699C}"/>
          </ac:picMkLst>
        </pc:picChg>
        <pc:picChg chg="mod">
          <ac:chgData name="Michele Battistoni" userId="1b0411bd-0532-40ef-a293-07853b6221c1" providerId="ADAL" clId="{F9DB42C2-DEBC-407E-8570-B94503116BC2}" dt="2023-09-07T23:37:16.331" v="6988" actId="1076"/>
          <ac:picMkLst>
            <pc:docMk/>
            <pc:sldMk cId="74776032" sldId="804"/>
            <ac:picMk id="13" creationId="{F39A06BE-1382-B110-1AAB-3D70F120DCE2}"/>
          </ac:picMkLst>
        </pc:picChg>
        <pc:picChg chg="mod">
          <ac:chgData name="Michele Battistoni" userId="1b0411bd-0532-40ef-a293-07853b6221c1" providerId="ADAL" clId="{F9DB42C2-DEBC-407E-8570-B94503116BC2}" dt="2023-09-07T23:37:20.121" v="6989" actId="1076"/>
          <ac:picMkLst>
            <pc:docMk/>
            <pc:sldMk cId="74776032" sldId="804"/>
            <ac:picMk id="14" creationId="{8F7405C0-6F83-9B78-DCE3-A035843AAF53}"/>
          </ac:picMkLst>
        </pc:picChg>
      </pc:sldChg>
      <pc:sldChg chg="addSp modSp mod">
        <pc:chgData name="Michele Battistoni" userId="1b0411bd-0532-40ef-a293-07853b6221c1" providerId="ADAL" clId="{F9DB42C2-DEBC-407E-8570-B94503116BC2}" dt="2023-09-07T23:33:23.807" v="6929" actId="1076"/>
        <pc:sldMkLst>
          <pc:docMk/>
          <pc:sldMk cId="942576005" sldId="805"/>
        </pc:sldMkLst>
        <pc:spChg chg="mod">
          <ac:chgData name="Michele Battistoni" userId="1b0411bd-0532-40ef-a293-07853b6221c1" providerId="ADAL" clId="{F9DB42C2-DEBC-407E-8570-B94503116BC2}" dt="2023-09-07T23:31:41.601" v="6905" actId="20577"/>
          <ac:spMkLst>
            <pc:docMk/>
            <pc:sldMk cId="942576005" sldId="805"/>
            <ac:spMk id="2" creationId="{3D0D7EF5-7BAC-7A2F-5060-201C9831069D}"/>
          </ac:spMkLst>
        </pc:spChg>
        <pc:spChg chg="mod">
          <ac:chgData name="Michele Battistoni" userId="1b0411bd-0532-40ef-a293-07853b6221c1" providerId="ADAL" clId="{F9DB42C2-DEBC-407E-8570-B94503116BC2}" dt="2023-09-07T23:33:23.807" v="6929" actId="1076"/>
          <ac:spMkLst>
            <pc:docMk/>
            <pc:sldMk cId="942576005" sldId="805"/>
            <ac:spMk id="3" creationId="{DF2F48C1-CC15-82D0-476F-9A5E76369E5E}"/>
          </ac:spMkLst>
        </pc:spChg>
        <pc:spChg chg="add mod">
          <ac:chgData name="Michele Battistoni" userId="1b0411bd-0532-40ef-a293-07853b6221c1" providerId="ADAL" clId="{F9DB42C2-DEBC-407E-8570-B94503116BC2}" dt="2023-09-07T23:33:02.225" v="6928" actId="6549"/>
          <ac:spMkLst>
            <pc:docMk/>
            <pc:sldMk cId="942576005" sldId="805"/>
            <ac:spMk id="5" creationId="{A5DBE363-F270-6D2A-51FD-AA8A9539C789}"/>
          </ac:spMkLst>
        </pc:spChg>
        <pc:spChg chg="mod">
          <ac:chgData name="Michele Battistoni" userId="1b0411bd-0532-40ef-a293-07853b6221c1" providerId="ADAL" clId="{F9DB42C2-DEBC-407E-8570-B94503116BC2}" dt="2023-09-07T23:32:59.017" v="6927" actId="5793"/>
          <ac:spMkLst>
            <pc:docMk/>
            <pc:sldMk cId="942576005" sldId="805"/>
            <ac:spMk id="8" creationId="{1F717AA1-183A-9856-0920-D48C71C0DE37}"/>
          </ac:spMkLst>
        </pc:spChg>
        <pc:picChg chg="mod">
          <ac:chgData name="Michele Battistoni" userId="1b0411bd-0532-40ef-a293-07853b6221c1" providerId="ADAL" clId="{F9DB42C2-DEBC-407E-8570-B94503116BC2}" dt="2023-09-07T23:32:00.436" v="6914" actId="1076"/>
          <ac:picMkLst>
            <pc:docMk/>
            <pc:sldMk cId="942576005" sldId="805"/>
            <ac:picMk id="7" creationId="{CAED6353-B131-0E46-831F-A95981DBBE8C}"/>
          </ac:picMkLst>
        </pc:picChg>
        <pc:picChg chg="mod">
          <ac:chgData name="Michele Battistoni" userId="1b0411bd-0532-40ef-a293-07853b6221c1" providerId="ADAL" clId="{F9DB42C2-DEBC-407E-8570-B94503116BC2}" dt="2023-09-07T23:31:58.792" v="6913" actId="1076"/>
          <ac:picMkLst>
            <pc:docMk/>
            <pc:sldMk cId="942576005" sldId="805"/>
            <ac:picMk id="9" creationId="{CFC6B00A-0671-3EE8-DB39-3F76FC26DD76}"/>
          </ac:picMkLst>
        </pc:picChg>
        <pc:picChg chg="mod">
          <ac:chgData name="Michele Battistoni" userId="1b0411bd-0532-40ef-a293-07853b6221c1" providerId="ADAL" clId="{F9DB42C2-DEBC-407E-8570-B94503116BC2}" dt="2023-09-07T23:31:58.792" v="6913" actId="1076"/>
          <ac:picMkLst>
            <pc:docMk/>
            <pc:sldMk cId="942576005" sldId="805"/>
            <ac:picMk id="10" creationId="{1114E437-7383-12B2-C086-68E1CD127D38}"/>
          </ac:picMkLst>
        </pc:picChg>
      </pc:sldChg>
      <pc:sldChg chg="modSp new del mod">
        <pc:chgData name="Michele Battistoni" userId="1b0411bd-0532-40ef-a293-07853b6221c1" providerId="ADAL" clId="{F9DB42C2-DEBC-407E-8570-B94503116BC2}" dt="2023-09-07T23:03:14.324" v="6082" actId="47"/>
        <pc:sldMkLst>
          <pc:docMk/>
          <pc:sldMk cId="3167254105" sldId="806"/>
        </pc:sldMkLst>
        <pc:spChg chg="mod">
          <ac:chgData name="Michele Battistoni" userId="1b0411bd-0532-40ef-a293-07853b6221c1" providerId="ADAL" clId="{F9DB42C2-DEBC-407E-8570-B94503116BC2}" dt="2023-09-07T08:55:02.962" v="2540" actId="20577"/>
          <ac:spMkLst>
            <pc:docMk/>
            <pc:sldMk cId="3167254105" sldId="806"/>
            <ac:spMk id="2" creationId="{09852637-2CFC-9065-8944-F440C1AD99F7}"/>
          </ac:spMkLst>
        </pc:spChg>
      </pc:sldChg>
      <pc:sldChg chg="addSp delSp modSp new mod ord modClrScheme chgLayout">
        <pc:chgData name="Michele Battistoni" userId="1b0411bd-0532-40ef-a293-07853b6221c1" providerId="ADAL" clId="{F9DB42C2-DEBC-407E-8570-B94503116BC2}" dt="2023-09-07T23:34:12.758" v="6953" actId="1076"/>
        <pc:sldMkLst>
          <pc:docMk/>
          <pc:sldMk cId="3941800412" sldId="807"/>
        </pc:sldMkLst>
        <pc:spChg chg="mod ord">
          <ac:chgData name="Michele Battistoni" userId="1b0411bd-0532-40ef-a293-07853b6221c1" providerId="ADAL" clId="{F9DB42C2-DEBC-407E-8570-B94503116BC2}" dt="2023-09-07T23:34:04.694" v="6952" actId="20577"/>
          <ac:spMkLst>
            <pc:docMk/>
            <pc:sldMk cId="3941800412" sldId="807"/>
            <ac:spMk id="2" creationId="{4AB3F21C-8F2B-4EE4-55A1-8ED1CE55F902}"/>
          </ac:spMkLst>
        </pc:spChg>
        <pc:spChg chg="del">
          <ac:chgData name="Michele Battistoni" userId="1b0411bd-0532-40ef-a293-07853b6221c1" providerId="ADAL" clId="{F9DB42C2-DEBC-407E-8570-B94503116BC2}" dt="2023-09-07T08:57:14.621" v="2583" actId="478"/>
          <ac:spMkLst>
            <pc:docMk/>
            <pc:sldMk cId="3941800412" sldId="807"/>
            <ac:spMk id="3" creationId="{BD73DDFA-9058-C507-4F1A-E297CE8B5C07}"/>
          </ac:spMkLst>
        </pc:spChg>
        <pc:spChg chg="mod">
          <ac:chgData name="Michele Battistoni" userId="1b0411bd-0532-40ef-a293-07853b6221c1" providerId="ADAL" clId="{F9DB42C2-DEBC-407E-8570-B94503116BC2}" dt="2023-09-07T08:59:47.824" v="2681" actId="26606"/>
          <ac:spMkLst>
            <pc:docMk/>
            <pc:sldMk cId="3941800412" sldId="807"/>
            <ac:spMk id="4" creationId="{DB18F26B-5E3E-1D93-14C9-FB91E4D34C1D}"/>
          </ac:spMkLst>
        </pc:spChg>
        <pc:spChg chg="mod">
          <ac:chgData name="Michele Battistoni" userId="1b0411bd-0532-40ef-a293-07853b6221c1" providerId="ADAL" clId="{F9DB42C2-DEBC-407E-8570-B94503116BC2}" dt="2023-09-07T23:30:46.880" v="6895" actId="1076"/>
          <ac:spMkLst>
            <pc:docMk/>
            <pc:sldMk cId="3941800412" sldId="807"/>
            <ac:spMk id="5" creationId="{0B3985ED-59B7-061A-222D-74D4FD0FBD78}"/>
          </ac:spMkLst>
        </pc:spChg>
        <pc:spChg chg="del">
          <ac:chgData name="Michele Battistoni" userId="1b0411bd-0532-40ef-a293-07853b6221c1" providerId="ADAL" clId="{F9DB42C2-DEBC-407E-8570-B94503116BC2}" dt="2023-09-07T08:57:14.621" v="2583" actId="478"/>
          <ac:spMkLst>
            <pc:docMk/>
            <pc:sldMk cId="3941800412" sldId="807"/>
            <ac:spMk id="5" creationId="{82FB8A7A-84FA-21E1-8587-C4C7D9FB276D}"/>
          </ac:spMkLst>
        </pc:spChg>
        <pc:spChg chg="add mod">
          <ac:chgData name="Michele Battistoni" userId="1b0411bd-0532-40ef-a293-07853b6221c1" providerId="ADAL" clId="{F9DB42C2-DEBC-407E-8570-B94503116BC2}" dt="2023-09-07T23:34:12.758" v="6953" actId="1076"/>
          <ac:spMkLst>
            <pc:docMk/>
            <pc:sldMk cId="3941800412" sldId="807"/>
            <ac:spMk id="6" creationId="{7CDEAFD0-1597-3ABA-E615-449D69086E89}"/>
          </ac:spMkLst>
        </pc:spChg>
        <pc:spChg chg="add mod">
          <ac:chgData name="Michele Battistoni" userId="1b0411bd-0532-40ef-a293-07853b6221c1" providerId="ADAL" clId="{F9DB42C2-DEBC-407E-8570-B94503116BC2}" dt="2023-09-07T09:48:11.267" v="2998" actId="1076"/>
          <ac:spMkLst>
            <pc:docMk/>
            <pc:sldMk cId="3941800412" sldId="807"/>
            <ac:spMk id="9" creationId="{3C4B6D1C-BE58-62E6-D0CB-F43BBCAF2C9A}"/>
          </ac:spMkLst>
        </pc:spChg>
        <pc:spChg chg="add mod">
          <ac:chgData name="Michele Battistoni" userId="1b0411bd-0532-40ef-a293-07853b6221c1" providerId="ADAL" clId="{F9DB42C2-DEBC-407E-8570-B94503116BC2}" dt="2023-09-07T09:48:11.267" v="2998" actId="1076"/>
          <ac:spMkLst>
            <pc:docMk/>
            <pc:sldMk cId="3941800412" sldId="807"/>
            <ac:spMk id="10" creationId="{50CB7A6E-2A5B-5F1E-ECAC-E1D6FAC1107A}"/>
          </ac:spMkLst>
        </pc:spChg>
        <pc:spChg chg="add mod">
          <ac:chgData name="Michele Battistoni" userId="1b0411bd-0532-40ef-a293-07853b6221c1" providerId="ADAL" clId="{F9DB42C2-DEBC-407E-8570-B94503116BC2}" dt="2023-09-07T09:53:37.340" v="3235" actId="1038"/>
          <ac:spMkLst>
            <pc:docMk/>
            <pc:sldMk cId="3941800412" sldId="807"/>
            <ac:spMk id="15" creationId="{D57E34F9-CB42-E356-8FD4-2B4ED232DFBB}"/>
          </ac:spMkLst>
        </pc:spChg>
        <pc:spChg chg="add mod">
          <ac:chgData name="Michele Battistoni" userId="1b0411bd-0532-40ef-a293-07853b6221c1" providerId="ADAL" clId="{F9DB42C2-DEBC-407E-8570-B94503116BC2}" dt="2023-09-07T09:50:28.312" v="3078" actId="553"/>
          <ac:spMkLst>
            <pc:docMk/>
            <pc:sldMk cId="3941800412" sldId="807"/>
            <ac:spMk id="16" creationId="{8024E282-1116-B934-C0D0-EE31D8449EB3}"/>
          </ac:spMkLst>
        </pc:spChg>
        <pc:spChg chg="add mod">
          <ac:chgData name="Michele Battistoni" userId="1b0411bd-0532-40ef-a293-07853b6221c1" providerId="ADAL" clId="{F9DB42C2-DEBC-407E-8570-B94503116BC2}" dt="2023-09-07T09:53:37.340" v="3235" actId="1038"/>
          <ac:spMkLst>
            <pc:docMk/>
            <pc:sldMk cId="3941800412" sldId="807"/>
            <ac:spMk id="19" creationId="{AA600A61-A799-410B-1DD5-4B37FC2717CB}"/>
          </ac:spMkLst>
        </pc:spChg>
        <pc:spChg chg="add mod">
          <ac:chgData name="Michele Battistoni" userId="1b0411bd-0532-40ef-a293-07853b6221c1" providerId="ADAL" clId="{F9DB42C2-DEBC-407E-8570-B94503116BC2}" dt="2023-09-07T09:50:28.312" v="3078" actId="553"/>
          <ac:spMkLst>
            <pc:docMk/>
            <pc:sldMk cId="3941800412" sldId="807"/>
            <ac:spMk id="20" creationId="{9BE999F5-60EE-27E1-C198-C4CCD54D4B75}"/>
          </ac:spMkLst>
        </pc:spChg>
        <pc:spChg chg="add mod">
          <ac:chgData name="Michele Battistoni" userId="1b0411bd-0532-40ef-a293-07853b6221c1" providerId="ADAL" clId="{F9DB42C2-DEBC-407E-8570-B94503116BC2}" dt="2023-09-07T09:53:37.340" v="3235" actId="1038"/>
          <ac:spMkLst>
            <pc:docMk/>
            <pc:sldMk cId="3941800412" sldId="807"/>
            <ac:spMk id="23" creationId="{E6EABCFA-BBB1-F54C-B9C4-5CABBB9B8A3C}"/>
          </ac:spMkLst>
        </pc:spChg>
        <pc:spChg chg="add mod">
          <ac:chgData name="Michele Battistoni" userId="1b0411bd-0532-40ef-a293-07853b6221c1" providerId="ADAL" clId="{F9DB42C2-DEBC-407E-8570-B94503116BC2}" dt="2023-09-07T09:50:28.312" v="3078" actId="553"/>
          <ac:spMkLst>
            <pc:docMk/>
            <pc:sldMk cId="3941800412" sldId="807"/>
            <ac:spMk id="24" creationId="{1E9993F5-548D-EE90-34C8-D5508FD5AFD7}"/>
          </ac:spMkLst>
        </pc:spChg>
        <pc:spChg chg="add mod">
          <ac:chgData name="Michele Battistoni" userId="1b0411bd-0532-40ef-a293-07853b6221c1" providerId="ADAL" clId="{F9DB42C2-DEBC-407E-8570-B94503116BC2}" dt="2023-09-07T09:53:47.030" v="3345" actId="1037"/>
          <ac:spMkLst>
            <pc:docMk/>
            <pc:sldMk cId="3941800412" sldId="807"/>
            <ac:spMk id="56" creationId="{AE273F72-791A-D444-5229-1D3B615C6B0A}"/>
          </ac:spMkLst>
        </pc:spChg>
        <pc:spChg chg="add mod">
          <ac:chgData name="Michele Battistoni" userId="1b0411bd-0532-40ef-a293-07853b6221c1" providerId="ADAL" clId="{F9DB42C2-DEBC-407E-8570-B94503116BC2}" dt="2023-09-07T09:53:47.030" v="3345" actId="1037"/>
          <ac:spMkLst>
            <pc:docMk/>
            <pc:sldMk cId="3941800412" sldId="807"/>
            <ac:spMk id="57" creationId="{79BFD008-817B-F0F3-E6C5-53FF607F4598}"/>
          </ac:spMkLst>
        </pc:spChg>
        <pc:spChg chg="add mod">
          <ac:chgData name="Michele Battistoni" userId="1b0411bd-0532-40ef-a293-07853b6221c1" providerId="ADAL" clId="{F9DB42C2-DEBC-407E-8570-B94503116BC2}" dt="2023-09-07T09:53:47.030" v="3345" actId="1037"/>
          <ac:spMkLst>
            <pc:docMk/>
            <pc:sldMk cId="3941800412" sldId="807"/>
            <ac:spMk id="58" creationId="{BAFC7A9D-3E3B-963C-AA5E-548C1F9906DD}"/>
          </ac:spMkLst>
        </pc:spChg>
        <pc:picChg chg="add mod modCrop">
          <ac:chgData name="Michele Battistoni" userId="1b0411bd-0532-40ef-a293-07853b6221c1" providerId="ADAL" clId="{F9DB42C2-DEBC-407E-8570-B94503116BC2}" dt="2023-09-07T09:53:58.300" v="3346" actId="732"/>
          <ac:picMkLst>
            <pc:docMk/>
            <pc:sldMk cId="3941800412" sldId="807"/>
            <ac:picMk id="7" creationId="{8AD9C504-D186-C4C5-BD42-07E1E729BB3E}"/>
          </ac:picMkLst>
        </pc:picChg>
        <pc:picChg chg="add del mod">
          <ac:chgData name="Michele Battistoni" userId="1b0411bd-0532-40ef-a293-07853b6221c1" providerId="ADAL" clId="{F9DB42C2-DEBC-407E-8570-B94503116BC2}" dt="2023-09-07T08:59:57.064" v="2684" actId="478"/>
          <ac:picMkLst>
            <pc:docMk/>
            <pc:sldMk cId="3941800412" sldId="807"/>
            <ac:picMk id="8" creationId="{3DB3FBFA-BCE9-79F6-863C-F7CD4B5EF619}"/>
          </ac:picMkLst>
        </pc:picChg>
        <pc:picChg chg="add mod">
          <ac:chgData name="Michele Battistoni" userId="1b0411bd-0532-40ef-a293-07853b6221c1" providerId="ADAL" clId="{F9DB42C2-DEBC-407E-8570-B94503116BC2}" dt="2023-09-07T09:49:23.452" v="3066" actId="408"/>
          <ac:picMkLst>
            <pc:docMk/>
            <pc:sldMk cId="3941800412" sldId="807"/>
            <ac:picMk id="12" creationId="{13BCF4AB-8C70-327A-2276-13E5D7303D4C}"/>
          </ac:picMkLst>
        </pc:picChg>
        <pc:picChg chg="add mod">
          <ac:chgData name="Michele Battistoni" userId="1b0411bd-0532-40ef-a293-07853b6221c1" providerId="ADAL" clId="{F9DB42C2-DEBC-407E-8570-B94503116BC2}" dt="2023-09-07T09:49:38.327" v="3069" actId="1076"/>
          <ac:picMkLst>
            <pc:docMk/>
            <pc:sldMk cId="3941800412" sldId="807"/>
            <ac:picMk id="14" creationId="{7D453DAD-E0E4-4726-C3CD-2A57261B6C26}"/>
          </ac:picMkLst>
        </pc:picChg>
        <pc:picChg chg="add mod">
          <ac:chgData name="Michele Battistoni" userId="1b0411bd-0532-40ef-a293-07853b6221c1" providerId="ADAL" clId="{F9DB42C2-DEBC-407E-8570-B94503116BC2}" dt="2023-09-07T09:51:25.277" v="3086" actId="14826"/>
          <ac:picMkLst>
            <pc:docMk/>
            <pc:sldMk cId="3941800412" sldId="807"/>
            <ac:picMk id="17" creationId="{3FB71F79-2CAA-F699-2970-951299B6844F}"/>
          </ac:picMkLst>
        </pc:picChg>
        <pc:picChg chg="add mod">
          <ac:chgData name="Michele Battistoni" userId="1b0411bd-0532-40ef-a293-07853b6221c1" providerId="ADAL" clId="{F9DB42C2-DEBC-407E-8570-B94503116BC2}" dt="2023-09-07T09:51:39.146" v="3089" actId="14826"/>
          <ac:picMkLst>
            <pc:docMk/>
            <pc:sldMk cId="3941800412" sldId="807"/>
            <ac:picMk id="18" creationId="{593CD384-59CB-97F8-3F55-08D70C2684BA}"/>
          </ac:picMkLst>
        </pc:picChg>
        <pc:picChg chg="add mod">
          <ac:chgData name="Michele Battistoni" userId="1b0411bd-0532-40ef-a293-07853b6221c1" providerId="ADAL" clId="{F9DB42C2-DEBC-407E-8570-B94503116BC2}" dt="2023-09-07T09:52:59.018" v="3104" actId="1076"/>
          <ac:picMkLst>
            <pc:docMk/>
            <pc:sldMk cId="3941800412" sldId="807"/>
            <ac:picMk id="21" creationId="{323EE20B-2D5B-5236-A5C2-46596A0A762F}"/>
          </ac:picMkLst>
        </pc:picChg>
        <pc:picChg chg="add mod">
          <ac:chgData name="Michele Battistoni" userId="1b0411bd-0532-40ef-a293-07853b6221c1" providerId="ADAL" clId="{F9DB42C2-DEBC-407E-8570-B94503116BC2}" dt="2023-09-07T09:52:19.234" v="3095" actId="14826"/>
          <ac:picMkLst>
            <pc:docMk/>
            <pc:sldMk cId="3941800412" sldId="807"/>
            <ac:picMk id="22" creationId="{AF427BFF-168E-CADF-B25C-8FEDA1A7ACBE}"/>
          </ac:picMkLst>
        </pc:picChg>
        <pc:picChg chg="add del mod">
          <ac:chgData name="Michele Battistoni" userId="1b0411bd-0532-40ef-a293-07853b6221c1" providerId="ADAL" clId="{F9DB42C2-DEBC-407E-8570-B94503116BC2}" dt="2023-09-07T09:38:49.713" v="2764" actId="478"/>
          <ac:picMkLst>
            <pc:docMk/>
            <pc:sldMk cId="3941800412" sldId="807"/>
            <ac:picMk id="26" creationId="{2B5B57BA-0DF3-C903-DA5E-D659434639B8}"/>
          </ac:picMkLst>
        </pc:picChg>
        <pc:picChg chg="add del mod">
          <ac:chgData name="Michele Battistoni" userId="1b0411bd-0532-40ef-a293-07853b6221c1" providerId="ADAL" clId="{F9DB42C2-DEBC-407E-8570-B94503116BC2}" dt="2023-09-07T09:38:57.272" v="2766" actId="478"/>
          <ac:picMkLst>
            <pc:docMk/>
            <pc:sldMk cId="3941800412" sldId="807"/>
            <ac:picMk id="28" creationId="{EFE86353-7225-F67B-8C47-74957251C48C}"/>
          </ac:picMkLst>
        </pc:picChg>
        <pc:picChg chg="add del mod">
          <ac:chgData name="Michele Battistoni" userId="1b0411bd-0532-40ef-a293-07853b6221c1" providerId="ADAL" clId="{F9DB42C2-DEBC-407E-8570-B94503116BC2}" dt="2023-09-07T09:39:38.451" v="2768" actId="478"/>
          <ac:picMkLst>
            <pc:docMk/>
            <pc:sldMk cId="3941800412" sldId="807"/>
            <ac:picMk id="30" creationId="{3F78D275-3D57-8606-6242-C3FA633F2F83}"/>
          </ac:picMkLst>
        </pc:picChg>
        <pc:picChg chg="add del mod">
          <ac:chgData name="Michele Battistoni" userId="1b0411bd-0532-40ef-a293-07853b6221c1" providerId="ADAL" clId="{F9DB42C2-DEBC-407E-8570-B94503116BC2}" dt="2023-09-07T09:49:15.395" v="3064" actId="478"/>
          <ac:picMkLst>
            <pc:docMk/>
            <pc:sldMk cId="3941800412" sldId="807"/>
            <ac:picMk id="32" creationId="{EA6A6376-58CA-8D5C-E141-26366AAD92DF}"/>
          </ac:picMkLst>
        </pc:picChg>
        <pc:picChg chg="add del mod">
          <ac:chgData name="Michele Battistoni" userId="1b0411bd-0532-40ef-a293-07853b6221c1" providerId="ADAL" clId="{F9DB42C2-DEBC-407E-8570-B94503116BC2}" dt="2023-09-07T09:48:47.226" v="3033" actId="478"/>
          <ac:picMkLst>
            <pc:docMk/>
            <pc:sldMk cId="3941800412" sldId="807"/>
            <ac:picMk id="33" creationId="{7CDB360F-797F-0A8A-F18A-EB515B3E2E66}"/>
          </ac:picMkLst>
        </pc:picChg>
        <pc:picChg chg="add del mod">
          <ac:chgData name="Michele Battistoni" userId="1b0411bd-0532-40ef-a293-07853b6221c1" providerId="ADAL" clId="{F9DB42C2-DEBC-407E-8570-B94503116BC2}" dt="2023-09-07T09:49:16.359" v="3065" actId="478"/>
          <ac:picMkLst>
            <pc:docMk/>
            <pc:sldMk cId="3941800412" sldId="807"/>
            <ac:picMk id="34" creationId="{1E196412-5D0F-A93B-1698-E3F96EDF5983}"/>
          </ac:picMkLst>
        </pc:picChg>
        <pc:picChg chg="add mod">
          <ac:chgData name="Michele Battistoni" userId="1b0411bd-0532-40ef-a293-07853b6221c1" providerId="ADAL" clId="{F9DB42C2-DEBC-407E-8570-B94503116BC2}" dt="2023-09-07T09:49:11.453" v="3063" actId="1038"/>
          <ac:picMkLst>
            <pc:docMk/>
            <pc:sldMk cId="3941800412" sldId="807"/>
            <ac:picMk id="35" creationId="{2AFCE527-0A96-19D0-3488-503FFAA19EA0}"/>
          </ac:picMkLst>
        </pc:picChg>
        <pc:picChg chg="add mod">
          <ac:chgData name="Michele Battistoni" userId="1b0411bd-0532-40ef-a293-07853b6221c1" providerId="ADAL" clId="{F9DB42C2-DEBC-407E-8570-B94503116BC2}" dt="2023-09-07T09:51:11.099" v="3083" actId="14826"/>
          <ac:picMkLst>
            <pc:docMk/>
            <pc:sldMk cId="3941800412" sldId="807"/>
            <ac:picMk id="36" creationId="{A430EF44-B4CA-5377-50DA-4676F0AB5CCD}"/>
          </ac:picMkLst>
        </pc:picChg>
        <pc:picChg chg="add mod">
          <ac:chgData name="Michele Battistoni" userId="1b0411bd-0532-40ef-a293-07853b6221c1" providerId="ADAL" clId="{F9DB42C2-DEBC-407E-8570-B94503116BC2}" dt="2023-09-07T09:52:07.458" v="3092" actId="14826"/>
          <ac:picMkLst>
            <pc:docMk/>
            <pc:sldMk cId="3941800412" sldId="807"/>
            <ac:picMk id="37" creationId="{32EC6775-EB6F-9B5F-DA0A-16AE200D7FD9}"/>
          </ac:picMkLst>
        </pc:picChg>
        <pc:picChg chg="add del mod">
          <ac:chgData name="Michele Battistoni" userId="1b0411bd-0532-40ef-a293-07853b6221c1" providerId="ADAL" clId="{F9DB42C2-DEBC-407E-8570-B94503116BC2}" dt="2023-09-07T09:50:43.692" v="3080" actId="478"/>
          <ac:picMkLst>
            <pc:docMk/>
            <pc:sldMk cId="3941800412" sldId="807"/>
            <ac:picMk id="39" creationId="{A616BF43-32DA-04F3-8842-D5E0A49BC9E4}"/>
          </ac:picMkLst>
        </pc:picChg>
        <pc:picChg chg="add del mod">
          <ac:chgData name="Michele Battistoni" userId="1b0411bd-0532-40ef-a293-07853b6221c1" providerId="ADAL" clId="{F9DB42C2-DEBC-407E-8570-B94503116BC2}" dt="2023-09-07T09:51:01.584" v="3082" actId="21"/>
          <ac:picMkLst>
            <pc:docMk/>
            <pc:sldMk cId="3941800412" sldId="807"/>
            <ac:picMk id="41" creationId="{81752ED3-0342-32D1-7959-15BDEAE3A02C}"/>
          </ac:picMkLst>
        </pc:picChg>
        <pc:picChg chg="add del mod">
          <ac:chgData name="Michele Battistoni" userId="1b0411bd-0532-40ef-a293-07853b6221c1" providerId="ADAL" clId="{F9DB42C2-DEBC-407E-8570-B94503116BC2}" dt="2023-09-07T09:51:21.700" v="3085" actId="21"/>
          <ac:picMkLst>
            <pc:docMk/>
            <pc:sldMk cId="3941800412" sldId="807"/>
            <ac:picMk id="43" creationId="{497C2EF2-8751-FC43-E01C-A97805D8CBB2}"/>
          </ac:picMkLst>
        </pc:picChg>
        <pc:picChg chg="add del mod">
          <ac:chgData name="Michele Battistoni" userId="1b0411bd-0532-40ef-a293-07853b6221c1" providerId="ADAL" clId="{F9DB42C2-DEBC-407E-8570-B94503116BC2}" dt="2023-09-07T09:51:31.865" v="3088" actId="21"/>
          <ac:picMkLst>
            <pc:docMk/>
            <pc:sldMk cId="3941800412" sldId="807"/>
            <ac:picMk id="45" creationId="{1F352589-E7DF-88DE-6B2C-1C38C8CAFBC9}"/>
          </ac:picMkLst>
        </pc:picChg>
        <pc:picChg chg="add del mod">
          <ac:chgData name="Michele Battistoni" userId="1b0411bd-0532-40ef-a293-07853b6221c1" providerId="ADAL" clId="{F9DB42C2-DEBC-407E-8570-B94503116BC2}" dt="2023-09-07T09:52:00.811" v="3091" actId="21"/>
          <ac:picMkLst>
            <pc:docMk/>
            <pc:sldMk cId="3941800412" sldId="807"/>
            <ac:picMk id="47" creationId="{3A15F09F-266E-DC9E-940E-285B0135DB63}"/>
          </ac:picMkLst>
        </pc:picChg>
        <pc:picChg chg="add del mod">
          <ac:chgData name="Michele Battistoni" userId="1b0411bd-0532-40ef-a293-07853b6221c1" providerId="ADAL" clId="{F9DB42C2-DEBC-407E-8570-B94503116BC2}" dt="2023-09-07T09:52:14.252" v="3094" actId="21"/>
          <ac:picMkLst>
            <pc:docMk/>
            <pc:sldMk cId="3941800412" sldId="807"/>
            <ac:picMk id="49" creationId="{3B3F3104-2F7D-82F5-3788-9634E5FE1229}"/>
          </ac:picMkLst>
        </pc:picChg>
        <pc:picChg chg="add del mod">
          <ac:chgData name="Michele Battistoni" userId="1b0411bd-0532-40ef-a293-07853b6221c1" providerId="ADAL" clId="{F9DB42C2-DEBC-407E-8570-B94503116BC2}" dt="2023-09-07T09:52:33.931" v="3099" actId="478"/>
          <ac:picMkLst>
            <pc:docMk/>
            <pc:sldMk cId="3941800412" sldId="807"/>
            <ac:picMk id="51" creationId="{211C72E4-D6F3-E321-71D1-51AAD6616852}"/>
          </ac:picMkLst>
        </pc:picChg>
        <pc:picChg chg="add del mod">
          <ac:chgData name="Michele Battistoni" userId="1b0411bd-0532-40ef-a293-07853b6221c1" providerId="ADAL" clId="{F9DB42C2-DEBC-407E-8570-B94503116BC2}" dt="2023-09-07T09:52:33.139" v="3098" actId="478"/>
          <ac:picMkLst>
            <pc:docMk/>
            <pc:sldMk cId="3941800412" sldId="807"/>
            <ac:picMk id="53" creationId="{C524649E-4C70-9BEA-5ACD-F23CB695095B}"/>
          </ac:picMkLst>
        </pc:picChg>
        <pc:picChg chg="add del mod">
          <ac:chgData name="Michele Battistoni" userId="1b0411bd-0532-40ef-a293-07853b6221c1" providerId="ADAL" clId="{F9DB42C2-DEBC-407E-8570-B94503116BC2}" dt="2023-09-07T09:52:43.403" v="3101" actId="21"/>
          <ac:picMkLst>
            <pc:docMk/>
            <pc:sldMk cId="3941800412" sldId="807"/>
            <ac:picMk id="55" creationId="{174492F9-3AA9-180C-4F61-83F175621754}"/>
          </ac:picMkLst>
        </pc:picChg>
      </pc:sldChg>
      <pc:sldChg chg="addSp delSp modSp add mod">
        <pc:chgData name="Michele Battistoni" userId="1b0411bd-0532-40ef-a293-07853b6221c1" providerId="ADAL" clId="{F9DB42C2-DEBC-407E-8570-B94503116BC2}" dt="2023-09-08T05:02:14.929" v="8264" actId="20577"/>
        <pc:sldMkLst>
          <pc:docMk/>
          <pc:sldMk cId="3239156997" sldId="808"/>
        </pc:sldMkLst>
        <pc:spChg chg="mod">
          <ac:chgData name="Michele Battistoni" userId="1b0411bd-0532-40ef-a293-07853b6221c1" providerId="ADAL" clId="{F9DB42C2-DEBC-407E-8570-B94503116BC2}" dt="2023-09-08T05:02:14.929" v="8264" actId="20577"/>
          <ac:spMkLst>
            <pc:docMk/>
            <pc:sldMk cId="3239156997" sldId="808"/>
            <ac:spMk id="2" creationId="{4AB3F21C-8F2B-4EE4-55A1-8ED1CE55F902}"/>
          </ac:spMkLst>
        </pc:spChg>
        <pc:spChg chg="add mod">
          <ac:chgData name="Michele Battistoni" userId="1b0411bd-0532-40ef-a293-07853b6221c1" providerId="ADAL" clId="{F9DB42C2-DEBC-407E-8570-B94503116BC2}" dt="2023-09-07T10:21:20.578" v="3415"/>
          <ac:spMkLst>
            <pc:docMk/>
            <pc:sldMk cId="3239156997" sldId="808"/>
            <ac:spMk id="3" creationId="{30F8DE9D-72E5-25F7-C2A0-7F417C36A39A}"/>
          </ac:spMkLst>
        </pc:spChg>
        <pc:spChg chg="del">
          <ac:chgData name="Michele Battistoni" userId="1b0411bd-0532-40ef-a293-07853b6221c1" providerId="ADAL" clId="{F9DB42C2-DEBC-407E-8570-B94503116BC2}" dt="2023-09-07T10:33:16.212" v="3750" actId="478"/>
          <ac:spMkLst>
            <pc:docMk/>
            <pc:sldMk cId="3239156997" sldId="808"/>
            <ac:spMk id="5" creationId="{0B3985ED-59B7-061A-222D-74D4FD0FBD78}"/>
          </ac:spMkLst>
        </pc:spChg>
        <pc:spChg chg="add mod">
          <ac:chgData name="Michele Battistoni" userId="1b0411bd-0532-40ef-a293-07853b6221c1" providerId="ADAL" clId="{F9DB42C2-DEBC-407E-8570-B94503116BC2}" dt="2023-09-07T23:58:37.234" v="7133"/>
          <ac:spMkLst>
            <pc:docMk/>
            <pc:sldMk cId="3239156997" sldId="808"/>
            <ac:spMk id="5" creationId="{648C6B05-D0D4-07BD-1B5F-1222E87D7BE3}"/>
          </ac:spMkLst>
        </pc:spChg>
        <pc:spChg chg="del">
          <ac:chgData name="Michele Battistoni" userId="1b0411bd-0532-40ef-a293-07853b6221c1" providerId="ADAL" clId="{F9DB42C2-DEBC-407E-8570-B94503116BC2}" dt="2023-09-07T10:21:20.081" v="3414" actId="478"/>
          <ac:spMkLst>
            <pc:docMk/>
            <pc:sldMk cId="3239156997" sldId="808"/>
            <ac:spMk id="6" creationId="{7CDEAFD0-1597-3ABA-E615-449D69086E89}"/>
          </ac:spMkLst>
        </pc:spChg>
        <pc:spChg chg="del">
          <ac:chgData name="Michele Battistoni" userId="1b0411bd-0532-40ef-a293-07853b6221c1" providerId="ADAL" clId="{F9DB42C2-DEBC-407E-8570-B94503116BC2}" dt="2023-09-07T10:28:32.780" v="3575" actId="478"/>
          <ac:spMkLst>
            <pc:docMk/>
            <pc:sldMk cId="3239156997" sldId="808"/>
            <ac:spMk id="9" creationId="{3C4B6D1C-BE58-62E6-D0CB-F43BBCAF2C9A}"/>
          </ac:spMkLst>
        </pc:spChg>
        <pc:spChg chg="del">
          <ac:chgData name="Michele Battistoni" userId="1b0411bd-0532-40ef-a293-07853b6221c1" providerId="ADAL" clId="{F9DB42C2-DEBC-407E-8570-B94503116BC2}" dt="2023-09-07T10:28:32.780" v="3575" actId="478"/>
          <ac:spMkLst>
            <pc:docMk/>
            <pc:sldMk cId="3239156997" sldId="808"/>
            <ac:spMk id="10" creationId="{50CB7A6E-2A5B-5F1E-ECAC-E1D6FAC1107A}"/>
          </ac:spMkLst>
        </pc:spChg>
        <pc:spChg chg="del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15" creationId="{D57E34F9-CB42-E356-8FD4-2B4ED232DFBB}"/>
          </ac:spMkLst>
        </pc:spChg>
        <pc:spChg chg="del mod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16" creationId="{8024E282-1116-B934-C0D0-EE31D8449EB3}"/>
          </ac:spMkLst>
        </pc:spChg>
        <pc:spChg chg="del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19" creationId="{AA600A61-A799-410B-1DD5-4B37FC2717CB}"/>
          </ac:spMkLst>
        </pc:spChg>
        <pc:spChg chg="del mod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20" creationId="{9BE999F5-60EE-27E1-C198-C4CCD54D4B75}"/>
          </ac:spMkLst>
        </pc:spChg>
        <pc:spChg chg="del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23" creationId="{E6EABCFA-BBB1-F54C-B9C4-5CABBB9B8A3C}"/>
          </ac:spMkLst>
        </pc:spChg>
        <pc:spChg chg="del mod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24" creationId="{1E9993F5-548D-EE90-34C8-D5508FD5AFD7}"/>
          </ac:spMkLst>
        </pc:spChg>
        <pc:spChg chg="add del mod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34" creationId="{9BE75307-FC88-A84C-EE7A-F27CB476660E}"/>
          </ac:spMkLst>
        </pc:spChg>
        <pc:spChg chg="add del mod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38" creationId="{EDE8F81B-470E-DBA1-99C6-2FB63E64F0DC}"/>
          </ac:spMkLst>
        </pc:spChg>
        <pc:spChg chg="add del mod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39" creationId="{AACC2AB7-39A7-BF27-DB7E-23707E619B2A}"/>
          </ac:spMkLst>
        </pc:spChg>
        <pc:spChg chg="add mod">
          <ac:chgData name="Michele Battistoni" userId="1b0411bd-0532-40ef-a293-07853b6221c1" providerId="ADAL" clId="{F9DB42C2-DEBC-407E-8570-B94503116BC2}" dt="2023-09-07T10:34:21.263" v="3759"/>
          <ac:spMkLst>
            <pc:docMk/>
            <pc:sldMk cId="3239156997" sldId="808"/>
            <ac:spMk id="50" creationId="{AB1AA24C-F4AE-3200-53F8-BF99FF556544}"/>
          </ac:spMkLst>
        </pc:spChg>
        <pc:spChg chg="add mod">
          <ac:chgData name="Michele Battistoni" userId="1b0411bd-0532-40ef-a293-07853b6221c1" providerId="ADAL" clId="{F9DB42C2-DEBC-407E-8570-B94503116BC2}" dt="2023-09-07T10:34:21.263" v="3759"/>
          <ac:spMkLst>
            <pc:docMk/>
            <pc:sldMk cId="3239156997" sldId="808"/>
            <ac:spMk id="51" creationId="{CC30DE0C-AF21-74AA-67F4-9E1B8EA2E383}"/>
          </ac:spMkLst>
        </pc:spChg>
        <pc:spChg chg="add mod">
          <ac:chgData name="Michele Battistoni" userId="1b0411bd-0532-40ef-a293-07853b6221c1" providerId="ADAL" clId="{F9DB42C2-DEBC-407E-8570-B94503116BC2}" dt="2023-09-07T10:34:21.263" v="3759"/>
          <ac:spMkLst>
            <pc:docMk/>
            <pc:sldMk cId="3239156997" sldId="808"/>
            <ac:spMk id="52" creationId="{1F582F79-3A25-3193-5A87-2B22F84EC805}"/>
          </ac:spMkLst>
        </pc:spChg>
        <pc:spChg chg="del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56" creationId="{AE273F72-791A-D444-5229-1D3B615C6B0A}"/>
          </ac:spMkLst>
        </pc:spChg>
        <pc:spChg chg="del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57" creationId="{79BFD008-817B-F0F3-E6C5-53FF607F4598}"/>
          </ac:spMkLst>
        </pc:spChg>
        <pc:spChg chg="del">
          <ac:chgData name="Michele Battistoni" userId="1b0411bd-0532-40ef-a293-07853b6221c1" providerId="ADAL" clId="{F9DB42C2-DEBC-407E-8570-B94503116BC2}" dt="2023-09-07T10:33:51.878" v="3752" actId="478"/>
          <ac:spMkLst>
            <pc:docMk/>
            <pc:sldMk cId="3239156997" sldId="808"/>
            <ac:spMk id="58" creationId="{BAFC7A9D-3E3B-963C-AA5E-548C1F9906DD}"/>
          </ac:spMkLst>
        </pc:spChg>
        <pc:spChg chg="add mod">
          <ac:chgData name="Michele Battistoni" userId="1b0411bd-0532-40ef-a293-07853b6221c1" providerId="ADAL" clId="{F9DB42C2-DEBC-407E-8570-B94503116BC2}" dt="2023-09-07T10:36:08.127" v="3830" actId="20577"/>
          <ac:spMkLst>
            <pc:docMk/>
            <pc:sldMk cId="3239156997" sldId="808"/>
            <ac:spMk id="59" creationId="{B07CF0EE-1E1E-B794-D200-2552CA914505}"/>
          </ac:spMkLst>
        </pc:spChg>
        <pc:spChg chg="add mod">
          <ac:chgData name="Michele Battistoni" userId="1b0411bd-0532-40ef-a293-07853b6221c1" providerId="ADAL" clId="{F9DB42C2-DEBC-407E-8570-B94503116BC2}" dt="2023-09-07T10:36:11.123" v="3833" actId="20577"/>
          <ac:spMkLst>
            <pc:docMk/>
            <pc:sldMk cId="3239156997" sldId="808"/>
            <ac:spMk id="60" creationId="{77FF58E1-6159-A47A-6984-A9E9E30A2B19}"/>
          </ac:spMkLst>
        </pc:spChg>
        <pc:spChg chg="add mod">
          <ac:chgData name="Michele Battistoni" userId="1b0411bd-0532-40ef-a293-07853b6221c1" providerId="ADAL" clId="{F9DB42C2-DEBC-407E-8570-B94503116BC2}" dt="2023-09-07T10:36:13.973" v="3836" actId="20577"/>
          <ac:spMkLst>
            <pc:docMk/>
            <pc:sldMk cId="3239156997" sldId="808"/>
            <ac:spMk id="61" creationId="{36073CC1-3E53-6962-31C9-41CD49816EED}"/>
          </ac:spMkLst>
        </pc:spChg>
        <pc:spChg chg="add mod">
          <ac:chgData name="Michele Battistoni" userId="1b0411bd-0532-40ef-a293-07853b6221c1" providerId="ADAL" clId="{F9DB42C2-DEBC-407E-8570-B94503116BC2}" dt="2023-09-07T10:36:59.581" v="3852" actId="1076"/>
          <ac:spMkLst>
            <pc:docMk/>
            <pc:sldMk cId="3239156997" sldId="808"/>
            <ac:spMk id="71" creationId="{F0618EF8-6FA3-30C4-2183-BCCA1BA345E2}"/>
          </ac:spMkLst>
        </pc:spChg>
        <pc:spChg chg="add del mod">
          <ac:chgData name="Michele Battistoni" userId="1b0411bd-0532-40ef-a293-07853b6221c1" providerId="ADAL" clId="{F9DB42C2-DEBC-407E-8570-B94503116BC2}" dt="2023-09-08T00:07:11.942" v="7140" actId="478"/>
          <ac:spMkLst>
            <pc:docMk/>
            <pc:sldMk cId="3239156997" sldId="808"/>
            <ac:spMk id="72" creationId="{2FF825DA-B480-FBDA-A244-7786852068DF}"/>
          </ac:spMkLst>
        </pc:spChg>
        <pc:spChg chg="add del mod">
          <ac:chgData name="Michele Battistoni" userId="1b0411bd-0532-40ef-a293-07853b6221c1" providerId="ADAL" clId="{F9DB42C2-DEBC-407E-8570-B94503116BC2}" dt="2023-09-08T00:07:38.962" v="7144" actId="478"/>
          <ac:spMkLst>
            <pc:docMk/>
            <pc:sldMk cId="3239156997" sldId="808"/>
            <ac:spMk id="73" creationId="{963AE652-5EDD-2D3D-97DA-8DF05F7DAAD0}"/>
          </ac:spMkLst>
        </pc:spChg>
        <pc:graphicFrameChg chg="add mod ord">
          <ac:chgData name="Michele Battistoni" userId="1b0411bd-0532-40ef-a293-07853b6221c1" providerId="ADAL" clId="{F9DB42C2-DEBC-407E-8570-B94503116BC2}" dt="2023-09-08T00:07:36.249" v="7143" actId="14100"/>
          <ac:graphicFrameMkLst>
            <pc:docMk/>
            <pc:sldMk cId="3239156997" sldId="808"/>
            <ac:graphicFrameMk id="6" creationId="{205CBFBD-A826-49D7-9601-C340F7BD2D44}"/>
          </ac:graphicFrameMkLst>
        </pc:graphicFrameChg>
        <pc:picChg chg="del">
          <ac:chgData name="Michele Battistoni" userId="1b0411bd-0532-40ef-a293-07853b6221c1" providerId="ADAL" clId="{F9DB42C2-DEBC-407E-8570-B94503116BC2}" dt="2023-09-07T10:28:32.780" v="3575" actId="478"/>
          <ac:picMkLst>
            <pc:docMk/>
            <pc:sldMk cId="3239156997" sldId="808"/>
            <ac:picMk id="7" creationId="{8AD9C504-D186-C4C5-BD42-07E1E729BB3E}"/>
          </ac:picMkLst>
        </pc:picChg>
        <pc:picChg chg="add del mod">
          <ac:chgData name="Michele Battistoni" userId="1b0411bd-0532-40ef-a293-07853b6221c1" providerId="ADAL" clId="{F9DB42C2-DEBC-407E-8570-B94503116BC2}" dt="2023-09-07T10:29:45.072" v="3577" actId="21"/>
          <ac:picMkLst>
            <pc:docMk/>
            <pc:sldMk cId="3239156997" sldId="808"/>
            <ac:picMk id="11" creationId="{F6927F5F-D44F-D62A-4AF4-FBF97733D9C9}"/>
          </ac:picMkLst>
        </pc:picChg>
        <pc:picChg chg="del mod">
          <ac:chgData name="Michele Battistoni" userId="1b0411bd-0532-40ef-a293-07853b6221c1" providerId="ADAL" clId="{F9DB42C2-DEBC-407E-8570-B94503116BC2}" dt="2023-09-07T10:33:51.878" v="3752" actId="478"/>
          <ac:picMkLst>
            <pc:docMk/>
            <pc:sldMk cId="3239156997" sldId="808"/>
            <ac:picMk id="12" creationId="{13BCF4AB-8C70-327A-2276-13E5D7303D4C}"/>
          </ac:picMkLst>
        </pc:picChg>
        <pc:picChg chg="del mod">
          <ac:chgData name="Michele Battistoni" userId="1b0411bd-0532-40ef-a293-07853b6221c1" providerId="ADAL" clId="{F9DB42C2-DEBC-407E-8570-B94503116BC2}" dt="2023-09-07T10:33:51.878" v="3752" actId="478"/>
          <ac:picMkLst>
            <pc:docMk/>
            <pc:sldMk cId="3239156997" sldId="808"/>
            <ac:picMk id="14" creationId="{7D453DAD-E0E4-4726-C3CD-2A57261B6C26}"/>
          </ac:picMkLst>
        </pc:picChg>
        <pc:picChg chg="del mod">
          <ac:chgData name="Michele Battistoni" userId="1b0411bd-0532-40ef-a293-07853b6221c1" providerId="ADAL" clId="{F9DB42C2-DEBC-407E-8570-B94503116BC2}" dt="2023-09-07T10:33:51.878" v="3752" actId="478"/>
          <ac:picMkLst>
            <pc:docMk/>
            <pc:sldMk cId="3239156997" sldId="808"/>
            <ac:picMk id="17" creationId="{3FB71F79-2CAA-F699-2970-951299B6844F}"/>
          </ac:picMkLst>
        </pc:picChg>
        <pc:picChg chg="del mod">
          <ac:chgData name="Michele Battistoni" userId="1b0411bd-0532-40ef-a293-07853b6221c1" providerId="ADAL" clId="{F9DB42C2-DEBC-407E-8570-B94503116BC2}" dt="2023-09-07T10:33:51.878" v="3752" actId="478"/>
          <ac:picMkLst>
            <pc:docMk/>
            <pc:sldMk cId="3239156997" sldId="808"/>
            <ac:picMk id="18" creationId="{593CD384-59CB-97F8-3F55-08D70C2684BA}"/>
          </ac:picMkLst>
        </pc:picChg>
        <pc:picChg chg="del mod">
          <ac:chgData name="Michele Battistoni" userId="1b0411bd-0532-40ef-a293-07853b6221c1" providerId="ADAL" clId="{F9DB42C2-DEBC-407E-8570-B94503116BC2}" dt="2023-09-07T10:33:51.878" v="3752" actId="478"/>
          <ac:picMkLst>
            <pc:docMk/>
            <pc:sldMk cId="3239156997" sldId="808"/>
            <ac:picMk id="21" creationId="{323EE20B-2D5B-5236-A5C2-46596A0A762F}"/>
          </ac:picMkLst>
        </pc:picChg>
        <pc:picChg chg="del mod">
          <ac:chgData name="Michele Battistoni" userId="1b0411bd-0532-40ef-a293-07853b6221c1" providerId="ADAL" clId="{F9DB42C2-DEBC-407E-8570-B94503116BC2}" dt="2023-09-07T10:33:51.878" v="3752" actId="478"/>
          <ac:picMkLst>
            <pc:docMk/>
            <pc:sldMk cId="3239156997" sldId="808"/>
            <ac:picMk id="22" creationId="{AF427BFF-168E-CADF-B25C-8FEDA1A7ACBE}"/>
          </ac:picMkLst>
        </pc:picChg>
        <pc:picChg chg="add del mod">
          <ac:chgData name="Michele Battistoni" userId="1b0411bd-0532-40ef-a293-07853b6221c1" providerId="ADAL" clId="{F9DB42C2-DEBC-407E-8570-B94503116BC2}" dt="2023-09-07T10:30:38.665" v="3604" actId="21"/>
          <ac:picMkLst>
            <pc:docMk/>
            <pc:sldMk cId="3239156997" sldId="808"/>
            <ac:picMk id="25" creationId="{096DEA97-EE74-EE04-BA00-F1ED059FBBF7}"/>
          </ac:picMkLst>
        </pc:picChg>
        <pc:picChg chg="add del mod">
          <ac:chgData name="Michele Battistoni" userId="1b0411bd-0532-40ef-a293-07853b6221c1" providerId="ADAL" clId="{F9DB42C2-DEBC-407E-8570-B94503116BC2}" dt="2023-09-07T10:31:06.143" v="3607" actId="21"/>
          <ac:picMkLst>
            <pc:docMk/>
            <pc:sldMk cId="3239156997" sldId="808"/>
            <ac:picMk id="27" creationId="{AC30343E-2230-8D9F-DD05-86BFCCBC639C}"/>
          </ac:picMkLst>
        </pc:picChg>
        <pc:picChg chg="add del mod">
          <ac:chgData name="Michele Battistoni" userId="1b0411bd-0532-40ef-a293-07853b6221c1" providerId="ADAL" clId="{F9DB42C2-DEBC-407E-8570-B94503116BC2}" dt="2023-09-07T10:31:20.196" v="3610" actId="21"/>
          <ac:picMkLst>
            <pc:docMk/>
            <pc:sldMk cId="3239156997" sldId="808"/>
            <ac:picMk id="29" creationId="{0BA0CE55-ADBA-681C-0144-E8FA5A44CEC6}"/>
          </ac:picMkLst>
        </pc:picChg>
        <pc:picChg chg="add del mod">
          <ac:chgData name="Michele Battistoni" userId="1b0411bd-0532-40ef-a293-07853b6221c1" providerId="ADAL" clId="{F9DB42C2-DEBC-407E-8570-B94503116BC2}" dt="2023-09-07T10:31:29.063" v="3613" actId="21"/>
          <ac:picMkLst>
            <pc:docMk/>
            <pc:sldMk cId="3239156997" sldId="808"/>
            <ac:picMk id="31" creationId="{945867E5-96BB-745D-D84B-D5EF5572546D}"/>
          </ac:picMkLst>
        </pc:picChg>
        <pc:picChg chg="add del mod">
          <ac:chgData name="Michele Battistoni" userId="1b0411bd-0532-40ef-a293-07853b6221c1" providerId="ADAL" clId="{F9DB42C2-DEBC-407E-8570-B94503116BC2}" dt="2023-09-07T10:31:50.667" v="3616" actId="21"/>
          <ac:picMkLst>
            <pc:docMk/>
            <pc:sldMk cId="3239156997" sldId="808"/>
            <ac:picMk id="33" creationId="{81BC9DFF-52D0-2953-C5C3-B0F620ABEC31}"/>
          </ac:picMkLst>
        </pc:picChg>
        <pc:picChg chg="del mod">
          <ac:chgData name="Michele Battistoni" userId="1b0411bd-0532-40ef-a293-07853b6221c1" providerId="ADAL" clId="{F9DB42C2-DEBC-407E-8570-B94503116BC2}" dt="2023-09-07T10:33:51.878" v="3752" actId="478"/>
          <ac:picMkLst>
            <pc:docMk/>
            <pc:sldMk cId="3239156997" sldId="808"/>
            <ac:picMk id="35" creationId="{2AFCE527-0A96-19D0-3488-503FFAA19EA0}"/>
          </ac:picMkLst>
        </pc:picChg>
        <pc:picChg chg="del mod">
          <ac:chgData name="Michele Battistoni" userId="1b0411bd-0532-40ef-a293-07853b6221c1" providerId="ADAL" clId="{F9DB42C2-DEBC-407E-8570-B94503116BC2}" dt="2023-09-07T10:33:51.878" v="3752" actId="478"/>
          <ac:picMkLst>
            <pc:docMk/>
            <pc:sldMk cId="3239156997" sldId="808"/>
            <ac:picMk id="36" creationId="{A430EF44-B4CA-5377-50DA-4676F0AB5CCD}"/>
          </ac:picMkLst>
        </pc:picChg>
        <pc:picChg chg="del mod">
          <ac:chgData name="Michele Battistoni" userId="1b0411bd-0532-40ef-a293-07853b6221c1" providerId="ADAL" clId="{F9DB42C2-DEBC-407E-8570-B94503116BC2}" dt="2023-09-07T10:33:51.878" v="3752" actId="478"/>
          <ac:picMkLst>
            <pc:docMk/>
            <pc:sldMk cId="3239156997" sldId="808"/>
            <ac:picMk id="37" creationId="{32EC6775-EB6F-9B5F-DA0A-16AE200D7FD9}"/>
          </ac:picMkLst>
        </pc:picChg>
        <pc:picChg chg="add del mod">
          <ac:chgData name="Michele Battistoni" userId="1b0411bd-0532-40ef-a293-07853b6221c1" providerId="ADAL" clId="{F9DB42C2-DEBC-407E-8570-B94503116BC2}" dt="2023-09-07T10:32:22.977" v="3739" actId="21"/>
          <ac:picMkLst>
            <pc:docMk/>
            <pc:sldMk cId="3239156997" sldId="808"/>
            <ac:picMk id="41" creationId="{43CC1943-750A-F9BC-70B0-9DCDE219AC8B}"/>
          </ac:picMkLst>
        </pc:picChg>
        <pc:picChg chg="add del mod">
          <ac:chgData name="Michele Battistoni" userId="1b0411bd-0532-40ef-a293-07853b6221c1" providerId="ADAL" clId="{F9DB42C2-DEBC-407E-8570-B94503116BC2}" dt="2023-09-07T10:32:35.410" v="3742" actId="21"/>
          <ac:picMkLst>
            <pc:docMk/>
            <pc:sldMk cId="3239156997" sldId="808"/>
            <ac:picMk id="43" creationId="{8713AF7A-34D9-1CF0-668F-DEDB83F3ED87}"/>
          </ac:picMkLst>
        </pc:picChg>
        <pc:picChg chg="add del mod">
          <ac:chgData name="Michele Battistoni" userId="1b0411bd-0532-40ef-a293-07853b6221c1" providerId="ADAL" clId="{F9DB42C2-DEBC-407E-8570-B94503116BC2}" dt="2023-09-07T10:32:49.833" v="3745" actId="21"/>
          <ac:picMkLst>
            <pc:docMk/>
            <pc:sldMk cId="3239156997" sldId="808"/>
            <ac:picMk id="45" creationId="{E5900572-D284-E3DD-C4CA-2B03C3B9E7C3}"/>
          </ac:picMkLst>
        </pc:picChg>
        <pc:picChg chg="add del mod">
          <ac:chgData name="Michele Battistoni" userId="1b0411bd-0532-40ef-a293-07853b6221c1" providerId="ADAL" clId="{F9DB42C2-DEBC-407E-8570-B94503116BC2}" dt="2023-09-07T10:33:00.398" v="3748" actId="21"/>
          <ac:picMkLst>
            <pc:docMk/>
            <pc:sldMk cId="3239156997" sldId="808"/>
            <ac:picMk id="47" creationId="{E178B49A-8D68-00D8-8E28-AAC70295175C}"/>
          </ac:picMkLst>
        </pc:picChg>
        <pc:picChg chg="add del mod">
          <ac:chgData name="Michele Battistoni" userId="1b0411bd-0532-40ef-a293-07853b6221c1" providerId="ADAL" clId="{F9DB42C2-DEBC-407E-8570-B94503116BC2}" dt="2023-09-08T00:06:54.525" v="7134" actId="478"/>
          <ac:picMkLst>
            <pc:docMk/>
            <pc:sldMk cId="3239156997" sldId="808"/>
            <ac:picMk id="49" creationId="{9D8334E8-6879-0FE4-859C-423EADF69B7D}"/>
          </ac:picMkLst>
        </pc:picChg>
        <pc:picChg chg="add mod modCrop">
          <ac:chgData name="Michele Battistoni" userId="1b0411bd-0532-40ef-a293-07853b6221c1" providerId="ADAL" clId="{F9DB42C2-DEBC-407E-8570-B94503116BC2}" dt="2023-09-07T10:35:44.659" v="3825" actId="732"/>
          <ac:picMkLst>
            <pc:docMk/>
            <pc:sldMk cId="3239156997" sldId="808"/>
            <ac:picMk id="53" creationId="{E318BF9D-2074-337D-DE7D-303A48111525}"/>
          </ac:picMkLst>
        </pc:picChg>
        <pc:picChg chg="add mod modCrop">
          <ac:chgData name="Michele Battistoni" userId="1b0411bd-0532-40ef-a293-07853b6221c1" providerId="ADAL" clId="{F9DB42C2-DEBC-407E-8570-B94503116BC2}" dt="2023-09-07T10:35:37.475" v="3824" actId="732"/>
          <ac:picMkLst>
            <pc:docMk/>
            <pc:sldMk cId="3239156997" sldId="808"/>
            <ac:picMk id="54" creationId="{27F76D0A-817A-40B5-96C1-C2E3FBB1C89F}"/>
          </ac:picMkLst>
        </pc:picChg>
        <pc:picChg chg="add mod modCrop">
          <ac:chgData name="Michele Battistoni" userId="1b0411bd-0532-40ef-a293-07853b6221c1" providerId="ADAL" clId="{F9DB42C2-DEBC-407E-8570-B94503116BC2}" dt="2023-09-07T10:35:52.166" v="3826" actId="732"/>
          <ac:picMkLst>
            <pc:docMk/>
            <pc:sldMk cId="3239156997" sldId="808"/>
            <ac:picMk id="55" creationId="{0775A90D-40DA-184D-0A3B-62FF7C58CDAD}"/>
          </ac:picMkLst>
        </pc:picChg>
        <pc:picChg chg="add del mod">
          <ac:chgData name="Michele Battistoni" userId="1b0411bd-0532-40ef-a293-07853b6221c1" providerId="ADAL" clId="{F9DB42C2-DEBC-407E-8570-B94503116BC2}" dt="2023-09-07T10:34:31.336" v="3761" actId="21"/>
          <ac:picMkLst>
            <pc:docMk/>
            <pc:sldMk cId="3239156997" sldId="808"/>
            <ac:picMk id="63" creationId="{5D81B173-DEE7-F85F-A66C-872352532B80}"/>
          </ac:picMkLst>
        </pc:picChg>
        <pc:picChg chg="add del mod">
          <ac:chgData name="Michele Battistoni" userId="1b0411bd-0532-40ef-a293-07853b6221c1" providerId="ADAL" clId="{F9DB42C2-DEBC-407E-8570-B94503116BC2}" dt="2023-09-07T10:34:47.821" v="3764" actId="21"/>
          <ac:picMkLst>
            <pc:docMk/>
            <pc:sldMk cId="3239156997" sldId="808"/>
            <ac:picMk id="65" creationId="{037FEBD6-CEF0-44FC-5C73-FDDE7F994068}"/>
          </ac:picMkLst>
        </pc:picChg>
        <pc:picChg chg="add del mod">
          <ac:chgData name="Michele Battistoni" userId="1b0411bd-0532-40ef-a293-07853b6221c1" providerId="ADAL" clId="{F9DB42C2-DEBC-407E-8570-B94503116BC2}" dt="2023-09-07T10:34:58.858" v="3767" actId="21"/>
          <ac:picMkLst>
            <pc:docMk/>
            <pc:sldMk cId="3239156997" sldId="808"/>
            <ac:picMk id="67" creationId="{730F243F-8043-8BD8-59D8-3514DAEC576A}"/>
          </ac:picMkLst>
        </pc:picChg>
        <pc:picChg chg="add del mod">
          <ac:chgData name="Michele Battistoni" userId="1b0411bd-0532-40ef-a293-07853b6221c1" providerId="ADAL" clId="{F9DB42C2-DEBC-407E-8570-B94503116BC2}" dt="2023-09-07T10:36:32.037" v="3840" actId="21"/>
          <ac:picMkLst>
            <pc:docMk/>
            <pc:sldMk cId="3239156997" sldId="808"/>
            <ac:picMk id="69" creationId="{07FDF838-6528-1457-A0AD-5DE3CA9CA76D}"/>
          </ac:picMkLst>
        </pc:picChg>
        <pc:picChg chg="add mod">
          <ac:chgData name="Michele Battistoni" userId="1b0411bd-0532-40ef-a293-07853b6221c1" providerId="ADAL" clId="{F9DB42C2-DEBC-407E-8570-B94503116BC2}" dt="2023-09-07T10:36:50.992" v="3850" actId="14100"/>
          <ac:picMkLst>
            <pc:docMk/>
            <pc:sldMk cId="3239156997" sldId="808"/>
            <ac:picMk id="70" creationId="{33679B82-1DB1-71B3-DCE0-7AB1C3A5D7C7}"/>
          </ac:picMkLst>
        </pc:picChg>
      </pc:sldChg>
      <pc:sldChg chg="addSp delSp modSp add mod ord">
        <pc:chgData name="Michele Battistoni" userId="1b0411bd-0532-40ef-a293-07853b6221c1" providerId="ADAL" clId="{F9DB42C2-DEBC-407E-8570-B94503116BC2}" dt="2023-09-08T05:02:18.450" v="8265" actId="20577"/>
        <pc:sldMkLst>
          <pc:docMk/>
          <pc:sldMk cId="3181646020" sldId="809"/>
        </pc:sldMkLst>
        <pc:spChg chg="mod">
          <ac:chgData name="Michele Battistoni" userId="1b0411bd-0532-40ef-a293-07853b6221c1" providerId="ADAL" clId="{F9DB42C2-DEBC-407E-8570-B94503116BC2}" dt="2023-09-08T05:02:18.450" v="8265" actId="20577"/>
          <ac:spMkLst>
            <pc:docMk/>
            <pc:sldMk cId="3181646020" sldId="809"/>
            <ac:spMk id="2" creationId="{4AB3F21C-8F2B-4EE4-55A1-8ED1CE55F902}"/>
          </ac:spMkLst>
        </pc:spChg>
        <pc:spChg chg="add mod">
          <ac:chgData name="Michele Battistoni" userId="1b0411bd-0532-40ef-a293-07853b6221c1" providerId="ADAL" clId="{F9DB42C2-DEBC-407E-8570-B94503116BC2}" dt="2023-09-07T23:58:31.724" v="7132" actId="20577"/>
          <ac:spMkLst>
            <pc:docMk/>
            <pc:sldMk cId="3181646020" sldId="809"/>
            <ac:spMk id="5" creationId="{C1DE9BE8-7DD4-4B44-46C7-7E73B44A3092}"/>
          </ac:spMkLst>
        </pc:spChg>
        <pc:picChg chg="add del mod">
          <ac:chgData name="Michele Battistoni" userId="1b0411bd-0532-40ef-a293-07853b6221c1" providerId="ADAL" clId="{F9DB42C2-DEBC-407E-8570-B94503116BC2}" dt="2023-09-08T04:59:07.086" v="8209" actId="21"/>
          <ac:picMkLst>
            <pc:docMk/>
            <pc:sldMk cId="3181646020" sldId="809"/>
            <ac:picMk id="7" creationId="{FFED3128-9226-7047-C190-A5F9B2D0EB6A}"/>
          </ac:picMkLst>
        </pc:picChg>
        <pc:picChg chg="add del mod">
          <ac:chgData name="Michele Battistoni" userId="1b0411bd-0532-40ef-a293-07853b6221c1" providerId="ADAL" clId="{F9DB42C2-DEBC-407E-8570-B94503116BC2}" dt="2023-09-08T04:58:48.850" v="8205" actId="21"/>
          <ac:picMkLst>
            <pc:docMk/>
            <pc:sldMk cId="3181646020" sldId="809"/>
            <ac:picMk id="9" creationId="{6EF2A56F-5AB4-6290-3EBB-F700A3846543}"/>
          </ac:picMkLst>
        </pc:picChg>
        <pc:picChg chg="add del mod">
          <ac:chgData name="Michele Battistoni" userId="1b0411bd-0532-40ef-a293-07853b6221c1" providerId="ADAL" clId="{F9DB42C2-DEBC-407E-8570-B94503116BC2}" dt="2023-09-08T04:59:01.439" v="8207" actId="21"/>
          <ac:picMkLst>
            <pc:docMk/>
            <pc:sldMk cId="3181646020" sldId="809"/>
            <ac:picMk id="11" creationId="{538F17B1-1CC9-80EE-42AE-6F5B7862A9A3}"/>
          </ac:picMkLst>
        </pc:picChg>
        <pc:picChg chg="mod">
          <ac:chgData name="Michele Battistoni" userId="1b0411bd-0532-40ef-a293-07853b6221c1" providerId="ADAL" clId="{F9DB42C2-DEBC-407E-8570-B94503116BC2}" dt="2023-09-08T04:58:55.771" v="8206" actId="14826"/>
          <ac:picMkLst>
            <pc:docMk/>
            <pc:sldMk cId="3181646020" sldId="809"/>
            <ac:picMk id="12" creationId="{13BCF4AB-8C70-327A-2276-13E5D7303D4C}"/>
          </ac:picMkLst>
        </pc:picChg>
        <pc:picChg chg="mod">
          <ac:chgData name="Michele Battistoni" userId="1b0411bd-0532-40ef-a293-07853b6221c1" providerId="ADAL" clId="{F9DB42C2-DEBC-407E-8570-B94503116BC2}" dt="2023-09-08T04:59:05.195" v="8208" actId="14826"/>
          <ac:picMkLst>
            <pc:docMk/>
            <pc:sldMk cId="3181646020" sldId="809"/>
            <ac:picMk id="17" creationId="{3FB71F79-2CAA-F699-2970-951299B6844F}"/>
          </ac:picMkLst>
        </pc:picChg>
        <pc:picChg chg="mod">
          <ac:chgData name="Michele Battistoni" userId="1b0411bd-0532-40ef-a293-07853b6221c1" providerId="ADAL" clId="{F9DB42C2-DEBC-407E-8570-B94503116BC2}" dt="2023-09-08T04:59:12.783" v="8210" actId="14826"/>
          <ac:picMkLst>
            <pc:docMk/>
            <pc:sldMk cId="3181646020" sldId="809"/>
            <ac:picMk id="21" creationId="{323EE20B-2D5B-5236-A5C2-46596A0A762F}"/>
          </ac:picMkLst>
        </pc:picChg>
      </pc:sldChg>
      <pc:sldChg chg="add">
        <pc:chgData name="Michele Battistoni" userId="1b0411bd-0532-40ef-a293-07853b6221c1" providerId="ADAL" clId="{F9DB42C2-DEBC-407E-8570-B94503116BC2}" dt="2023-09-07T20:47:18.486" v="4020"/>
        <pc:sldMkLst>
          <pc:docMk/>
          <pc:sldMk cId="1017455489" sldId="811"/>
        </pc:sldMkLst>
      </pc:sldChg>
      <pc:sldChg chg="del">
        <pc:chgData name="Michele Battistoni" userId="1b0411bd-0532-40ef-a293-07853b6221c1" providerId="ADAL" clId="{F9DB42C2-DEBC-407E-8570-B94503116BC2}" dt="2023-09-07T20:47:14.986" v="4019" actId="2696"/>
        <pc:sldMkLst>
          <pc:docMk/>
          <pc:sldMk cId="2557650507" sldId="811"/>
        </pc:sldMkLst>
      </pc:sldChg>
      <pc:sldChg chg="add del">
        <pc:chgData name="Michele Battistoni" userId="1b0411bd-0532-40ef-a293-07853b6221c1" providerId="ADAL" clId="{F9DB42C2-DEBC-407E-8570-B94503116BC2}" dt="2023-09-07T22:51:12.364" v="6046"/>
        <pc:sldMkLst>
          <pc:docMk/>
          <pc:sldMk cId="290372589" sldId="812"/>
        </pc:sldMkLst>
      </pc:sldChg>
      <pc:sldChg chg="add">
        <pc:chgData name="Michele Battistoni" userId="1b0411bd-0532-40ef-a293-07853b6221c1" providerId="ADAL" clId="{F9DB42C2-DEBC-407E-8570-B94503116BC2}" dt="2023-09-08T03:59:23.402" v="7419"/>
        <pc:sldMkLst>
          <pc:docMk/>
          <pc:sldMk cId="3965849660" sldId="812"/>
        </pc:sldMkLst>
      </pc:sldChg>
      <pc:sldChg chg="add del">
        <pc:chgData name="Michele Battistoni" userId="1b0411bd-0532-40ef-a293-07853b6221c1" providerId="ADAL" clId="{F9DB42C2-DEBC-407E-8570-B94503116BC2}" dt="2023-09-08T04:53:41.077" v="8155" actId="47"/>
        <pc:sldMkLst>
          <pc:docMk/>
          <pc:sldMk cId="2859424297" sldId="813"/>
        </pc:sldMkLst>
      </pc:sldChg>
      <pc:sldChg chg="add del">
        <pc:chgData name="Michele Battistoni" userId="1b0411bd-0532-40ef-a293-07853b6221c1" providerId="ADAL" clId="{F9DB42C2-DEBC-407E-8570-B94503116BC2}" dt="2023-09-08T05:27:54.402" v="9187" actId="47"/>
        <pc:sldMkLst>
          <pc:docMk/>
          <pc:sldMk cId="1110535317" sldId="814"/>
        </pc:sldMkLst>
      </pc:sldChg>
      <pc:sldChg chg="add del">
        <pc:chgData name="Michele Battistoni" userId="1b0411bd-0532-40ef-a293-07853b6221c1" providerId="ADAL" clId="{F9DB42C2-DEBC-407E-8570-B94503116BC2}" dt="2023-09-08T04:56:31.991" v="8199" actId="47"/>
        <pc:sldMkLst>
          <pc:docMk/>
          <pc:sldMk cId="4087375160" sldId="815"/>
        </pc:sldMkLst>
      </pc:sldChg>
      <pc:sldMasterChg chg="modSp">
        <pc:chgData name="Michele Battistoni" userId="1b0411bd-0532-40ef-a293-07853b6221c1" providerId="ADAL" clId="{F9DB42C2-DEBC-407E-8570-B94503116BC2}" dt="2023-09-07T23:16:39.472" v="6424" actId="255"/>
        <pc:sldMasterMkLst>
          <pc:docMk/>
          <pc:sldMasterMk cId="2174257975" sldId="2147483660"/>
        </pc:sldMasterMkLst>
        <pc:spChg chg="mod">
          <ac:chgData name="Michele Battistoni" userId="1b0411bd-0532-40ef-a293-07853b6221c1" providerId="ADAL" clId="{F9DB42C2-DEBC-407E-8570-B94503116BC2}" dt="2023-09-07T23:16:39.472" v="6424" actId="255"/>
          <ac:spMkLst>
            <pc:docMk/>
            <pc:sldMasterMk cId="2174257975" sldId="2147483660"/>
            <ac:spMk id="2" creationId="{00000000-0000-0000-0000-000000000000}"/>
          </ac:spMkLst>
        </pc:spChg>
      </pc:sldMasterChg>
    </pc:docChg>
  </pc:docChgLst>
  <pc:docChgLst>
    <pc:chgData name="Utente guest" userId="S::urn:spo:anon#c9621634565fdf419391f695b9d37879707e0a7c23c4d593ebb623a71ecb4b5e::" providerId="AD" clId="Web-{A6B5F08F-175B-8187-9950-F9DE5D684A89}"/>
    <pc:docChg chg="addSld delSld modSld sldOrd">
      <pc:chgData name="Utente guest" userId="S::urn:spo:anon#c9621634565fdf419391f695b9d37879707e0a7c23c4d593ebb623a71ecb4b5e::" providerId="AD" clId="Web-{A6B5F08F-175B-8187-9950-F9DE5D684A89}" dt="2023-09-06T23:32:14.700" v="1057" actId="14100"/>
      <pc:docMkLst>
        <pc:docMk/>
      </pc:docMkLst>
      <pc:sldChg chg="addSp delSp modSp">
        <pc:chgData name="Utente guest" userId="S::urn:spo:anon#c9621634565fdf419391f695b9d37879707e0a7c23c4d593ebb623a71ecb4b5e::" providerId="AD" clId="Web-{A6B5F08F-175B-8187-9950-F9DE5D684A89}" dt="2023-09-06T22:27:11.361" v="500"/>
        <pc:sldMkLst>
          <pc:docMk/>
          <pc:sldMk cId="3631317167" sldId="721"/>
        </pc:sldMkLst>
        <pc:spChg chg="add mod">
          <ac:chgData name="Utente guest" userId="S::urn:spo:anon#c9621634565fdf419391f695b9d37879707e0a7c23c4d593ebb623a71ecb4b5e::" providerId="AD" clId="Web-{A6B5F08F-175B-8187-9950-F9DE5D684A89}" dt="2023-09-06T22:26:12.250" v="492" actId="1076"/>
          <ac:spMkLst>
            <pc:docMk/>
            <pc:sldMk cId="3631317167" sldId="721"/>
            <ac:spMk id="5" creationId="{550365B9-B224-0753-1838-6615F428B2AB}"/>
          </ac:spMkLst>
        </pc:spChg>
        <pc:spChg chg="add">
          <ac:chgData name="Utente guest" userId="S::urn:spo:anon#c9621634565fdf419391f695b9d37879707e0a7c23c4d593ebb623a71ecb4b5e::" providerId="AD" clId="Web-{A6B5F08F-175B-8187-9950-F9DE5D684A89}" dt="2023-09-06T22:27:11.361" v="500"/>
          <ac:spMkLst>
            <pc:docMk/>
            <pc:sldMk cId="3631317167" sldId="721"/>
            <ac:spMk id="7" creationId="{026E2F5D-EF10-4E85-D5F0-B1CAFD9E7774}"/>
          </ac:spMkLst>
        </pc:spChg>
        <pc:picChg chg="add mod ord">
          <ac:chgData name="Utente guest" userId="S::urn:spo:anon#c9621634565fdf419391f695b9d37879707e0a7c23c4d593ebb623a71ecb4b5e::" providerId="AD" clId="Web-{A6B5F08F-175B-8187-9950-F9DE5D684A89}" dt="2023-09-06T21:45:49.585" v="280" actId="1076"/>
          <ac:picMkLst>
            <pc:docMk/>
            <pc:sldMk cId="3631317167" sldId="721"/>
            <ac:picMk id="4" creationId="{7FF97051-164C-AEF1-826F-06AFB59E736E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1:45:46.241" v="279"/>
          <ac:picMkLst>
            <pc:docMk/>
            <pc:sldMk cId="3631317167" sldId="721"/>
            <ac:picMk id="33" creationId="{FEB55370-E725-7A00-075C-ECE00AC59B60}"/>
          </ac:picMkLst>
        </pc:picChg>
      </pc:sldChg>
      <pc:sldChg chg="addSp delSp modSp">
        <pc:chgData name="Utente guest" userId="S::urn:spo:anon#c9621634565fdf419391f695b9d37879707e0a7c23c4d593ebb623a71ecb4b5e::" providerId="AD" clId="Web-{A6B5F08F-175B-8187-9950-F9DE5D684A89}" dt="2023-09-06T22:27:05.063" v="499" actId="20577"/>
        <pc:sldMkLst>
          <pc:docMk/>
          <pc:sldMk cId="556887539" sldId="726"/>
        </pc:sldMkLst>
        <pc:spChg chg="add">
          <ac:chgData name="Utente guest" userId="S::urn:spo:anon#c9621634565fdf419391f695b9d37879707e0a7c23c4d593ebb623a71ecb4b5e::" providerId="AD" clId="Web-{A6B5F08F-175B-8187-9950-F9DE5D684A89}" dt="2023-09-06T22:26:30.844" v="493"/>
          <ac:spMkLst>
            <pc:docMk/>
            <pc:sldMk cId="556887539" sldId="726"/>
            <ac:spMk id="5" creationId="{958DC7D4-A283-3CE2-8526-521A7F0D3A55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27:05.063" v="499" actId="20577"/>
          <ac:spMkLst>
            <pc:docMk/>
            <pc:sldMk cId="556887539" sldId="726"/>
            <ac:spMk id="7" creationId="{45194889-EC60-F3A6-1F4A-63EA6A5FDE63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1:46:05.601" v="281"/>
          <ac:spMkLst>
            <pc:docMk/>
            <pc:sldMk cId="556887539" sldId="726"/>
            <ac:spMk id="30" creationId="{1444B828-43A3-30CA-9367-659AFDF9BEDD}"/>
          </ac:spMkLst>
        </pc:spChg>
        <pc:picChg chg="mod">
          <ac:chgData name="Utente guest" userId="S::urn:spo:anon#c9621634565fdf419391f695b9d37879707e0a7c23c4d593ebb623a71ecb4b5e::" providerId="AD" clId="Web-{A6B5F08F-175B-8187-9950-F9DE5D684A89}" dt="2023-09-06T21:46:24.280" v="282"/>
          <ac:picMkLst>
            <pc:docMk/>
            <pc:sldMk cId="556887539" sldId="726"/>
            <ac:picMk id="22" creationId="{BC9F8902-F228-23FB-2FEE-3B8E006AD937}"/>
          </ac:picMkLst>
        </pc:picChg>
      </pc:sldChg>
      <pc:sldChg chg="addSp delSp modSp">
        <pc:chgData name="Utente guest" userId="S::urn:spo:anon#c9621634565fdf419391f695b9d37879707e0a7c23c4d593ebb623a71ecb4b5e::" providerId="AD" clId="Web-{A6B5F08F-175B-8187-9950-F9DE5D684A89}" dt="2023-09-06T22:23:53.976" v="459"/>
        <pc:sldMkLst>
          <pc:docMk/>
          <pc:sldMk cId="2229776627" sldId="730"/>
        </pc:sldMkLst>
        <pc:spChg chg="del">
          <ac:chgData name="Utente guest" userId="S::urn:spo:anon#c9621634565fdf419391f695b9d37879707e0a7c23c4d593ebb623a71ecb4b5e::" providerId="AD" clId="Web-{A6B5F08F-175B-8187-9950-F9DE5D684A89}" dt="2023-09-06T22:23:01.506" v="451"/>
          <ac:spMkLst>
            <pc:docMk/>
            <pc:sldMk cId="2229776627" sldId="730"/>
            <ac:spMk id="14" creationId="{0706E90E-498C-F408-DEE7-D7A2D840C56C}"/>
          </ac:spMkLst>
        </pc:spChg>
        <pc:picChg chg="add mod">
          <ac:chgData name="Utente guest" userId="S::urn:spo:anon#c9621634565fdf419391f695b9d37879707e0a7c23c4d593ebb623a71ecb4b5e::" providerId="AD" clId="Web-{A6B5F08F-175B-8187-9950-F9DE5D684A89}" dt="2023-09-06T22:20:10.517" v="448"/>
          <ac:picMkLst>
            <pc:docMk/>
            <pc:sldMk cId="2229776627" sldId="730"/>
            <ac:picMk id="9" creationId="{FB15F111-B671-8C3A-FACA-BF1A0EA98943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2:23:53.976" v="459"/>
          <ac:picMkLst>
            <pc:docMk/>
            <pc:sldMk cId="2229776627" sldId="730"/>
            <ac:picMk id="11" creationId="{182DA4AF-A62B-51FA-963C-0D052557CED8}"/>
          </ac:picMkLst>
        </pc:picChg>
      </pc:sldChg>
      <pc:sldChg chg="addSp delSp modSp">
        <pc:chgData name="Utente guest" userId="S::urn:spo:anon#c9621634565fdf419391f695b9d37879707e0a7c23c4d593ebb623a71ecb4b5e::" providerId="AD" clId="Web-{A6B5F08F-175B-8187-9950-F9DE5D684A89}" dt="2023-09-06T22:24:10.117" v="460"/>
        <pc:sldMkLst>
          <pc:docMk/>
          <pc:sldMk cId="727193779" sldId="731"/>
        </pc:sldMkLst>
        <pc:spChg chg="del">
          <ac:chgData name="Utente guest" userId="S::urn:spo:anon#c9621634565fdf419391f695b9d37879707e0a7c23c4d593ebb623a71ecb4b5e::" providerId="AD" clId="Web-{A6B5F08F-175B-8187-9950-F9DE5D684A89}" dt="2023-09-06T22:19:24.423" v="444"/>
          <ac:spMkLst>
            <pc:docMk/>
            <pc:sldMk cId="727193779" sldId="731"/>
            <ac:spMk id="11" creationId="{0D9F230F-401E-431F-C72C-CB162CF5B992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2:23:19.538" v="455"/>
          <ac:spMkLst>
            <pc:docMk/>
            <pc:sldMk cId="727193779" sldId="731"/>
            <ac:spMk id="14" creationId="{0706E90E-498C-F408-DEE7-D7A2D840C56C}"/>
          </ac:spMkLst>
        </pc:spChg>
        <pc:picChg chg="add mod">
          <ac:chgData name="Utente guest" userId="S::urn:spo:anon#c9621634565fdf419391f695b9d37879707e0a7c23c4d593ebb623a71ecb4b5e::" providerId="AD" clId="Web-{A6B5F08F-175B-8187-9950-F9DE5D684A89}" dt="2023-09-06T22:20:26.018" v="449"/>
          <ac:picMkLst>
            <pc:docMk/>
            <pc:sldMk cId="727193779" sldId="731"/>
            <ac:picMk id="17" creationId="{C61BA098-357D-D3C0-B3A9-1E2DFB1377E9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2:24:10.117" v="460"/>
          <ac:picMkLst>
            <pc:docMk/>
            <pc:sldMk cId="727193779" sldId="731"/>
            <ac:picMk id="20" creationId="{63726F8E-7758-B9EA-5A67-6FF0C186562E}"/>
          </ac:picMkLst>
        </pc:picChg>
      </pc:sldChg>
      <pc:sldChg chg="addSp delSp modSp">
        <pc:chgData name="Utente guest" userId="S::urn:spo:anon#c9621634565fdf419391f695b9d37879707e0a7c23c4d593ebb623a71ecb4b5e::" providerId="AD" clId="Web-{A6B5F08F-175B-8187-9950-F9DE5D684A89}" dt="2023-09-06T22:27:47.189" v="506" actId="20577"/>
        <pc:sldMkLst>
          <pc:docMk/>
          <pc:sldMk cId="159147367" sldId="732"/>
        </pc:sldMkLst>
        <pc:spChg chg="del">
          <ac:chgData name="Utente guest" userId="S::urn:spo:anon#c9621634565fdf419391f695b9d37879707e0a7c23c4d593ebb623a71ecb4b5e::" providerId="AD" clId="Web-{A6B5F08F-175B-8187-9950-F9DE5D684A89}" dt="2023-09-06T22:19:44.626" v="446"/>
          <ac:spMkLst>
            <pc:docMk/>
            <pc:sldMk cId="159147367" sldId="732"/>
            <ac:spMk id="11" creationId="{0D9F230F-401E-431F-C72C-CB162CF5B992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2:23:23.022" v="456"/>
          <ac:spMkLst>
            <pc:docMk/>
            <pc:sldMk cId="159147367" sldId="732"/>
            <ac:spMk id="14" creationId="{0706E90E-498C-F408-DEE7-D7A2D840C56C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27:43.908" v="505" actId="20577"/>
          <ac:spMkLst>
            <pc:docMk/>
            <pc:sldMk cId="159147367" sldId="732"/>
            <ac:spMk id="22" creationId="{A66578DD-4A46-60A0-931D-B5F6F51A217E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27:47.189" v="506" actId="20577"/>
          <ac:spMkLst>
            <pc:docMk/>
            <pc:sldMk cId="159147367" sldId="732"/>
            <ac:spMk id="27" creationId="{334F67AB-6029-B6C9-AFAC-D7542E21AFCE}"/>
          </ac:spMkLst>
        </pc:spChg>
        <pc:picChg chg="add mod">
          <ac:chgData name="Utente guest" userId="S::urn:spo:anon#c9621634565fdf419391f695b9d37879707e0a7c23c4d593ebb623a71ecb4b5e::" providerId="AD" clId="Web-{A6B5F08F-175B-8187-9950-F9DE5D684A89}" dt="2023-09-06T22:20:36.690" v="450"/>
          <ac:picMkLst>
            <pc:docMk/>
            <pc:sldMk cId="159147367" sldId="732"/>
            <ac:picMk id="18" creationId="{1753B843-4B9E-8C2C-916A-103E18809C0E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2:24:29.383" v="461"/>
          <ac:picMkLst>
            <pc:docMk/>
            <pc:sldMk cId="159147367" sldId="732"/>
            <ac:picMk id="20" creationId="{8008C540-3A2F-0721-EA69-29AE2C3040BF}"/>
          </ac:picMkLst>
        </pc:picChg>
      </pc:sldChg>
      <pc:sldChg chg="addSp delSp modSp new">
        <pc:chgData name="Utente guest" userId="S::urn:spo:anon#c9621634565fdf419391f695b9d37879707e0a7c23c4d593ebb623a71ecb4b5e::" providerId="AD" clId="Web-{A6B5F08F-175B-8187-9950-F9DE5D684A89}" dt="2023-09-06T20:35:06.919" v="28" actId="1076"/>
        <pc:sldMkLst>
          <pc:docMk/>
          <pc:sldMk cId="3343773980" sldId="750"/>
        </pc:sldMkLst>
        <pc:spChg chg="del">
          <ac:chgData name="Utente guest" userId="S::urn:spo:anon#c9621634565fdf419391f695b9d37879707e0a7c23c4d593ebb623a71ecb4b5e::" providerId="AD" clId="Web-{A6B5F08F-175B-8187-9950-F9DE5D684A89}" dt="2023-09-06T20:33:55.025" v="5"/>
          <ac:spMkLst>
            <pc:docMk/>
            <pc:sldMk cId="3343773980" sldId="750"/>
            <ac:spMk id="2" creationId="{A3F7D3BD-6941-70E8-5FEA-D4BC756FFFF2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0:33:43.837" v="1"/>
          <ac:spMkLst>
            <pc:docMk/>
            <pc:sldMk cId="3343773980" sldId="750"/>
            <ac:spMk id="3" creationId="{7D6CFBAF-3C2D-E838-1CD0-6482BD4B5818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0:33:44.931" v="2"/>
          <ac:spMkLst>
            <pc:docMk/>
            <pc:sldMk cId="3343773980" sldId="750"/>
            <ac:spMk id="5" creationId="{3F233634-2660-6367-29BC-857B1F0C02F2}"/>
          </ac:spMkLst>
        </pc:spChg>
        <pc:spChg chg="add del">
          <ac:chgData name="Utente guest" userId="S::urn:spo:anon#c9621634565fdf419391f695b9d37879707e0a7c23c4d593ebb623a71ecb4b5e::" providerId="AD" clId="Web-{A6B5F08F-175B-8187-9950-F9DE5D684A89}" dt="2023-09-06T20:33:51.838" v="4"/>
          <ac:spMkLst>
            <pc:docMk/>
            <pc:sldMk cId="3343773980" sldId="750"/>
            <ac:spMk id="7" creationId="{BFA91590-9BFF-D034-55AB-60A2CD95BE97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0:33:59.463" v="9" actId="20577"/>
          <ac:spMkLst>
            <pc:docMk/>
            <pc:sldMk cId="3343773980" sldId="750"/>
            <ac:spMk id="9" creationId="{DD435DAB-F7F3-9FD4-33DF-17752F5D7C2A}"/>
          </ac:spMkLst>
        </pc:spChg>
        <pc:picChg chg="add del mod">
          <ac:chgData name="Utente guest" userId="S::urn:spo:anon#c9621634565fdf419391f695b9d37879707e0a7c23c4d593ebb623a71ecb4b5e::" providerId="AD" clId="Web-{A6B5F08F-175B-8187-9950-F9DE5D684A89}" dt="2023-09-06T20:34:30.433" v="16"/>
          <ac:picMkLst>
            <pc:docMk/>
            <pc:sldMk cId="3343773980" sldId="750"/>
            <ac:picMk id="10" creationId="{817B263B-2F3F-B968-B58B-8C7A74587E8D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0:34:58.325" v="24" actId="1076"/>
          <ac:picMkLst>
            <pc:docMk/>
            <pc:sldMk cId="3343773980" sldId="750"/>
            <ac:picMk id="11" creationId="{90663B1A-6A5B-7E81-1F8F-DDFBE5A0C45F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0:35:06.919" v="28" actId="1076"/>
          <ac:picMkLst>
            <pc:docMk/>
            <pc:sldMk cId="3343773980" sldId="750"/>
            <ac:picMk id="12" creationId="{05EC036F-0D3A-6A0F-A2F9-811542153F60}"/>
          </ac:picMkLst>
        </pc:picChg>
      </pc:sldChg>
      <pc:sldChg chg="addSp delSp modSp new ord">
        <pc:chgData name="Utente guest" userId="S::urn:spo:anon#c9621634565fdf419391f695b9d37879707e0a7c23c4d593ebb623a71ecb4b5e::" providerId="AD" clId="Web-{A6B5F08F-175B-8187-9950-F9DE5D684A89}" dt="2023-09-06T21:08:56.032" v="134" actId="20577"/>
        <pc:sldMkLst>
          <pc:docMk/>
          <pc:sldMk cId="3808111630" sldId="751"/>
        </pc:sldMkLst>
        <pc:spChg chg="mod">
          <ac:chgData name="Utente guest" userId="S::urn:spo:anon#c9621634565fdf419391f695b9d37879707e0a7c23c4d593ebb623a71ecb4b5e::" providerId="AD" clId="Web-{A6B5F08F-175B-8187-9950-F9DE5D684A89}" dt="2023-09-06T21:08:56.032" v="134" actId="20577"/>
          <ac:spMkLst>
            <pc:docMk/>
            <pc:sldMk cId="3808111630" sldId="751"/>
            <ac:spMk id="2" creationId="{80198744-D46A-9CA7-AC70-7B6B70BF6BEB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0:37:31.205" v="30"/>
          <ac:spMkLst>
            <pc:docMk/>
            <pc:sldMk cId="3808111630" sldId="751"/>
            <ac:spMk id="3" creationId="{3CCF1ACB-D25E-C3ED-FC89-A7BF4CC921DD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0:37:32.924" v="31"/>
          <ac:spMkLst>
            <pc:docMk/>
            <pc:sldMk cId="3808111630" sldId="751"/>
            <ac:spMk id="5" creationId="{D229F635-B5E6-A567-1F70-BF74DFECE1EE}"/>
          </ac:spMkLst>
        </pc:spChg>
        <pc:graphicFrameChg chg="add mod modGraphic">
          <ac:chgData name="Utente guest" userId="S::urn:spo:anon#c9621634565fdf419391f695b9d37879707e0a7c23c4d593ebb623a71ecb4b5e::" providerId="AD" clId="Web-{A6B5F08F-175B-8187-9950-F9DE5D684A89}" dt="2023-09-06T20:38:36.489" v="116"/>
          <ac:graphicFrameMkLst>
            <pc:docMk/>
            <pc:sldMk cId="3808111630" sldId="751"/>
            <ac:graphicFrameMk id="7" creationId="{F901960A-D5C3-8374-9A16-D76A08BA04A6}"/>
          </ac:graphicFrameMkLst>
        </pc:graphicFrameChg>
      </pc:sldChg>
      <pc:sldChg chg="addSp delSp modSp add replId">
        <pc:chgData name="Utente guest" userId="S::urn:spo:anon#c9621634565fdf419391f695b9d37879707e0a7c23c4d593ebb623a71ecb4b5e::" providerId="AD" clId="Web-{A6B5F08F-175B-8187-9950-F9DE5D684A89}" dt="2023-09-06T21:37:17.382" v="270"/>
        <pc:sldMkLst>
          <pc:docMk/>
          <pc:sldMk cId="3571475998" sldId="752"/>
        </pc:sldMkLst>
        <pc:spChg chg="add mod">
          <ac:chgData name="Utente guest" userId="S::urn:spo:anon#c9621634565fdf419391f695b9d37879707e0a7c23c4d593ebb623a71ecb4b5e::" providerId="AD" clId="Web-{A6B5F08F-175B-8187-9950-F9DE5D684A89}" dt="2023-09-06T21:33:55.313" v="157"/>
          <ac:spMkLst>
            <pc:docMk/>
            <pc:sldMk cId="3571475998" sldId="752"/>
            <ac:spMk id="3" creationId="{F5D21B23-8362-9D3C-7B9A-BAB8D9320EC7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1:34:50.362" v="169"/>
          <ac:spMkLst>
            <pc:docMk/>
            <pc:sldMk cId="3571475998" sldId="752"/>
            <ac:spMk id="5" creationId="{4EFE0861-6203-CB1A-FDB9-11EE86ECEAB2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1:35:06.331" v="179" actId="1076"/>
          <ac:spMkLst>
            <pc:docMk/>
            <pc:sldMk cId="3571475998" sldId="752"/>
            <ac:spMk id="7" creationId="{AFAF52E0-9801-61CD-A857-3D9686DE9C3C}"/>
          </ac:spMkLst>
        </pc:spChg>
        <pc:graphicFrameChg chg="add mod modGraphic">
          <ac:chgData name="Utente guest" userId="S::urn:spo:anon#c9621634565fdf419391f695b9d37879707e0a7c23c4d593ebb623a71ecb4b5e::" providerId="AD" clId="Web-{A6B5F08F-175B-8187-9950-F9DE5D684A89}" dt="2023-09-06T21:37:17.382" v="270"/>
          <ac:graphicFrameMkLst>
            <pc:docMk/>
            <pc:sldMk cId="3571475998" sldId="752"/>
            <ac:graphicFrameMk id="8" creationId="{F839D61F-AE3B-516E-A0C6-E6C03EAB8D94}"/>
          </ac:graphicFrameMkLst>
        </pc:graphicFrameChg>
        <pc:picChg chg="add mod ord">
          <ac:chgData name="Utente guest" userId="S::urn:spo:anon#c9621634565fdf419391f695b9d37879707e0a7c23c4d593ebb623a71ecb4b5e::" providerId="AD" clId="Web-{A6B5F08F-175B-8187-9950-F9DE5D684A89}" dt="2023-09-06T21:33:11.906" v="146"/>
          <ac:picMkLst>
            <pc:docMk/>
            <pc:sldMk cId="3571475998" sldId="752"/>
            <ac:picMk id="2" creationId="{B6169BD2-1C13-B1A8-4A87-4B619B924BBA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1:34:42.877" v="167" actId="1076"/>
          <ac:picMkLst>
            <pc:docMk/>
            <pc:sldMk cId="3571475998" sldId="752"/>
            <ac:picMk id="6" creationId="{ED9C9DCE-B894-5CC5-4FF1-E051223ECF81}"/>
          </ac:picMkLst>
        </pc:picChg>
        <pc:picChg chg="add del">
          <ac:chgData name="Utente guest" userId="S::urn:spo:anon#c9621634565fdf419391f695b9d37879707e0a7c23c4d593ebb623a71ecb4b5e::" providerId="AD" clId="Web-{A6B5F08F-175B-8187-9950-F9DE5D684A89}" dt="2023-09-06T21:33:14.422" v="147"/>
          <ac:picMkLst>
            <pc:docMk/>
            <pc:sldMk cId="3571475998" sldId="752"/>
            <ac:picMk id="11" creationId="{90663B1A-6A5B-7E81-1F8F-DDFBE5A0C45F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1:33:16.156" v="148"/>
          <ac:picMkLst>
            <pc:docMk/>
            <pc:sldMk cId="3571475998" sldId="752"/>
            <ac:picMk id="12" creationId="{05EC036F-0D3A-6A0F-A2F9-811542153F60}"/>
          </ac:picMkLst>
        </pc:picChg>
      </pc:sldChg>
      <pc:sldChg chg="addSp modSp add replId">
        <pc:chgData name="Utente guest" userId="S::urn:spo:anon#c9621634565fdf419391f695b9d37879707e0a7c23c4d593ebb623a71ecb4b5e::" providerId="AD" clId="Web-{A6B5F08F-175B-8187-9950-F9DE5D684A89}" dt="2023-09-06T23:12:09.977" v="693" actId="1076"/>
        <pc:sldMkLst>
          <pc:docMk/>
          <pc:sldMk cId="2286636566" sldId="777"/>
        </pc:sldMkLst>
        <pc:spChg chg="add mod">
          <ac:chgData name="Utente guest" userId="S::urn:spo:anon#c9621634565fdf419391f695b9d37879707e0a7c23c4d593ebb623a71ecb4b5e::" providerId="AD" clId="Web-{A6B5F08F-175B-8187-9950-F9DE5D684A89}" dt="2023-09-06T23:12:09.977" v="693" actId="1076"/>
          <ac:spMkLst>
            <pc:docMk/>
            <pc:sldMk cId="2286636566" sldId="777"/>
            <ac:spMk id="2" creationId="{4B2AB180-97B0-16F1-E444-89B45EAA5F93}"/>
          </ac:spMkLst>
        </pc:spChg>
        <pc:spChg chg="mod">
          <ac:chgData name="Utente guest" userId="S::urn:spo:anon#c9621634565fdf419391f695b9d37879707e0a7c23c4d593ebb623a71ecb4b5e::" providerId="AD" clId="Web-{A6B5F08F-175B-8187-9950-F9DE5D684A89}" dt="2023-09-06T21:47:09.438" v="320" actId="20577"/>
          <ac:spMkLst>
            <pc:docMk/>
            <pc:sldMk cId="2286636566" sldId="777"/>
            <ac:spMk id="9" creationId="{DD435DAB-F7F3-9FD4-33DF-17752F5D7C2A}"/>
          </ac:spMkLst>
        </pc:spChg>
        <pc:picChg chg="mod">
          <ac:chgData name="Utente guest" userId="S::urn:spo:anon#c9621634565fdf419391f695b9d37879707e0a7c23c4d593ebb623a71ecb4b5e::" providerId="AD" clId="Web-{A6B5F08F-175B-8187-9950-F9DE5D684A89}" dt="2023-09-06T23:11:44.398" v="687"/>
          <ac:picMkLst>
            <pc:docMk/>
            <pc:sldMk cId="2286636566" sldId="777"/>
            <ac:picMk id="11" creationId="{90663B1A-6A5B-7E81-1F8F-DDFBE5A0C45F}"/>
          </ac:picMkLst>
        </pc:picChg>
        <pc:picChg chg="mod">
          <ac:chgData name="Utente guest" userId="S::urn:spo:anon#c9621634565fdf419391f695b9d37879707e0a7c23c4d593ebb623a71ecb4b5e::" providerId="AD" clId="Web-{A6B5F08F-175B-8187-9950-F9DE5D684A89}" dt="2023-09-06T23:11:56.383" v="688"/>
          <ac:picMkLst>
            <pc:docMk/>
            <pc:sldMk cId="2286636566" sldId="777"/>
            <ac:picMk id="12" creationId="{05EC036F-0D3A-6A0F-A2F9-811542153F60}"/>
          </ac:picMkLst>
        </pc:picChg>
      </pc:sldChg>
      <pc:sldChg chg="addSp modSp add replId">
        <pc:chgData name="Utente guest" userId="S::urn:spo:anon#c9621634565fdf419391f695b9d37879707e0a7c23c4d593ebb623a71ecb4b5e::" providerId="AD" clId="Web-{A6B5F08F-175B-8187-9950-F9DE5D684A89}" dt="2023-09-06T23:12:42.187" v="696"/>
        <pc:sldMkLst>
          <pc:docMk/>
          <pc:sldMk cId="1894322787" sldId="780"/>
        </pc:sldMkLst>
        <pc:spChg chg="add">
          <ac:chgData name="Utente guest" userId="S::urn:spo:anon#c9621634565fdf419391f695b9d37879707e0a7c23c4d593ebb623a71ecb4b5e::" providerId="AD" clId="Web-{A6B5F08F-175B-8187-9950-F9DE5D684A89}" dt="2023-09-06T23:12:27.733" v="695"/>
          <ac:spMkLst>
            <pc:docMk/>
            <pc:sldMk cId="1894322787" sldId="780"/>
            <ac:spMk id="3" creationId="{F25AC7A2-5070-858D-1245-6BF16EB7947B}"/>
          </ac:spMkLst>
        </pc:spChg>
        <pc:spChg chg="mod">
          <ac:chgData name="Utente guest" userId="S::urn:spo:anon#c9621634565fdf419391f695b9d37879707e0a7c23c4d593ebb623a71ecb4b5e::" providerId="AD" clId="Web-{A6B5F08F-175B-8187-9950-F9DE5D684A89}" dt="2023-09-06T21:51:33.445" v="363" actId="20577"/>
          <ac:spMkLst>
            <pc:docMk/>
            <pc:sldMk cId="1894322787" sldId="780"/>
            <ac:spMk id="9" creationId="{DD435DAB-F7F3-9FD4-33DF-17752F5D7C2A}"/>
          </ac:spMkLst>
        </pc:spChg>
        <pc:picChg chg="mod">
          <ac:chgData name="Utente guest" userId="S::urn:spo:anon#c9621634565fdf419391f695b9d37879707e0a7c23c4d593ebb623a71ecb4b5e::" providerId="AD" clId="Web-{A6B5F08F-175B-8187-9950-F9DE5D684A89}" dt="2023-09-06T23:12:23.920" v="694"/>
          <ac:picMkLst>
            <pc:docMk/>
            <pc:sldMk cId="1894322787" sldId="780"/>
            <ac:picMk id="11" creationId="{90663B1A-6A5B-7E81-1F8F-DDFBE5A0C45F}"/>
          </ac:picMkLst>
        </pc:picChg>
        <pc:picChg chg="mod">
          <ac:chgData name="Utente guest" userId="S::urn:spo:anon#c9621634565fdf419391f695b9d37879707e0a7c23c4d593ebb623a71ecb4b5e::" providerId="AD" clId="Web-{A6B5F08F-175B-8187-9950-F9DE5D684A89}" dt="2023-09-06T23:12:42.187" v="696"/>
          <ac:picMkLst>
            <pc:docMk/>
            <pc:sldMk cId="1894322787" sldId="780"/>
            <ac:picMk id="12" creationId="{05EC036F-0D3A-6A0F-A2F9-811542153F60}"/>
          </ac:picMkLst>
        </pc:picChg>
      </pc:sldChg>
      <pc:sldChg chg="modSp add replId">
        <pc:chgData name="Utente guest" userId="S::urn:spo:anon#c9621634565fdf419391f695b9d37879707e0a7c23c4d593ebb623a71ecb4b5e::" providerId="AD" clId="Web-{A6B5F08F-175B-8187-9950-F9DE5D684A89}" dt="2023-09-06T23:13:16.157" v="698"/>
        <pc:sldMkLst>
          <pc:docMk/>
          <pc:sldMk cId="3406532652" sldId="781"/>
        </pc:sldMkLst>
        <pc:spChg chg="mod">
          <ac:chgData name="Utente guest" userId="S::urn:spo:anon#c9621634565fdf419391f695b9d37879707e0a7c23c4d593ebb623a71ecb4b5e::" providerId="AD" clId="Web-{A6B5F08F-175B-8187-9950-F9DE5D684A89}" dt="2023-09-06T21:52:06.570" v="376" actId="20577"/>
          <ac:spMkLst>
            <pc:docMk/>
            <pc:sldMk cId="3406532652" sldId="781"/>
            <ac:spMk id="9" creationId="{DD435DAB-F7F3-9FD4-33DF-17752F5D7C2A}"/>
          </ac:spMkLst>
        </pc:spChg>
        <pc:picChg chg="mod">
          <ac:chgData name="Utente guest" userId="S::urn:spo:anon#c9621634565fdf419391f695b9d37879707e0a7c23c4d593ebb623a71ecb4b5e::" providerId="AD" clId="Web-{A6B5F08F-175B-8187-9950-F9DE5D684A89}" dt="2023-09-06T23:13:03.844" v="697"/>
          <ac:picMkLst>
            <pc:docMk/>
            <pc:sldMk cId="3406532652" sldId="781"/>
            <ac:picMk id="11" creationId="{90663B1A-6A5B-7E81-1F8F-DDFBE5A0C45F}"/>
          </ac:picMkLst>
        </pc:picChg>
        <pc:picChg chg="mod">
          <ac:chgData name="Utente guest" userId="S::urn:spo:anon#c9621634565fdf419391f695b9d37879707e0a7c23c4d593ebb623a71ecb4b5e::" providerId="AD" clId="Web-{A6B5F08F-175B-8187-9950-F9DE5D684A89}" dt="2023-09-06T23:13:16.157" v="698"/>
          <ac:picMkLst>
            <pc:docMk/>
            <pc:sldMk cId="3406532652" sldId="781"/>
            <ac:picMk id="12" creationId="{05EC036F-0D3A-6A0F-A2F9-811542153F60}"/>
          </ac:picMkLst>
        </pc:picChg>
      </pc:sldChg>
      <pc:sldChg chg="modSp add replId">
        <pc:chgData name="Utente guest" userId="S::urn:spo:anon#c9621634565fdf419391f695b9d37879707e0a7c23c4d593ebb623a71ecb4b5e::" providerId="AD" clId="Web-{A6B5F08F-175B-8187-9950-F9DE5D684A89}" dt="2023-09-06T23:13:38.158" v="700"/>
        <pc:sldMkLst>
          <pc:docMk/>
          <pc:sldMk cId="2054865313" sldId="782"/>
        </pc:sldMkLst>
        <pc:spChg chg="mod">
          <ac:chgData name="Utente guest" userId="S::urn:spo:anon#c9621634565fdf419391f695b9d37879707e0a7c23c4d593ebb623a71ecb4b5e::" providerId="AD" clId="Web-{A6B5F08F-175B-8187-9950-F9DE5D684A89}" dt="2023-09-06T21:53:39.807" v="383" actId="20577"/>
          <ac:spMkLst>
            <pc:docMk/>
            <pc:sldMk cId="2054865313" sldId="782"/>
            <ac:spMk id="9" creationId="{DD435DAB-F7F3-9FD4-33DF-17752F5D7C2A}"/>
          </ac:spMkLst>
        </pc:spChg>
        <pc:picChg chg="mod">
          <ac:chgData name="Utente guest" userId="S::urn:spo:anon#c9621634565fdf419391f695b9d37879707e0a7c23c4d593ebb623a71ecb4b5e::" providerId="AD" clId="Web-{A6B5F08F-175B-8187-9950-F9DE5D684A89}" dt="2023-09-06T23:13:29.579" v="699"/>
          <ac:picMkLst>
            <pc:docMk/>
            <pc:sldMk cId="2054865313" sldId="782"/>
            <ac:picMk id="11" creationId="{90663B1A-6A5B-7E81-1F8F-DDFBE5A0C45F}"/>
          </ac:picMkLst>
        </pc:picChg>
        <pc:picChg chg="mod">
          <ac:chgData name="Utente guest" userId="S::urn:spo:anon#c9621634565fdf419391f695b9d37879707e0a7c23c4d593ebb623a71ecb4b5e::" providerId="AD" clId="Web-{A6B5F08F-175B-8187-9950-F9DE5D684A89}" dt="2023-09-06T23:13:38.158" v="700"/>
          <ac:picMkLst>
            <pc:docMk/>
            <pc:sldMk cId="2054865313" sldId="782"/>
            <ac:picMk id="12" creationId="{05EC036F-0D3A-6A0F-A2F9-811542153F60}"/>
          </ac:picMkLst>
        </pc:picChg>
      </pc:sldChg>
      <pc:sldChg chg="modSp add replId">
        <pc:chgData name="Utente guest" userId="S::urn:spo:anon#c9621634565fdf419391f695b9d37879707e0a7c23c4d593ebb623a71ecb4b5e::" providerId="AD" clId="Web-{A6B5F08F-175B-8187-9950-F9DE5D684A89}" dt="2023-09-06T23:14:08.549" v="702"/>
        <pc:sldMkLst>
          <pc:docMk/>
          <pc:sldMk cId="4063112632" sldId="783"/>
        </pc:sldMkLst>
        <pc:spChg chg="mod">
          <ac:chgData name="Utente guest" userId="S::urn:spo:anon#c9621634565fdf419391f695b9d37879707e0a7c23c4d593ebb623a71ecb4b5e::" providerId="AD" clId="Web-{A6B5F08F-175B-8187-9950-F9DE5D684A89}" dt="2023-09-06T21:54:16.652" v="393" actId="20577"/>
          <ac:spMkLst>
            <pc:docMk/>
            <pc:sldMk cId="4063112632" sldId="783"/>
            <ac:spMk id="9" creationId="{DD435DAB-F7F3-9FD4-33DF-17752F5D7C2A}"/>
          </ac:spMkLst>
        </pc:spChg>
        <pc:picChg chg="mod">
          <ac:chgData name="Utente guest" userId="S::urn:spo:anon#c9621634565fdf419391f695b9d37879707e0a7c23c4d593ebb623a71ecb4b5e::" providerId="AD" clId="Web-{A6B5F08F-175B-8187-9950-F9DE5D684A89}" dt="2023-09-06T23:13:58.908" v="701"/>
          <ac:picMkLst>
            <pc:docMk/>
            <pc:sldMk cId="4063112632" sldId="783"/>
            <ac:picMk id="11" creationId="{90663B1A-6A5B-7E81-1F8F-DDFBE5A0C45F}"/>
          </ac:picMkLst>
        </pc:picChg>
        <pc:picChg chg="mod">
          <ac:chgData name="Utente guest" userId="S::urn:spo:anon#c9621634565fdf419391f695b9d37879707e0a7c23c4d593ebb623a71ecb4b5e::" providerId="AD" clId="Web-{A6B5F08F-175B-8187-9950-F9DE5D684A89}" dt="2023-09-06T23:14:08.549" v="702"/>
          <ac:picMkLst>
            <pc:docMk/>
            <pc:sldMk cId="4063112632" sldId="783"/>
            <ac:picMk id="12" creationId="{05EC036F-0D3A-6A0F-A2F9-811542153F60}"/>
          </ac:picMkLst>
        </pc:picChg>
      </pc:sldChg>
      <pc:sldChg chg="modSp add replId">
        <pc:chgData name="Utente guest" userId="S::urn:spo:anon#c9621634565fdf419391f695b9d37879707e0a7c23c4d593ebb623a71ecb4b5e::" providerId="AD" clId="Web-{A6B5F08F-175B-8187-9950-F9DE5D684A89}" dt="2023-09-06T22:15:37.211" v="440"/>
        <pc:sldMkLst>
          <pc:docMk/>
          <pc:sldMk cId="3010002221" sldId="784"/>
        </pc:sldMkLst>
        <pc:spChg chg="mod">
          <ac:chgData name="Utente guest" userId="S::urn:spo:anon#c9621634565fdf419391f695b9d37879707e0a7c23c4d593ebb623a71ecb4b5e::" providerId="AD" clId="Web-{A6B5F08F-175B-8187-9950-F9DE5D684A89}" dt="2023-09-06T22:14:52.398" v="438" actId="20577"/>
          <ac:spMkLst>
            <pc:docMk/>
            <pc:sldMk cId="3010002221" sldId="784"/>
            <ac:spMk id="9" creationId="{DD435DAB-F7F3-9FD4-33DF-17752F5D7C2A}"/>
          </ac:spMkLst>
        </pc:spChg>
        <pc:picChg chg="mod">
          <ac:chgData name="Utente guest" userId="S::urn:spo:anon#c9621634565fdf419391f695b9d37879707e0a7c23c4d593ebb623a71ecb4b5e::" providerId="AD" clId="Web-{A6B5F08F-175B-8187-9950-F9DE5D684A89}" dt="2023-09-06T22:15:05.039" v="439"/>
          <ac:picMkLst>
            <pc:docMk/>
            <pc:sldMk cId="3010002221" sldId="784"/>
            <ac:picMk id="11" creationId="{90663B1A-6A5B-7E81-1F8F-DDFBE5A0C45F}"/>
          </ac:picMkLst>
        </pc:picChg>
        <pc:picChg chg="mod">
          <ac:chgData name="Utente guest" userId="S::urn:spo:anon#c9621634565fdf419391f695b9d37879707e0a7c23c4d593ebb623a71ecb4b5e::" providerId="AD" clId="Web-{A6B5F08F-175B-8187-9950-F9DE5D684A89}" dt="2023-09-06T22:15:37.211" v="440"/>
          <ac:picMkLst>
            <pc:docMk/>
            <pc:sldMk cId="3010002221" sldId="784"/>
            <ac:picMk id="12" creationId="{05EC036F-0D3A-6A0F-A2F9-811542153F60}"/>
          </ac:picMkLst>
        </pc:picChg>
      </pc:sldChg>
      <pc:sldChg chg="delSp modSp add replId">
        <pc:chgData name="Utente guest" userId="S::urn:spo:anon#c9621634565fdf419391f695b9d37879707e0a7c23c4d593ebb623a71ecb4b5e::" providerId="AD" clId="Web-{A6B5F08F-175B-8187-9950-F9DE5D684A89}" dt="2023-09-06T22:15:56.493" v="442"/>
        <pc:sldMkLst>
          <pc:docMk/>
          <pc:sldMk cId="2813969167" sldId="788"/>
        </pc:sldMkLst>
        <pc:spChg chg="mod">
          <ac:chgData name="Utente guest" userId="S::urn:spo:anon#c9621634565fdf419391f695b9d37879707e0a7c23c4d593ebb623a71ecb4b5e::" providerId="AD" clId="Web-{A6B5F08F-175B-8187-9950-F9DE5D684A89}" dt="2023-09-06T22:14:26.116" v="430" actId="20577"/>
          <ac:spMkLst>
            <pc:docMk/>
            <pc:sldMk cId="2813969167" sldId="788"/>
            <ac:spMk id="9" creationId="{DD435DAB-F7F3-9FD4-33DF-17752F5D7C2A}"/>
          </ac:spMkLst>
        </pc:spChg>
        <pc:picChg chg="mod">
          <ac:chgData name="Utente guest" userId="S::urn:spo:anon#c9621634565fdf419391f695b9d37879707e0a7c23c4d593ebb623a71ecb4b5e::" providerId="AD" clId="Web-{A6B5F08F-175B-8187-9950-F9DE5D684A89}" dt="2023-09-06T22:15:54.337" v="441"/>
          <ac:picMkLst>
            <pc:docMk/>
            <pc:sldMk cId="2813969167" sldId="788"/>
            <ac:picMk id="11" creationId="{90663B1A-6A5B-7E81-1F8F-DDFBE5A0C45F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2:15:56.493" v="442"/>
          <ac:picMkLst>
            <pc:docMk/>
            <pc:sldMk cId="2813969167" sldId="788"/>
            <ac:picMk id="12" creationId="{05EC036F-0D3A-6A0F-A2F9-811542153F60}"/>
          </ac:picMkLst>
        </pc:picChg>
      </pc:sldChg>
      <pc:sldChg chg="addSp delSp modSp new del ord">
        <pc:chgData name="Utente guest" userId="S::urn:spo:anon#c9621634565fdf419391f695b9d37879707e0a7c23c4d593ebb623a71ecb4b5e::" providerId="AD" clId="Web-{A6B5F08F-175B-8187-9950-F9DE5D684A89}" dt="2023-09-06T23:14:33.144" v="704"/>
        <pc:sldMkLst>
          <pc:docMk/>
          <pc:sldMk cId="329909984" sldId="789"/>
        </pc:sldMkLst>
        <pc:spChg chg="mod">
          <ac:chgData name="Utente guest" userId="S::urn:spo:anon#c9621634565fdf419391f695b9d37879707e0a7c23c4d593ebb623a71ecb4b5e::" providerId="AD" clId="Web-{A6B5F08F-175B-8187-9950-F9DE5D684A89}" dt="2023-09-06T22:35:44.044" v="562" actId="20577"/>
          <ac:spMkLst>
            <pc:docMk/>
            <pc:sldMk cId="329909984" sldId="789"/>
            <ac:spMk id="2" creationId="{DDF4C28E-34B5-33FA-853D-F11D4B4B1788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2:34:35.199" v="508"/>
          <ac:spMkLst>
            <pc:docMk/>
            <pc:sldMk cId="329909984" sldId="789"/>
            <ac:spMk id="3" creationId="{7616A7B8-4EF3-063A-5A80-107CB945464B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2:34:36.386" v="509"/>
          <ac:spMkLst>
            <pc:docMk/>
            <pc:sldMk cId="329909984" sldId="789"/>
            <ac:spMk id="5" creationId="{4C73D665-2D53-0ABE-E0CF-A4A8631DFC30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36:41.968" v="575" actId="1076"/>
          <ac:spMkLst>
            <pc:docMk/>
            <pc:sldMk cId="329909984" sldId="789"/>
            <ac:spMk id="12" creationId="{8E793256-A20D-C201-DDCD-0FE65539ECAA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39:05.179" v="603" actId="1076"/>
          <ac:spMkLst>
            <pc:docMk/>
            <pc:sldMk cId="329909984" sldId="789"/>
            <ac:spMk id="13" creationId="{5517E815-9FCA-56A3-0560-F9943EA08194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37:57.271" v="587" actId="1076"/>
          <ac:spMkLst>
            <pc:docMk/>
            <pc:sldMk cId="329909984" sldId="789"/>
            <ac:spMk id="15" creationId="{169F1C0D-2B01-3B0A-2A6B-BDA856E3C549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38:54.617" v="598" actId="1076"/>
          <ac:spMkLst>
            <pc:docMk/>
            <pc:sldMk cId="329909984" sldId="789"/>
            <ac:spMk id="16" creationId="{2BCC61A5-A53B-8F39-EACB-BFD7C0DB70BF}"/>
          </ac:spMkLst>
        </pc:spChg>
        <pc:picChg chg="add del mod">
          <ac:chgData name="Utente guest" userId="S::urn:spo:anon#c9621634565fdf419391f695b9d37879707e0a7c23c4d593ebb623a71ecb4b5e::" providerId="AD" clId="Web-{A6B5F08F-175B-8187-9950-F9DE5D684A89}" dt="2023-09-06T22:34:41.449" v="511"/>
          <ac:picMkLst>
            <pc:docMk/>
            <pc:sldMk cId="329909984" sldId="789"/>
            <ac:picMk id="6" creationId="{3D51713E-8867-AED5-691B-64FC94B16BC5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2:38:57.195" v="600" actId="1076"/>
          <ac:picMkLst>
            <pc:docMk/>
            <pc:sldMk cId="329909984" sldId="789"/>
            <ac:picMk id="7" creationId="{DFD3F0A7-11F4-3D45-1AD8-3BDC2D1C91FE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2:39:00.929" v="602" actId="1076"/>
          <ac:picMkLst>
            <pc:docMk/>
            <pc:sldMk cId="329909984" sldId="789"/>
            <ac:picMk id="8" creationId="{EA1A7420-A513-24D8-1463-FE2009B6892B}"/>
          </ac:picMkLst>
        </pc:picChg>
        <pc:picChg chg="add del mod">
          <ac:chgData name="Utente guest" userId="S::urn:spo:anon#c9621634565fdf419391f695b9d37879707e0a7c23c4d593ebb623a71ecb4b5e::" providerId="AD" clId="Web-{A6B5F08F-175B-8187-9950-F9DE5D684A89}" dt="2023-09-06T22:35:54.248" v="564"/>
          <ac:picMkLst>
            <pc:docMk/>
            <pc:sldMk cId="329909984" sldId="789"/>
            <ac:picMk id="9" creationId="{39FDB90A-BB7F-8000-6F32-B3875EE5520B}"/>
          </ac:picMkLst>
        </pc:picChg>
        <pc:picChg chg="add del mod">
          <ac:chgData name="Utente guest" userId="S::urn:spo:anon#c9621634565fdf419391f695b9d37879707e0a7c23c4d593ebb623a71ecb4b5e::" providerId="AD" clId="Web-{A6B5F08F-175B-8187-9950-F9DE5D684A89}" dt="2023-09-06T22:36:25.795" v="569"/>
          <ac:picMkLst>
            <pc:docMk/>
            <pc:sldMk cId="329909984" sldId="789"/>
            <ac:picMk id="10" creationId="{DEB94E7D-64A5-BAA5-E04C-F0DD15121F2B}"/>
          </ac:picMkLst>
        </pc:picChg>
        <pc:picChg chg="add del mod">
          <ac:chgData name="Utente guest" userId="S::urn:spo:anon#c9621634565fdf419391f695b9d37879707e0a7c23c4d593ebb623a71ecb4b5e::" providerId="AD" clId="Web-{A6B5F08F-175B-8187-9950-F9DE5D684A89}" dt="2023-09-06T22:36:24.561" v="568"/>
          <ac:picMkLst>
            <pc:docMk/>
            <pc:sldMk cId="329909984" sldId="789"/>
            <ac:picMk id="11" creationId="{137367E8-4660-D83F-41BE-AB28BA3CE73C}"/>
          </ac:picMkLst>
        </pc:picChg>
        <pc:picChg chg="add del mod">
          <ac:chgData name="Utente guest" userId="S::urn:spo:anon#c9621634565fdf419391f695b9d37879707e0a7c23c4d593ebb623a71ecb4b5e::" providerId="AD" clId="Web-{A6B5F08F-175B-8187-9950-F9DE5D684A89}" dt="2023-09-06T22:37:27.786" v="580"/>
          <ac:picMkLst>
            <pc:docMk/>
            <pc:sldMk cId="329909984" sldId="789"/>
            <ac:picMk id="14" creationId="{A6D4708C-1071-F02C-E8B4-86441C23CBFD}"/>
          </ac:picMkLst>
        </pc:picChg>
      </pc:sldChg>
      <pc:sldChg chg="addSp delSp modSp add del replId">
        <pc:chgData name="Utente guest" userId="S::urn:spo:anon#c9621634565fdf419391f695b9d37879707e0a7c23c4d593ebb623a71ecb4b5e::" providerId="AD" clId="Web-{A6B5F08F-175B-8187-9950-F9DE5D684A89}" dt="2023-09-06T23:14:33.144" v="703"/>
        <pc:sldMkLst>
          <pc:docMk/>
          <pc:sldMk cId="754352527" sldId="790"/>
        </pc:sldMkLst>
        <pc:spChg chg="add mod">
          <ac:chgData name="Utente guest" userId="S::urn:spo:anon#c9621634565fdf419391f695b9d37879707e0a7c23c4d593ebb623a71ecb4b5e::" providerId="AD" clId="Web-{A6B5F08F-175B-8187-9950-F9DE5D684A89}" dt="2023-09-06T22:41:20.182" v="650"/>
          <ac:spMkLst>
            <pc:docMk/>
            <pc:sldMk cId="754352527" sldId="790"/>
            <ac:spMk id="11" creationId="{017C5554-2671-2CB5-024E-9D7BC9E562C8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2:39:16.523" v="608"/>
          <ac:spMkLst>
            <pc:docMk/>
            <pc:sldMk cId="754352527" sldId="790"/>
            <ac:spMk id="12" creationId="{8E793256-A20D-C201-DDCD-0FE65539ECAA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2:39:15.211" v="607"/>
          <ac:spMkLst>
            <pc:docMk/>
            <pc:sldMk cId="754352527" sldId="790"/>
            <ac:spMk id="13" creationId="{5517E815-9FCA-56A3-0560-F9943EA08194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42:19.012" v="666" actId="1076"/>
          <ac:spMkLst>
            <pc:docMk/>
            <pc:sldMk cId="754352527" sldId="790"/>
            <ac:spMk id="14" creationId="{4E9081EF-6438-F94F-9801-F71A245964ED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2:39:17.461" v="609"/>
          <ac:spMkLst>
            <pc:docMk/>
            <pc:sldMk cId="754352527" sldId="790"/>
            <ac:spMk id="16" creationId="{2BCC61A5-A53B-8F39-EACB-BFD7C0DB70BF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42:07.418" v="661" actId="20577"/>
          <ac:spMkLst>
            <pc:docMk/>
            <pc:sldMk cId="754352527" sldId="790"/>
            <ac:spMk id="17" creationId="{FAFB8DB7-1ECB-4A64-0A96-BF3A3E68A4B9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2:43:53.936" v="686" actId="1076"/>
          <ac:spMkLst>
            <pc:docMk/>
            <pc:sldMk cId="754352527" sldId="790"/>
            <ac:spMk id="18" creationId="{ADD36CDE-9F10-C1CE-2C61-E36C63F64BBC}"/>
          </ac:spMkLst>
        </pc:spChg>
        <pc:graphicFrameChg chg="add mod modGraphic">
          <ac:chgData name="Utente guest" userId="S::urn:spo:anon#c9621634565fdf419391f695b9d37879707e0a7c23c4d593ebb623a71ecb4b5e::" providerId="AD" clId="Web-{A6B5F08F-175B-8187-9950-F9DE5D684A89}" dt="2023-09-06T22:40:47.260" v="639" actId="1076"/>
          <ac:graphicFrameMkLst>
            <pc:docMk/>
            <pc:sldMk cId="754352527" sldId="790"/>
            <ac:graphicFrameMk id="10" creationId="{33FF54BC-0950-F1A6-7323-966520A29C51}"/>
          </ac:graphicFrameMkLst>
        </pc:graphicFrameChg>
        <pc:picChg chg="add mod">
          <ac:chgData name="Utente guest" userId="S::urn:spo:anon#c9621634565fdf419391f695b9d37879707e0a7c23c4d593ebb623a71ecb4b5e::" providerId="AD" clId="Web-{A6B5F08F-175B-8187-9950-F9DE5D684A89}" dt="2023-09-06T22:40:50.666" v="641" actId="1076"/>
          <ac:picMkLst>
            <pc:docMk/>
            <pc:sldMk cId="754352527" sldId="790"/>
            <ac:picMk id="3" creationId="{4A9C3BA1-821E-2831-3F01-7C5DDB95E9AD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2:40:52.526" v="642" actId="1076"/>
          <ac:picMkLst>
            <pc:docMk/>
            <pc:sldMk cId="754352527" sldId="790"/>
            <ac:picMk id="5" creationId="{41D202C8-B206-B619-BE26-942F91B5FFBC}"/>
          </ac:picMkLst>
        </pc:picChg>
        <pc:picChg chg="add del mod">
          <ac:chgData name="Utente guest" userId="S::urn:spo:anon#c9621634565fdf419391f695b9d37879707e0a7c23c4d593ebb623a71ecb4b5e::" providerId="AD" clId="Web-{A6B5F08F-175B-8187-9950-F9DE5D684A89}" dt="2023-09-06T22:39:38.774" v="616"/>
          <ac:picMkLst>
            <pc:docMk/>
            <pc:sldMk cId="754352527" sldId="790"/>
            <ac:picMk id="6" creationId="{47706D30-092B-93F8-67E2-35B3C3ECC3BD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2:39:13.820" v="605"/>
          <ac:picMkLst>
            <pc:docMk/>
            <pc:sldMk cId="754352527" sldId="790"/>
            <ac:picMk id="7" creationId="{DFD3F0A7-11F4-3D45-1AD8-3BDC2D1C91FE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2:39:14.304" v="606"/>
          <ac:picMkLst>
            <pc:docMk/>
            <pc:sldMk cId="754352527" sldId="790"/>
            <ac:picMk id="8" creationId="{EA1A7420-A513-24D8-1463-FE2009B6892B}"/>
          </ac:picMkLst>
        </pc:picChg>
      </pc:sldChg>
      <pc:sldChg chg="addSp delSp modSp add">
        <pc:chgData name="Utente guest" userId="S::urn:spo:anon#c9621634565fdf419391f695b9d37879707e0a7c23c4d593ebb623a71ecb4b5e::" providerId="AD" clId="Web-{A6B5F08F-175B-8187-9950-F9DE5D684A89}" dt="2023-09-06T23:16:03.991" v="708"/>
        <pc:sldMkLst>
          <pc:docMk/>
          <pc:sldMk cId="2365844752" sldId="794"/>
        </pc:sldMkLst>
        <pc:picChg chg="add del mod">
          <ac:chgData name="Utente guest" userId="S::urn:spo:anon#c9621634565fdf419391f695b9d37879707e0a7c23c4d593ebb623a71ecb4b5e::" providerId="AD" clId="Web-{A6B5F08F-175B-8187-9950-F9DE5D684A89}" dt="2023-09-06T23:16:03.991" v="708"/>
          <ac:picMkLst>
            <pc:docMk/>
            <pc:sldMk cId="2365844752" sldId="794"/>
            <ac:picMk id="6" creationId="{B3311B7E-ABAE-03B3-1F9C-B77500ED3944}"/>
          </ac:picMkLst>
        </pc:picChg>
      </pc:sldChg>
      <pc:sldChg chg="add">
        <pc:chgData name="Utente guest" userId="S::urn:spo:anon#c9621634565fdf419391f695b9d37879707e0a7c23c4d593ebb623a71ecb4b5e::" providerId="AD" clId="Web-{A6B5F08F-175B-8187-9950-F9DE5D684A89}" dt="2023-09-06T23:14:47.223" v="706"/>
        <pc:sldMkLst>
          <pc:docMk/>
          <pc:sldMk cId="3842429154" sldId="795"/>
        </pc:sldMkLst>
      </pc:sldChg>
      <pc:sldChg chg="modSp add replId">
        <pc:chgData name="Utente guest" userId="S::urn:spo:anon#c9621634565fdf419391f695b9d37879707e0a7c23c4d593ebb623a71ecb4b5e::" providerId="AD" clId="Web-{A6B5F08F-175B-8187-9950-F9DE5D684A89}" dt="2023-09-06T23:19:13.717" v="768" actId="20577"/>
        <pc:sldMkLst>
          <pc:docMk/>
          <pc:sldMk cId="1576865553" sldId="796"/>
        </pc:sldMkLst>
        <pc:spChg chg="mod">
          <ac:chgData name="Utente guest" userId="S::urn:spo:anon#c9621634565fdf419391f695b9d37879707e0a7c23c4d593ebb623a71ecb4b5e::" providerId="AD" clId="Web-{A6B5F08F-175B-8187-9950-F9DE5D684A89}" dt="2023-09-06T23:19:13.717" v="768" actId="20577"/>
          <ac:spMkLst>
            <pc:docMk/>
            <pc:sldMk cId="1576865553" sldId="796"/>
            <ac:spMk id="4" creationId="{76C6604C-7DDB-4BC1-BCF2-4C8C84E8D681}"/>
          </ac:spMkLst>
        </pc:spChg>
        <pc:spChg chg="mod">
          <ac:chgData name="Utente guest" userId="S::urn:spo:anon#c9621634565fdf419391f695b9d37879707e0a7c23c4d593ebb623a71ecb4b5e::" providerId="AD" clId="Web-{A6B5F08F-175B-8187-9950-F9DE5D684A89}" dt="2023-09-06T23:19:09.139" v="767" actId="20577"/>
          <ac:spMkLst>
            <pc:docMk/>
            <pc:sldMk cId="1576865553" sldId="796"/>
            <ac:spMk id="6" creationId="{C17CD864-58ED-4664-88A8-FADCA888D023}"/>
          </ac:spMkLst>
        </pc:spChg>
      </pc:sldChg>
      <pc:sldChg chg="addSp delSp modSp add replId">
        <pc:chgData name="Utente guest" userId="S::urn:spo:anon#c9621634565fdf419391f695b9d37879707e0a7c23c4d593ebb623a71ecb4b5e::" providerId="AD" clId="Web-{A6B5F08F-175B-8187-9950-F9DE5D684A89}" dt="2023-09-06T23:25:33.575" v="910" actId="1076"/>
        <pc:sldMkLst>
          <pc:docMk/>
          <pc:sldMk cId="1241649725" sldId="797"/>
        </pc:sldMkLst>
        <pc:spChg chg="mod">
          <ac:chgData name="Utente guest" userId="S::urn:spo:anon#c9621634565fdf419391f695b9d37879707e0a7c23c4d593ebb623a71ecb4b5e::" providerId="AD" clId="Web-{A6B5F08F-175B-8187-9950-F9DE5D684A89}" dt="2023-09-06T23:24:20.369" v="874" actId="1076"/>
          <ac:spMkLst>
            <pc:docMk/>
            <pc:sldMk cId="1241649725" sldId="797"/>
            <ac:spMk id="2" creationId="{DDF4C28E-34B5-33FA-853D-F11D4B4B1788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3:20:38.220" v="814"/>
          <ac:spMkLst>
            <pc:docMk/>
            <pc:sldMk cId="1241649725" sldId="797"/>
            <ac:spMk id="11" creationId="{017C5554-2671-2CB5-024E-9D7BC9E562C8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3:20:39.861" v="815"/>
          <ac:spMkLst>
            <pc:docMk/>
            <pc:sldMk cId="1241649725" sldId="797"/>
            <ac:spMk id="14" creationId="{4E9081EF-6438-F94F-9801-F71A245964ED}"/>
          </ac:spMkLst>
        </pc:spChg>
        <pc:spChg chg="mod">
          <ac:chgData name="Utente guest" userId="S::urn:spo:anon#c9621634565fdf419391f695b9d37879707e0a7c23c4d593ebb623a71ecb4b5e::" providerId="AD" clId="Web-{A6B5F08F-175B-8187-9950-F9DE5D684A89}" dt="2023-09-06T23:22:18.193" v="840" actId="1076"/>
          <ac:spMkLst>
            <pc:docMk/>
            <pc:sldMk cId="1241649725" sldId="797"/>
            <ac:spMk id="15" creationId="{169F1C0D-2B01-3B0A-2A6B-BDA856E3C549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3:20:41.267" v="816"/>
          <ac:spMkLst>
            <pc:docMk/>
            <pc:sldMk cId="1241649725" sldId="797"/>
            <ac:spMk id="17" creationId="{FAFB8DB7-1ECB-4A64-0A96-BF3A3E68A4B9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3:20:43.486" v="817"/>
          <ac:spMkLst>
            <pc:docMk/>
            <pc:sldMk cId="1241649725" sldId="797"/>
            <ac:spMk id="18" creationId="{ADD36CDE-9F10-C1CE-2C61-E36C63F64BBC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3:25:10.528" v="899" actId="1076"/>
          <ac:spMkLst>
            <pc:docMk/>
            <pc:sldMk cId="1241649725" sldId="797"/>
            <ac:spMk id="22" creationId="{18866F13-538E-532F-83F2-EBCD07476C9B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3:25:33.575" v="910" actId="1076"/>
          <ac:spMkLst>
            <pc:docMk/>
            <pc:sldMk cId="1241649725" sldId="797"/>
            <ac:spMk id="24" creationId="{C9711183-4142-BFEF-4F35-5B4F6116C5D7}"/>
          </ac:spMkLst>
        </pc:spChg>
        <pc:graphicFrameChg chg="add mod modGraphic">
          <ac:chgData name="Utente guest" userId="S::urn:spo:anon#c9621634565fdf419391f695b9d37879707e0a7c23c4d593ebb623a71ecb4b5e::" providerId="AD" clId="Web-{A6B5F08F-175B-8187-9950-F9DE5D684A89}" dt="2023-09-06T23:24:27.292" v="875" actId="1076"/>
          <ac:graphicFrameMkLst>
            <pc:docMk/>
            <pc:sldMk cId="1241649725" sldId="797"/>
            <ac:graphicFrameMk id="9" creationId="{D2DD3169-A017-106D-4303-EA756A434E0D}"/>
          </ac:graphicFrameMkLst>
        </pc:graphicFrameChg>
        <pc:graphicFrameChg chg="del">
          <ac:chgData name="Utente guest" userId="S::urn:spo:anon#c9621634565fdf419391f695b9d37879707e0a7c23c4d593ebb623a71ecb4b5e::" providerId="AD" clId="Web-{A6B5F08F-175B-8187-9950-F9DE5D684A89}" dt="2023-09-06T23:20:36.986" v="813"/>
          <ac:graphicFrameMkLst>
            <pc:docMk/>
            <pc:sldMk cId="1241649725" sldId="797"/>
            <ac:graphicFrameMk id="10" creationId="{33FF54BC-0950-F1A6-7323-966520A29C51}"/>
          </ac:graphicFrameMkLst>
        </pc:graphicFrameChg>
        <pc:picChg chg="del">
          <ac:chgData name="Utente guest" userId="S::urn:spo:anon#c9621634565fdf419391f695b9d37879707e0a7c23c4d593ebb623a71ecb4b5e::" providerId="AD" clId="Web-{A6B5F08F-175B-8187-9950-F9DE5D684A89}" dt="2023-09-06T23:20:34.736" v="811"/>
          <ac:picMkLst>
            <pc:docMk/>
            <pc:sldMk cId="1241649725" sldId="797"/>
            <ac:picMk id="3" creationId="{4A9C3BA1-821E-2831-3F01-7C5DDB95E9AD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20:35.205" v="812"/>
          <ac:picMkLst>
            <pc:docMk/>
            <pc:sldMk cId="1241649725" sldId="797"/>
            <ac:picMk id="5" creationId="{41D202C8-B206-B619-BE26-942F91B5FFBC}"/>
          </ac:picMkLst>
        </pc:picChg>
        <pc:picChg chg="add del mod">
          <ac:chgData name="Utente guest" userId="S::urn:spo:anon#c9621634565fdf419391f695b9d37879707e0a7c23c4d593ebb623a71ecb4b5e::" providerId="AD" clId="Web-{A6B5F08F-175B-8187-9950-F9DE5D684A89}" dt="2023-09-06T23:21:14.659" v="821"/>
          <ac:picMkLst>
            <pc:docMk/>
            <pc:sldMk cId="1241649725" sldId="797"/>
            <ac:picMk id="6" creationId="{C91ABD26-312F-77A2-75A6-FC30CB9CE261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4:18.135" v="870" actId="1076"/>
          <ac:picMkLst>
            <pc:docMk/>
            <pc:sldMk cId="1241649725" sldId="797"/>
            <ac:picMk id="7" creationId="{927241C7-3A5D-F848-131E-A8B5B5C05C82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4:18.182" v="871" actId="1076"/>
          <ac:picMkLst>
            <pc:docMk/>
            <pc:sldMk cId="1241649725" sldId="797"/>
            <ac:picMk id="12" creationId="{00602686-4BA8-DDE0-5D13-5A31F0437B54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4:18.229" v="872" actId="1076"/>
          <ac:picMkLst>
            <pc:docMk/>
            <pc:sldMk cId="1241649725" sldId="797"/>
            <ac:picMk id="13" creationId="{20C49165-5104-0983-1570-4E615F043B6F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4:27.338" v="876" actId="1076"/>
          <ac:picMkLst>
            <pc:docMk/>
            <pc:sldMk cId="1241649725" sldId="797"/>
            <ac:picMk id="16" creationId="{B62BD952-75E3-7C66-B2E1-C54228497584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4:27.385" v="877" actId="1076"/>
          <ac:picMkLst>
            <pc:docMk/>
            <pc:sldMk cId="1241649725" sldId="797"/>
            <ac:picMk id="19" creationId="{E102F7C9-392F-BC87-55C8-0697DEFD7EF1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4:27.432" v="878" actId="1076"/>
          <ac:picMkLst>
            <pc:docMk/>
            <pc:sldMk cId="1241649725" sldId="797"/>
            <ac:picMk id="20" creationId="{8FDF5395-6F83-64DE-0784-60773EE36E08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4:49.027" v="885" actId="1076"/>
          <ac:picMkLst>
            <pc:docMk/>
            <pc:sldMk cId="1241649725" sldId="797"/>
            <ac:picMk id="21" creationId="{8AE7EE0E-EC03-8BCE-85EB-ED3E411F57DD}"/>
          </ac:picMkLst>
        </pc:picChg>
        <pc:picChg chg="add del mod">
          <ac:chgData name="Utente guest" userId="S::urn:spo:anon#c9621634565fdf419391f695b9d37879707e0a7c23c4d593ebb623a71ecb4b5e::" providerId="AD" clId="Web-{A6B5F08F-175B-8187-9950-F9DE5D684A89}" dt="2023-09-06T23:25:14.418" v="901"/>
          <ac:picMkLst>
            <pc:docMk/>
            <pc:sldMk cId="1241649725" sldId="797"/>
            <ac:picMk id="23" creationId="{4F347C4A-7B32-883E-5868-9579C659BC1E}"/>
          </ac:picMkLst>
        </pc:picChg>
      </pc:sldChg>
      <pc:sldChg chg="addSp delSp modSp new">
        <pc:chgData name="Utente guest" userId="S::urn:spo:anon#c9621634565fdf419391f695b9d37879707e0a7c23c4d593ebb623a71ecb4b5e::" providerId="AD" clId="Web-{A6B5F08F-175B-8187-9950-F9DE5D684A89}" dt="2023-09-06T23:27:17.970" v="937" actId="1076"/>
        <pc:sldMkLst>
          <pc:docMk/>
          <pc:sldMk cId="2722422038" sldId="798"/>
        </pc:sldMkLst>
        <pc:spChg chg="mod">
          <ac:chgData name="Utente guest" userId="S::urn:spo:anon#c9621634565fdf419391f695b9d37879707e0a7c23c4d593ebb623a71ecb4b5e::" providerId="AD" clId="Web-{A6B5F08F-175B-8187-9950-F9DE5D684A89}" dt="2023-09-06T23:26:09.796" v="915" actId="20577"/>
          <ac:spMkLst>
            <pc:docMk/>
            <pc:sldMk cId="2722422038" sldId="798"/>
            <ac:spMk id="2" creationId="{3D0D7EF5-7BAC-7A2F-5060-201C9831069D}"/>
          </ac:spMkLst>
        </pc:spChg>
        <pc:spChg chg="del">
          <ac:chgData name="Utente guest" userId="S::urn:spo:anon#c9621634565fdf419391f695b9d37879707e0a7c23c4d593ebb623a71ecb4b5e::" providerId="AD" clId="Web-{A6B5F08F-175B-8187-9950-F9DE5D684A89}" dt="2023-09-06T23:26:12.952" v="916"/>
          <ac:spMkLst>
            <pc:docMk/>
            <pc:sldMk cId="2722422038" sldId="798"/>
            <ac:spMk id="3" creationId="{32174B54-6426-AC34-AF93-F73BF4D12A99}"/>
          </ac:spMkLst>
        </pc:spChg>
        <pc:graphicFrameChg chg="add del mod">
          <ac:chgData name="Utente guest" userId="S::urn:spo:anon#c9621634565fdf419391f695b9d37879707e0a7c23c4d593ebb623a71ecb4b5e::" providerId="AD" clId="Web-{A6B5F08F-175B-8187-9950-F9DE5D684A89}" dt="2023-09-06T23:26:36.781" v="920"/>
          <ac:graphicFrameMkLst>
            <pc:docMk/>
            <pc:sldMk cId="2722422038" sldId="798"/>
            <ac:graphicFrameMk id="8" creationId="{C8B8CC7F-2A8E-A926-25D8-1D3455016390}"/>
          </ac:graphicFrameMkLst>
        </pc:graphicFrameChg>
        <pc:picChg chg="add mod">
          <ac:chgData name="Utente guest" userId="S::urn:spo:anon#c9621634565fdf419391f695b9d37879707e0a7c23c4d593ebb623a71ecb4b5e::" providerId="AD" clId="Web-{A6B5F08F-175B-8187-9950-F9DE5D684A89}" dt="2023-09-06T23:26:59.079" v="932" actId="1076"/>
          <ac:picMkLst>
            <pc:docMk/>
            <pc:sldMk cId="2722422038" sldId="798"/>
            <ac:picMk id="5" creationId="{B8AAF88F-7DC8-5A5F-150A-B5DCECE398C7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6:54.078" v="929" actId="1076"/>
          <ac:picMkLst>
            <pc:docMk/>
            <pc:sldMk cId="2722422038" sldId="798"/>
            <ac:picMk id="6" creationId="{A30552D3-69EC-D50F-E154-C46F58653536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7:17.970" v="937" actId="1076"/>
          <ac:picMkLst>
            <pc:docMk/>
            <pc:sldMk cId="2722422038" sldId="798"/>
            <ac:picMk id="9" creationId="{4E73A734-E659-0401-C1EB-E977B2E3F23E}"/>
          </ac:picMkLst>
        </pc:picChg>
      </pc:sldChg>
      <pc:sldChg chg="addSp delSp modSp add replId">
        <pc:chgData name="Utente guest" userId="S::urn:spo:anon#c9621634565fdf419391f695b9d37879707e0a7c23c4d593ebb623a71ecb4b5e::" providerId="AD" clId="Web-{A6B5F08F-175B-8187-9950-F9DE5D684A89}" dt="2023-09-06T23:30:38.478" v="1013" actId="20577"/>
        <pc:sldMkLst>
          <pc:docMk/>
          <pc:sldMk cId="3359385624" sldId="799"/>
        </pc:sldMkLst>
        <pc:spChg chg="mod">
          <ac:chgData name="Utente guest" userId="S::urn:spo:anon#c9621634565fdf419391f695b9d37879707e0a7c23c4d593ebb623a71ecb4b5e::" providerId="AD" clId="Web-{A6B5F08F-175B-8187-9950-F9DE5D684A89}" dt="2023-09-06T23:29:48.773" v="989" actId="20577"/>
          <ac:spMkLst>
            <pc:docMk/>
            <pc:sldMk cId="3359385624" sldId="799"/>
            <ac:spMk id="2" creationId="{3D0D7EF5-7BAC-7A2F-5060-201C9831069D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3:29:15.662" v="973" actId="1076"/>
          <ac:spMkLst>
            <pc:docMk/>
            <pc:sldMk cId="3359385624" sldId="799"/>
            <ac:spMk id="16" creationId="{72153DAC-98A7-AA7F-4DC6-E60EB7B58A2A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3:29:20.021" v="974" actId="1076"/>
          <ac:spMkLst>
            <pc:docMk/>
            <pc:sldMk cId="3359385624" sldId="799"/>
            <ac:spMk id="18" creationId="{94EBD5E8-9D04-CE73-F774-BD24BAF45EA7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3:30:05.664" v="999" actId="1076"/>
          <ac:spMkLst>
            <pc:docMk/>
            <pc:sldMk cId="3359385624" sldId="799"/>
            <ac:spMk id="19" creationId="{56312620-BA8C-841B-86F3-CBDCB1079B12}"/>
          </ac:spMkLst>
        </pc:spChg>
        <pc:spChg chg="add del">
          <ac:chgData name="Utente guest" userId="S::urn:spo:anon#c9621634565fdf419391f695b9d37879707e0a7c23c4d593ebb623a71ecb4b5e::" providerId="AD" clId="Web-{A6B5F08F-175B-8187-9950-F9DE5D684A89}" dt="2023-09-06T23:30:09.398" v="1003"/>
          <ac:spMkLst>
            <pc:docMk/>
            <pc:sldMk cId="3359385624" sldId="799"/>
            <ac:spMk id="21" creationId="{CF0E3A03-0490-0138-231E-EE7619A0DE9D}"/>
          </ac:spMkLst>
        </pc:spChg>
        <pc:spChg chg="add del">
          <ac:chgData name="Utente guest" userId="S::urn:spo:anon#c9621634565fdf419391f695b9d37879707e0a7c23c4d593ebb623a71ecb4b5e::" providerId="AD" clId="Web-{A6B5F08F-175B-8187-9950-F9DE5D684A89}" dt="2023-09-06T23:30:09.398" v="1002"/>
          <ac:spMkLst>
            <pc:docMk/>
            <pc:sldMk cId="3359385624" sldId="799"/>
            <ac:spMk id="23" creationId="{C9DDA4E4-F1DF-B392-2652-FEC7C9671E46}"/>
          </ac:spMkLst>
        </pc:spChg>
        <pc:spChg chg="add del">
          <ac:chgData name="Utente guest" userId="S::urn:spo:anon#c9621634565fdf419391f695b9d37879707e0a7c23c4d593ebb623a71ecb4b5e::" providerId="AD" clId="Web-{A6B5F08F-175B-8187-9950-F9DE5D684A89}" dt="2023-09-06T23:30:30.133" v="1010"/>
          <ac:spMkLst>
            <pc:docMk/>
            <pc:sldMk cId="3359385624" sldId="799"/>
            <ac:spMk id="25" creationId="{48533208-B1FE-EF60-F9B2-E8CED79EB7AC}"/>
          </ac:spMkLst>
        </pc:spChg>
        <pc:spChg chg="add del">
          <ac:chgData name="Utente guest" userId="S::urn:spo:anon#c9621634565fdf419391f695b9d37879707e0a7c23c4d593ebb623a71ecb4b5e::" providerId="AD" clId="Web-{A6B5F08F-175B-8187-9950-F9DE5D684A89}" dt="2023-09-06T23:30:17.399" v="1006"/>
          <ac:spMkLst>
            <pc:docMk/>
            <pc:sldMk cId="3359385624" sldId="799"/>
            <ac:spMk id="27" creationId="{E47495A5-EC96-7A50-BB37-BAB63C9B1E32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3:30:28.024" v="1009" actId="20577"/>
          <ac:spMkLst>
            <pc:docMk/>
            <pc:sldMk cId="3359385624" sldId="799"/>
            <ac:spMk id="28" creationId="{B57916A6-36B0-BAC8-D58B-10D2BAA82D2A}"/>
          </ac:spMkLst>
        </pc:spChg>
        <pc:spChg chg="add mod">
          <ac:chgData name="Utente guest" userId="S::urn:spo:anon#c9621634565fdf419391f695b9d37879707e0a7c23c4d593ebb623a71ecb4b5e::" providerId="AD" clId="Web-{A6B5F08F-175B-8187-9950-F9DE5D684A89}" dt="2023-09-06T23:30:38.478" v="1013" actId="20577"/>
          <ac:spMkLst>
            <pc:docMk/>
            <pc:sldMk cId="3359385624" sldId="799"/>
            <ac:spMk id="29" creationId="{F2407B29-7A9B-19C0-893C-75FAD2078478}"/>
          </ac:spMkLst>
        </pc:spChg>
        <pc:picChg chg="add mod">
          <ac:chgData name="Utente guest" userId="S::urn:spo:anon#c9621634565fdf419391f695b9d37879707e0a7c23c4d593ebb623a71ecb4b5e::" providerId="AD" clId="Web-{A6B5F08F-175B-8187-9950-F9DE5D684A89}" dt="2023-09-06T23:28:36.160" v="960" actId="1076"/>
          <ac:picMkLst>
            <pc:docMk/>
            <pc:sldMk cId="3359385624" sldId="799"/>
            <ac:picMk id="3" creationId="{E00536B4-530F-BD7E-7ED9-AB4C3C07446F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27:46.377" v="939"/>
          <ac:picMkLst>
            <pc:docMk/>
            <pc:sldMk cId="3359385624" sldId="799"/>
            <ac:picMk id="5" creationId="{B8AAF88F-7DC8-5A5F-150A-B5DCECE398C7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27:46.830" v="940"/>
          <ac:picMkLst>
            <pc:docMk/>
            <pc:sldMk cId="3359385624" sldId="799"/>
            <ac:picMk id="6" creationId="{A30552D3-69EC-D50F-E154-C46F58653536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8:40.723" v="962" actId="1076"/>
          <ac:picMkLst>
            <pc:docMk/>
            <pc:sldMk cId="3359385624" sldId="799"/>
            <ac:picMk id="7" creationId="{82D9BBBD-CE4E-4F26-FF9B-30FD01954399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8:43.551" v="963" actId="1076"/>
          <ac:picMkLst>
            <pc:docMk/>
            <pc:sldMk cId="3359385624" sldId="799"/>
            <ac:picMk id="8" creationId="{207C1633-4C37-BB5E-FD4D-C2C3B6CACB36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27:48.580" v="941"/>
          <ac:picMkLst>
            <pc:docMk/>
            <pc:sldMk cId="3359385624" sldId="799"/>
            <ac:picMk id="9" creationId="{4E73A734-E659-0401-C1EB-E977B2E3F23E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8:44.333" v="964" actId="1076"/>
          <ac:picMkLst>
            <pc:docMk/>
            <pc:sldMk cId="3359385624" sldId="799"/>
            <ac:picMk id="10" creationId="{B9545D6A-FF7B-82C0-BB31-81222B49C889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8:50.255" v="965" actId="1076"/>
          <ac:picMkLst>
            <pc:docMk/>
            <pc:sldMk cId="3359385624" sldId="799"/>
            <ac:picMk id="11" creationId="{17050E5F-D9FE-D3DF-5CAB-E2A50614EBBF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8:53.270" v="966" actId="1076"/>
          <ac:picMkLst>
            <pc:docMk/>
            <pc:sldMk cId="3359385624" sldId="799"/>
            <ac:picMk id="12" creationId="{F33EE0DA-2B47-26F1-D1BD-8D6CEED1E50F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8:56.896" v="967" actId="1076"/>
          <ac:picMkLst>
            <pc:docMk/>
            <pc:sldMk cId="3359385624" sldId="799"/>
            <ac:picMk id="13" creationId="{63F192F1-1211-13FD-1CFD-43F29F03B332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29:02.458" v="968" actId="1076"/>
          <ac:picMkLst>
            <pc:docMk/>
            <pc:sldMk cId="3359385624" sldId="799"/>
            <ac:picMk id="14" creationId="{046B9953-B2F3-5C64-9B5D-DFF5EFC3F549}"/>
          </ac:picMkLst>
        </pc:picChg>
      </pc:sldChg>
      <pc:sldChg chg="addSp delSp modSp add replId">
        <pc:chgData name="Utente guest" userId="S::urn:spo:anon#c9621634565fdf419391f695b9d37879707e0a7c23c4d593ebb623a71ecb4b5e::" providerId="AD" clId="Web-{A6B5F08F-175B-8187-9950-F9DE5D684A89}" dt="2023-09-06T23:32:14.700" v="1057" actId="14100"/>
        <pc:sldMkLst>
          <pc:docMk/>
          <pc:sldMk cId="1027893569" sldId="800"/>
        </pc:sldMkLst>
        <pc:spChg chg="mod">
          <ac:chgData name="Utente guest" userId="S::urn:spo:anon#c9621634565fdf419391f695b9d37879707e0a7c23c4d593ebb623a71ecb4b5e::" providerId="AD" clId="Web-{A6B5F08F-175B-8187-9950-F9DE5D684A89}" dt="2023-09-06T23:31:12.666" v="1023" actId="14100"/>
          <ac:spMkLst>
            <pc:docMk/>
            <pc:sldMk cId="1027893569" sldId="800"/>
            <ac:spMk id="2" creationId="{3D0D7EF5-7BAC-7A2F-5060-201C9831069D}"/>
          </ac:spMkLst>
        </pc:spChg>
        <pc:picChg chg="del">
          <ac:chgData name="Utente guest" userId="S::urn:spo:anon#c9621634565fdf419391f695b9d37879707e0a7c23c4d593ebb623a71ecb4b5e::" providerId="AD" clId="Web-{A6B5F08F-175B-8187-9950-F9DE5D684A89}" dt="2023-09-06T23:31:19.307" v="1031"/>
          <ac:picMkLst>
            <pc:docMk/>
            <pc:sldMk cId="1027893569" sldId="800"/>
            <ac:picMk id="3" creationId="{E00536B4-530F-BD7E-7ED9-AB4C3C07446F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32:14.700" v="1057" actId="14100"/>
          <ac:picMkLst>
            <pc:docMk/>
            <pc:sldMk cId="1027893569" sldId="800"/>
            <ac:picMk id="5" creationId="{4A3B218E-3081-5118-A4CE-4598FECB5EF3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32:14.700" v="1056" actId="14100"/>
          <ac:picMkLst>
            <pc:docMk/>
            <pc:sldMk cId="1027893569" sldId="800"/>
            <ac:picMk id="6" creationId="{61F8A3CC-5336-D0AC-1B62-790D924A41C6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31:19.010" v="1030"/>
          <ac:picMkLst>
            <pc:docMk/>
            <pc:sldMk cId="1027893569" sldId="800"/>
            <ac:picMk id="7" creationId="{82D9BBBD-CE4E-4F26-FF9B-30FD01954399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31:15.870" v="1024"/>
          <ac:picMkLst>
            <pc:docMk/>
            <pc:sldMk cId="1027893569" sldId="800"/>
            <ac:picMk id="8" creationId="{207C1633-4C37-BB5E-FD4D-C2C3B6CACB36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32:14.684" v="1055" actId="14100"/>
          <ac:picMkLst>
            <pc:docMk/>
            <pc:sldMk cId="1027893569" sldId="800"/>
            <ac:picMk id="9" creationId="{F7830273-9B52-8510-0F66-85D32FA25E1C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31:16.291" v="1025"/>
          <ac:picMkLst>
            <pc:docMk/>
            <pc:sldMk cId="1027893569" sldId="800"/>
            <ac:picMk id="10" creationId="{B9545D6A-FF7B-82C0-BB31-81222B49C889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31:16.760" v="1026"/>
          <ac:picMkLst>
            <pc:docMk/>
            <pc:sldMk cId="1027893569" sldId="800"/>
            <ac:picMk id="11" creationId="{17050E5F-D9FE-D3DF-5CAB-E2A50614EBBF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31:18.729" v="1029"/>
          <ac:picMkLst>
            <pc:docMk/>
            <pc:sldMk cId="1027893569" sldId="800"/>
            <ac:picMk id="12" creationId="{F33EE0DA-2B47-26F1-D1BD-8D6CEED1E50F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31:17.479" v="1028"/>
          <ac:picMkLst>
            <pc:docMk/>
            <pc:sldMk cId="1027893569" sldId="800"/>
            <ac:picMk id="13" creationId="{63F192F1-1211-13FD-1CFD-43F29F03B332}"/>
          </ac:picMkLst>
        </pc:picChg>
        <pc:picChg chg="del">
          <ac:chgData name="Utente guest" userId="S::urn:spo:anon#c9621634565fdf419391f695b9d37879707e0a7c23c4d593ebb623a71ecb4b5e::" providerId="AD" clId="Web-{A6B5F08F-175B-8187-9950-F9DE5D684A89}" dt="2023-09-06T23:31:17.135" v="1027"/>
          <ac:picMkLst>
            <pc:docMk/>
            <pc:sldMk cId="1027893569" sldId="800"/>
            <ac:picMk id="14" creationId="{046B9953-B2F3-5C64-9B5D-DFF5EFC3F549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32:14.669" v="1054" actId="14100"/>
          <ac:picMkLst>
            <pc:docMk/>
            <pc:sldMk cId="1027893569" sldId="800"/>
            <ac:picMk id="15" creationId="{389143FC-FFE7-7009-695F-5D25EF631ECE}"/>
          </ac:picMkLst>
        </pc:picChg>
        <pc:picChg chg="add mod">
          <ac:chgData name="Utente guest" userId="S::urn:spo:anon#c9621634565fdf419391f695b9d37879707e0a7c23c4d593ebb623a71ecb4b5e::" providerId="AD" clId="Web-{A6B5F08F-175B-8187-9950-F9DE5D684A89}" dt="2023-09-06T23:31:38.824" v="1037" actId="1076"/>
          <ac:picMkLst>
            <pc:docMk/>
            <pc:sldMk cId="1027893569" sldId="800"/>
            <ac:picMk id="17" creationId="{4B0B808B-0757-B5AE-DC2A-BD2005658992}"/>
          </ac:picMkLst>
        </pc:picChg>
      </pc:sldChg>
    </pc:docChg>
  </pc:docChgLst>
  <pc:docChgLst>
    <pc:chgData name="Jacopo Zembi" userId="S::jacopo.zembi@unipg.it::d10747c6-bfb8-42c5-b88d-210e8b2d001b" providerId="AD" clId="Web-{FED87870-E2B4-CBBD-595E-2EAFB8BD1A3F}"/>
    <pc:docChg chg="addSld delSld modSld">
      <pc:chgData name="Jacopo Zembi" userId="S::jacopo.zembi@unipg.it::d10747c6-bfb8-42c5-b88d-210e8b2d001b" providerId="AD" clId="Web-{FED87870-E2B4-CBBD-595E-2EAFB8BD1A3F}" dt="2023-09-06T23:40:12.844" v="108"/>
      <pc:docMkLst>
        <pc:docMk/>
      </pc:docMkLst>
      <pc:sldChg chg="del">
        <pc:chgData name="Jacopo Zembi" userId="S::jacopo.zembi@unipg.it::d10747c6-bfb8-42c5-b88d-210e8b2d001b" providerId="AD" clId="Web-{FED87870-E2B4-CBBD-595E-2EAFB8BD1A3F}" dt="2023-09-06T23:40:12.844" v="108"/>
        <pc:sldMkLst>
          <pc:docMk/>
          <pc:sldMk cId="3132685386" sldId="793"/>
        </pc:sldMkLst>
      </pc:sldChg>
      <pc:sldChg chg="delSp modSp">
        <pc:chgData name="Jacopo Zembi" userId="S::jacopo.zembi@unipg.it::d10747c6-bfb8-42c5-b88d-210e8b2d001b" providerId="AD" clId="Web-{FED87870-E2B4-CBBD-595E-2EAFB8BD1A3F}" dt="2023-09-06T23:36:20.511" v="48" actId="1076"/>
        <pc:sldMkLst>
          <pc:docMk/>
          <pc:sldMk cId="1027893569" sldId="800"/>
        </pc:sldMkLst>
        <pc:spChg chg="mod">
          <ac:chgData name="Jacopo Zembi" userId="S::jacopo.zembi@unipg.it::d10747c6-bfb8-42c5-b88d-210e8b2d001b" providerId="AD" clId="Web-{FED87870-E2B4-CBBD-595E-2EAFB8BD1A3F}" dt="2023-09-06T23:35:53.369" v="14" actId="1076"/>
          <ac:spMkLst>
            <pc:docMk/>
            <pc:sldMk cId="1027893569" sldId="800"/>
            <ac:spMk id="16" creationId="{72153DAC-98A7-AA7F-4DC6-E60EB7B58A2A}"/>
          </ac:spMkLst>
        </pc:spChg>
        <pc:spChg chg="mod">
          <ac:chgData name="Jacopo Zembi" userId="S::jacopo.zembi@unipg.it::d10747c6-bfb8-42c5-b88d-210e8b2d001b" providerId="AD" clId="Web-{FED87870-E2B4-CBBD-595E-2EAFB8BD1A3F}" dt="2023-09-06T23:35:53.369" v="15" actId="1076"/>
          <ac:spMkLst>
            <pc:docMk/>
            <pc:sldMk cId="1027893569" sldId="800"/>
            <ac:spMk id="18" creationId="{94EBD5E8-9D04-CE73-F774-BD24BAF45EA7}"/>
          </ac:spMkLst>
        </pc:spChg>
        <pc:spChg chg="mod">
          <ac:chgData name="Jacopo Zembi" userId="S::jacopo.zembi@unipg.it::d10747c6-bfb8-42c5-b88d-210e8b2d001b" providerId="AD" clId="Web-{FED87870-E2B4-CBBD-595E-2EAFB8BD1A3F}" dt="2023-09-06T23:36:10.135" v="32" actId="1076"/>
          <ac:spMkLst>
            <pc:docMk/>
            <pc:sldMk cId="1027893569" sldId="800"/>
            <ac:spMk id="19" creationId="{56312620-BA8C-841B-86F3-CBDCB1079B12}"/>
          </ac:spMkLst>
        </pc:spChg>
        <pc:spChg chg="mod">
          <ac:chgData name="Jacopo Zembi" userId="S::jacopo.zembi@unipg.it::d10747c6-bfb8-42c5-b88d-210e8b2d001b" providerId="AD" clId="Web-{FED87870-E2B4-CBBD-595E-2EAFB8BD1A3F}" dt="2023-09-06T23:36:20.511" v="48" actId="1076"/>
          <ac:spMkLst>
            <pc:docMk/>
            <pc:sldMk cId="1027893569" sldId="800"/>
            <ac:spMk id="28" creationId="{B57916A6-36B0-BAC8-D58B-10D2BAA82D2A}"/>
          </ac:spMkLst>
        </pc:spChg>
        <pc:spChg chg="del">
          <ac:chgData name="Jacopo Zembi" userId="S::jacopo.zembi@unipg.it::d10747c6-bfb8-42c5-b88d-210e8b2d001b" providerId="AD" clId="Web-{FED87870-E2B4-CBBD-595E-2EAFB8BD1A3F}" dt="2023-09-06T23:35:56.104" v="16"/>
          <ac:spMkLst>
            <pc:docMk/>
            <pc:sldMk cId="1027893569" sldId="800"/>
            <ac:spMk id="29" creationId="{F2407B29-7A9B-19C0-893C-75FAD2078478}"/>
          </ac:spMkLst>
        </pc:spChg>
        <pc:picChg chg="mod">
          <ac:chgData name="Jacopo Zembi" userId="S::jacopo.zembi@unipg.it::d10747c6-bfb8-42c5-b88d-210e8b2d001b" providerId="AD" clId="Web-{FED87870-E2B4-CBBD-595E-2EAFB8BD1A3F}" dt="2023-09-06T23:35:37.494" v="8" actId="1076"/>
          <ac:picMkLst>
            <pc:docMk/>
            <pc:sldMk cId="1027893569" sldId="800"/>
            <ac:picMk id="5" creationId="{4A3B218E-3081-5118-A4CE-4598FECB5EF3}"/>
          </ac:picMkLst>
        </pc:picChg>
        <pc:picChg chg="mod">
          <ac:chgData name="Jacopo Zembi" userId="S::jacopo.zembi@unipg.it::d10747c6-bfb8-42c5-b88d-210e8b2d001b" providerId="AD" clId="Web-{FED87870-E2B4-CBBD-595E-2EAFB8BD1A3F}" dt="2023-09-06T23:35:35.400" v="7" actId="1076"/>
          <ac:picMkLst>
            <pc:docMk/>
            <pc:sldMk cId="1027893569" sldId="800"/>
            <ac:picMk id="6" creationId="{61F8A3CC-5336-D0AC-1B62-790D924A41C6}"/>
          </ac:picMkLst>
        </pc:picChg>
        <pc:picChg chg="mod">
          <ac:chgData name="Jacopo Zembi" userId="S::jacopo.zembi@unipg.it::d10747c6-bfb8-42c5-b88d-210e8b2d001b" providerId="AD" clId="Web-{FED87870-E2B4-CBBD-595E-2EAFB8BD1A3F}" dt="2023-09-06T23:35:39.057" v="9" actId="1076"/>
          <ac:picMkLst>
            <pc:docMk/>
            <pc:sldMk cId="1027893569" sldId="800"/>
            <ac:picMk id="9" creationId="{F7830273-9B52-8510-0F66-85D32FA25E1C}"/>
          </ac:picMkLst>
        </pc:picChg>
        <pc:picChg chg="mod">
          <ac:chgData name="Jacopo Zembi" userId="S::jacopo.zembi@unipg.it::d10747c6-bfb8-42c5-b88d-210e8b2d001b" providerId="AD" clId="Web-{FED87870-E2B4-CBBD-595E-2EAFB8BD1A3F}" dt="2023-09-06T23:35:33.681" v="6" actId="1076"/>
          <ac:picMkLst>
            <pc:docMk/>
            <pc:sldMk cId="1027893569" sldId="800"/>
            <ac:picMk id="15" creationId="{389143FC-FFE7-7009-695F-5D25EF631ECE}"/>
          </ac:picMkLst>
        </pc:picChg>
        <pc:picChg chg="mod">
          <ac:chgData name="Jacopo Zembi" userId="S::jacopo.zembi@unipg.it::d10747c6-bfb8-42c5-b88d-210e8b2d001b" providerId="AD" clId="Web-{FED87870-E2B4-CBBD-595E-2EAFB8BD1A3F}" dt="2023-09-06T23:35:48.744" v="13" actId="1076"/>
          <ac:picMkLst>
            <pc:docMk/>
            <pc:sldMk cId="1027893569" sldId="800"/>
            <ac:picMk id="17" creationId="{4B0B808B-0757-B5AE-DC2A-BD2005658992}"/>
          </ac:picMkLst>
        </pc:picChg>
      </pc:sldChg>
      <pc:sldChg chg="addSp delSp modSp add replId">
        <pc:chgData name="Jacopo Zembi" userId="S::jacopo.zembi@unipg.it::d10747c6-bfb8-42c5-b88d-210e8b2d001b" providerId="AD" clId="Web-{FED87870-E2B4-CBBD-595E-2EAFB8BD1A3F}" dt="2023-09-06T23:39:34.890" v="107" actId="1076"/>
        <pc:sldMkLst>
          <pc:docMk/>
          <pc:sldMk cId="2547708580" sldId="801"/>
        </pc:sldMkLst>
        <pc:spChg chg="mod">
          <ac:chgData name="Jacopo Zembi" userId="S::jacopo.zembi@unipg.it::d10747c6-bfb8-42c5-b88d-210e8b2d001b" providerId="AD" clId="Web-{FED87870-E2B4-CBBD-595E-2EAFB8BD1A3F}" dt="2023-09-06T23:37:00.824" v="58" actId="20577"/>
          <ac:spMkLst>
            <pc:docMk/>
            <pc:sldMk cId="2547708580" sldId="801"/>
            <ac:spMk id="2" creationId="{3D0D7EF5-7BAC-7A2F-5060-201C9831069D}"/>
          </ac:spMkLst>
        </pc:spChg>
        <pc:spChg chg="del mod">
          <ac:chgData name="Jacopo Zembi" userId="S::jacopo.zembi@unipg.it::d10747c6-bfb8-42c5-b88d-210e8b2d001b" providerId="AD" clId="Web-{FED87870-E2B4-CBBD-595E-2EAFB8BD1A3F}" dt="2023-09-06T23:37:37.403" v="70"/>
          <ac:spMkLst>
            <pc:docMk/>
            <pc:sldMk cId="2547708580" sldId="801"/>
            <ac:spMk id="16" creationId="{72153DAC-98A7-AA7F-4DC6-E60EB7B58A2A}"/>
          </ac:spMkLst>
        </pc:spChg>
        <pc:spChg chg="del">
          <ac:chgData name="Jacopo Zembi" userId="S::jacopo.zembi@unipg.it::d10747c6-bfb8-42c5-b88d-210e8b2d001b" providerId="AD" clId="Web-{FED87870-E2B4-CBBD-595E-2EAFB8BD1A3F}" dt="2023-09-06T23:37:35.997" v="69"/>
          <ac:spMkLst>
            <pc:docMk/>
            <pc:sldMk cId="2547708580" sldId="801"/>
            <ac:spMk id="18" creationId="{94EBD5E8-9D04-CE73-F774-BD24BAF45EA7}"/>
          </ac:spMkLst>
        </pc:spChg>
        <pc:spChg chg="add del">
          <ac:chgData name="Jacopo Zembi" userId="S::jacopo.zembi@unipg.it::d10747c6-bfb8-42c5-b88d-210e8b2d001b" providerId="AD" clId="Web-{FED87870-E2B4-CBBD-595E-2EAFB8BD1A3F}" dt="2023-09-06T23:37:07.324" v="61"/>
          <ac:spMkLst>
            <pc:docMk/>
            <pc:sldMk cId="2547708580" sldId="801"/>
            <ac:spMk id="19" creationId="{56312620-BA8C-841B-86F3-CBDCB1079B12}"/>
          </ac:spMkLst>
        </pc:spChg>
        <pc:spChg chg="del">
          <ac:chgData name="Jacopo Zembi" userId="S::jacopo.zembi@unipg.it::d10747c6-bfb8-42c5-b88d-210e8b2d001b" providerId="AD" clId="Web-{FED87870-E2B4-CBBD-595E-2EAFB8BD1A3F}" dt="2023-09-06T23:37:43.950" v="73"/>
          <ac:spMkLst>
            <pc:docMk/>
            <pc:sldMk cId="2547708580" sldId="801"/>
            <ac:spMk id="28" creationId="{B57916A6-36B0-BAC8-D58B-10D2BAA82D2A}"/>
          </ac:spMkLst>
        </pc:spChg>
        <pc:picChg chg="add mod">
          <ac:chgData name="Jacopo Zembi" userId="S::jacopo.zembi@unipg.it::d10747c6-bfb8-42c5-b88d-210e8b2d001b" providerId="AD" clId="Web-{FED87870-E2B4-CBBD-595E-2EAFB8BD1A3F}" dt="2023-09-06T23:37:39.247" v="71" actId="1076"/>
          <ac:picMkLst>
            <pc:docMk/>
            <pc:sldMk cId="2547708580" sldId="801"/>
            <ac:picMk id="3" creationId="{01215CF9-9F5A-90C1-E2CC-6962F96FB31D}"/>
          </ac:picMkLst>
        </pc:picChg>
        <pc:picChg chg="del">
          <ac:chgData name="Jacopo Zembi" userId="S::jacopo.zembi@unipg.it::d10747c6-bfb8-42c5-b88d-210e8b2d001b" providerId="AD" clId="Web-{FED87870-E2B4-CBBD-595E-2EAFB8BD1A3F}" dt="2023-09-06T23:36:33.620" v="50"/>
          <ac:picMkLst>
            <pc:docMk/>
            <pc:sldMk cId="2547708580" sldId="801"/>
            <ac:picMk id="5" creationId="{4A3B218E-3081-5118-A4CE-4598FECB5EF3}"/>
          </ac:picMkLst>
        </pc:picChg>
        <pc:picChg chg="del">
          <ac:chgData name="Jacopo Zembi" userId="S::jacopo.zembi@unipg.it::d10747c6-bfb8-42c5-b88d-210e8b2d001b" providerId="AD" clId="Web-{FED87870-E2B4-CBBD-595E-2EAFB8BD1A3F}" dt="2023-09-06T23:36:34.698" v="53"/>
          <ac:picMkLst>
            <pc:docMk/>
            <pc:sldMk cId="2547708580" sldId="801"/>
            <ac:picMk id="6" creationId="{61F8A3CC-5336-D0AC-1B62-790D924A41C6}"/>
          </ac:picMkLst>
        </pc:picChg>
        <pc:picChg chg="add mod">
          <ac:chgData name="Jacopo Zembi" userId="S::jacopo.zembi@unipg.it::d10747c6-bfb8-42c5-b88d-210e8b2d001b" providerId="AD" clId="Web-{FED87870-E2B4-CBBD-595E-2EAFB8BD1A3F}" dt="2023-09-06T23:37:41.888" v="72" actId="1076"/>
          <ac:picMkLst>
            <pc:docMk/>
            <pc:sldMk cId="2547708580" sldId="801"/>
            <ac:picMk id="7" creationId="{2D90FC09-847F-A7A5-8865-C0E9128598D6}"/>
          </ac:picMkLst>
        </pc:picChg>
        <pc:picChg chg="add mod">
          <ac:chgData name="Jacopo Zembi" userId="S::jacopo.zembi@unipg.it::d10747c6-bfb8-42c5-b88d-210e8b2d001b" providerId="AD" clId="Web-{FED87870-E2B4-CBBD-595E-2EAFB8BD1A3F}" dt="2023-09-06T23:37:32.044" v="67" actId="1076"/>
          <ac:picMkLst>
            <pc:docMk/>
            <pc:sldMk cId="2547708580" sldId="801"/>
            <ac:picMk id="8" creationId="{20B28A9D-CE24-E0D3-8330-5C0B097816BA}"/>
          </ac:picMkLst>
        </pc:picChg>
        <pc:picChg chg="del">
          <ac:chgData name="Jacopo Zembi" userId="S::jacopo.zembi@unipg.it::d10747c6-bfb8-42c5-b88d-210e8b2d001b" providerId="AD" clId="Web-{FED87870-E2B4-CBBD-595E-2EAFB8BD1A3F}" dt="2023-09-06T23:36:34.042" v="51"/>
          <ac:picMkLst>
            <pc:docMk/>
            <pc:sldMk cId="2547708580" sldId="801"/>
            <ac:picMk id="9" creationId="{F7830273-9B52-8510-0F66-85D32FA25E1C}"/>
          </ac:picMkLst>
        </pc:picChg>
        <pc:picChg chg="add mod">
          <ac:chgData name="Jacopo Zembi" userId="S::jacopo.zembi@unipg.it::d10747c6-bfb8-42c5-b88d-210e8b2d001b" providerId="AD" clId="Web-{FED87870-E2B4-CBBD-595E-2EAFB8BD1A3F}" dt="2023-09-06T23:39:34.890" v="107" actId="1076"/>
          <ac:picMkLst>
            <pc:docMk/>
            <pc:sldMk cId="2547708580" sldId="801"/>
            <ac:picMk id="10" creationId="{631BD7B3-E13F-DFB3-E9A4-19E4F8E92A6E}"/>
          </ac:picMkLst>
        </pc:picChg>
        <pc:picChg chg="add mod">
          <ac:chgData name="Jacopo Zembi" userId="S::jacopo.zembi@unipg.it::d10747c6-bfb8-42c5-b88d-210e8b2d001b" providerId="AD" clId="Web-{FED87870-E2B4-CBBD-595E-2EAFB8BD1A3F}" dt="2023-09-06T23:39:32.453" v="103" actId="1076"/>
          <ac:picMkLst>
            <pc:docMk/>
            <pc:sldMk cId="2547708580" sldId="801"/>
            <ac:picMk id="11" creationId="{39DB967C-AC9F-D2B3-17FD-6A52C2690CD3}"/>
          </ac:picMkLst>
        </pc:picChg>
        <pc:picChg chg="add mod">
          <ac:chgData name="Jacopo Zembi" userId="S::jacopo.zembi@unipg.it::d10747c6-bfb8-42c5-b88d-210e8b2d001b" providerId="AD" clId="Web-{FED87870-E2B4-CBBD-595E-2EAFB8BD1A3F}" dt="2023-09-06T23:39:32.453" v="102" actId="1076"/>
          <ac:picMkLst>
            <pc:docMk/>
            <pc:sldMk cId="2547708580" sldId="801"/>
            <ac:picMk id="12" creationId="{17977446-EE42-7CA5-E8B9-F32C59B18E91}"/>
          </ac:picMkLst>
        </pc:picChg>
        <pc:picChg chg="add mod">
          <ac:chgData name="Jacopo Zembi" userId="S::jacopo.zembi@unipg.it::d10747c6-bfb8-42c5-b88d-210e8b2d001b" providerId="AD" clId="Web-{FED87870-E2B4-CBBD-595E-2EAFB8BD1A3F}" dt="2023-09-06T23:39:32.468" v="104" actId="1076"/>
          <ac:picMkLst>
            <pc:docMk/>
            <pc:sldMk cId="2547708580" sldId="801"/>
            <ac:picMk id="13" creationId="{036C1715-E415-6DBF-006F-B33B49BA5F2F}"/>
          </ac:picMkLst>
        </pc:picChg>
        <pc:picChg chg="add mod">
          <ac:chgData name="Jacopo Zembi" userId="S::jacopo.zembi@unipg.it::d10747c6-bfb8-42c5-b88d-210e8b2d001b" providerId="AD" clId="Web-{FED87870-E2B4-CBBD-595E-2EAFB8BD1A3F}" dt="2023-09-06T23:39:32.468" v="105" actId="1076"/>
          <ac:picMkLst>
            <pc:docMk/>
            <pc:sldMk cId="2547708580" sldId="801"/>
            <ac:picMk id="14" creationId="{9CB45381-ED90-3D21-5009-F535998E435E}"/>
          </ac:picMkLst>
        </pc:picChg>
        <pc:picChg chg="del">
          <ac:chgData name="Jacopo Zembi" userId="S::jacopo.zembi@unipg.it::d10747c6-bfb8-42c5-b88d-210e8b2d001b" providerId="AD" clId="Web-{FED87870-E2B4-CBBD-595E-2EAFB8BD1A3F}" dt="2023-09-06T23:36:34.370" v="52"/>
          <ac:picMkLst>
            <pc:docMk/>
            <pc:sldMk cId="2547708580" sldId="801"/>
            <ac:picMk id="15" creationId="{389143FC-FFE7-7009-695F-5D25EF631ECE}"/>
          </ac:picMkLst>
        </pc:picChg>
        <pc:picChg chg="del">
          <ac:chgData name="Jacopo Zembi" userId="S::jacopo.zembi@unipg.it::d10747c6-bfb8-42c5-b88d-210e8b2d001b" providerId="AD" clId="Web-{FED87870-E2B4-CBBD-595E-2EAFB8BD1A3F}" dt="2023-09-06T23:37:09.824" v="62"/>
          <ac:picMkLst>
            <pc:docMk/>
            <pc:sldMk cId="2547708580" sldId="801"/>
            <ac:picMk id="17" creationId="{4B0B808B-0757-B5AE-DC2A-BD2005658992}"/>
          </ac:picMkLst>
        </pc:picChg>
        <pc:picChg chg="add mod">
          <ac:chgData name="Jacopo Zembi" userId="S::jacopo.zembi@unipg.it::d10747c6-bfb8-42c5-b88d-210e8b2d001b" providerId="AD" clId="Web-{FED87870-E2B4-CBBD-595E-2EAFB8BD1A3F}" dt="2023-09-06T23:39:32.484" v="106" actId="1076"/>
          <ac:picMkLst>
            <pc:docMk/>
            <pc:sldMk cId="2547708580" sldId="801"/>
            <ac:picMk id="20" creationId="{171724BF-A9CE-3CC4-FE97-53410C4CFC6D}"/>
          </ac:picMkLst>
        </pc:picChg>
      </pc:sldChg>
    </pc:docChg>
  </pc:docChgLst>
  <pc:docChgLst>
    <pc:chgData name="Utente guest" userId="S::urn:spo:anon#c9621634565fdf419391f695b9d37879707e0a7c23c4d593ebb623a71ecb4b5e::" providerId="AD" clId="Web-{B68D5E3B-964C-025A-AFF3-E4EFD89F0BB6}"/>
    <pc:docChg chg="delSld modSld sldOrd">
      <pc:chgData name="Utente guest" userId="S::urn:spo:anon#c9621634565fdf419391f695b9d37879707e0a7c23c4d593ebb623a71ecb4b5e::" providerId="AD" clId="Web-{B68D5E3B-964C-025A-AFF3-E4EFD89F0BB6}" dt="2023-09-07T22:53:10.241" v="56" actId="1076"/>
      <pc:docMkLst>
        <pc:docMk/>
      </pc:docMkLst>
      <pc:sldChg chg="modSp">
        <pc:chgData name="Utente guest" userId="S::urn:spo:anon#c9621634565fdf419391f695b9d37879707e0a7c23c4d593ebb623a71ecb4b5e::" providerId="AD" clId="Web-{B68D5E3B-964C-025A-AFF3-E4EFD89F0BB6}" dt="2023-09-07T21:22:19.728" v="2" actId="1076"/>
        <pc:sldMkLst>
          <pc:docMk/>
          <pc:sldMk cId="3069778080" sldId="311"/>
        </pc:sldMkLst>
        <pc:picChg chg="mod">
          <ac:chgData name="Utente guest" userId="S::urn:spo:anon#c9621634565fdf419391f695b9d37879707e0a7c23c4d593ebb623a71ecb4b5e::" providerId="AD" clId="Web-{B68D5E3B-964C-025A-AFF3-E4EFD89F0BB6}" dt="2023-09-07T21:22:19.728" v="2" actId="1076"/>
          <ac:picMkLst>
            <pc:docMk/>
            <pc:sldMk cId="3069778080" sldId="311"/>
            <ac:picMk id="7" creationId="{A8C45B84-C4D9-ED6A-B030-D19CB3B592C7}"/>
          </ac:picMkLst>
        </pc:picChg>
      </pc:sldChg>
      <pc:sldChg chg="modSp">
        <pc:chgData name="Utente guest" userId="S::urn:spo:anon#c9621634565fdf419391f695b9d37879707e0a7c23c4d593ebb623a71ecb4b5e::" providerId="AD" clId="Web-{B68D5E3B-964C-025A-AFF3-E4EFD89F0BB6}" dt="2023-09-07T22:53:10.241" v="56" actId="1076"/>
        <pc:sldMkLst>
          <pc:docMk/>
          <pc:sldMk cId="496022659" sldId="320"/>
        </pc:sldMkLst>
        <pc:spChg chg="mod">
          <ac:chgData name="Utente guest" userId="S::urn:spo:anon#c9621634565fdf419391f695b9d37879707e0a7c23c4d593ebb623a71ecb4b5e::" providerId="AD" clId="Web-{B68D5E3B-964C-025A-AFF3-E4EFD89F0BB6}" dt="2023-09-07T22:53:10.241" v="56" actId="1076"/>
          <ac:spMkLst>
            <pc:docMk/>
            <pc:sldMk cId="496022659" sldId="320"/>
            <ac:spMk id="7" creationId="{3F36EA5B-62D3-17F0-5656-060FAD2D0476}"/>
          </ac:spMkLst>
        </pc:spChg>
      </pc:sldChg>
      <pc:sldChg chg="ord">
        <pc:chgData name="Utente guest" userId="S::urn:spo:anon#c9621634565fdf419391f695b9d37879707e0a7c23c4d593ebb623a71ecb4b5e::" providerId="AD" clId="Web-{B68D5E3B-964C-025A-AFF3-E4EFD89F0BB6}" dt="2023-09-07T21:34:29.884" v="3"/>
        <pc:sldMkLst>
          <pc:docMk/>
          <pc:sldMk cId="2113175944" sldId="694"/>
        </pc:sldMkLst>
      </pc:sldChg>
      <pc:sldChg chg="addSp delSp modSp">
        <pc:chgData name="Utente guest" userId="S::urn:spo:anon#c9621634565fdf419391f695b9d37879707e0a7c23c4d593ebb623a71ecb4b5e::" providerId="AD" clId="Web-{B68D5E3B-964C-025A-AFF3-E4EFD89F0BB6}" dt="2023-09-07T22:47:49.855" v="20" actId="20577"/>
        <pc:sldMkLst>
          <pc:docMk/>
          <pc:sldMk cId="3970442199" sldId="722"/>
        </pc:sldMkLst>
        <pc:spChg chg="mod">
          <ac:chgData name="Utente guest" userId="S::urn:spo:anon#c9621634565fdf419391f695b9d37879707e0a7c23c4d593ebb623a71ecb4b5e::" providerId="AD" clId="Web-{B68D5E3B-964C-025A-AFF3-E4EFD89F0BB6}" dt="2023-09-07T22:47:05.744" v="9" actId="20577"/>
          <ac:spMkLst>
            <pc:docMk/>
            <pc:sldMk cId="3970442199" sldId="722"/>
            <ac:spMk id="2" creationId="{83A6495B-B648-9F4B-CFDE-0458EC57F5CE}"/>
          </ac:spMkLst>
        </pc:spChg>
        <pc:spChg chg="add mod">
          <ac:chgData name="Utente guest" userId="S::urn:spo:anon#c9621634565fdf419391f695b9d37879707e0a7c23c4d593ebb623a71ecb4b5e::" providerId="AD" clId="Web-{B68D5E3B-964C-025A-AFF3-E4EFD89F0BB6}" dt="2023-09-07T22:47:49.855" v="20" actId="20577"/>
          <ac:spMkLst>
            <pc:docMk/>
            <pc:sldMk cId="3970442199" sldId="722"/>
            <ac:spMk id="6" creationId="{03C31F17-17A3-B89B-5768-8224E30DD684}"/>
          </ac:spMkLst>
        </pc:spChg>
        <pc:spChg chg="del">
          <ac:chgData name="Utente guest" userId="S::urn:spo:anon#c9621634565fdf419391f695b9d37879707e0a7c23c4d593ebb623a71ecb4b5e::" providerId="AD" clId="Web-{B68D5E3B-964C-025A-AFF3-E4EFD89F0BB6}" dt="2023-09-07T22:47:46.339" v="16"/>
          <ac:spMkLst>
            <pc:docMk/>
            <pc:sldMk cId="3970442199" sldId="722"/>
            <ac:spMk id="19" creationId="{EE6BE32A-D6D9-9674-974D-64C37AEBB54F}"/>
          </ac:spMkLst>
        </pc:spChg>
      </pc:sldChg>
      <pc:sldChg chg="modSp">
        <pc:chgData name="Utente guest" userId="S::urn:spo:anon#c9621634565fdf419391f695b9d37879707e0a7c23c4d593ebb623a71ecb4b5e::" providerId="AD" clId="Web-{B68D5E3B-964C-025A-AFF3-E4EFD89F0BB6}" dt="2023-09-07T22:47:11.010" v="10" actId="20577"/>
        <pc:sldMkLst>
          <pc:docMk/>
          <pc:sldMk cId="4053296427" sldId="723"/>
        </pc:sldMkLst>
        <pc:spChg chg="mod">
          <ac:chgData name="Utente guest" userId="S::urn:spo:anon#c9621634565fdf419391f695b9d37879707e0a7c23c4d593ebb623a71ecb4b5e::" providerId="AD" clId="Web-{B68D5E3B-964C-025A-AFF3-E4EFD89F0BB6}" dt="2023-09-07T22:47:11.010" v="10" actId="20577"/>
          <ac:spMkLst>
            <pc:docMk/>
            <pc:sldMk cId="4053296427" sldId="723"/>
            <ac:spMk id="2" creationId="{83A6495B-B648-9F4B-CFDE-0458EC57F5CE}"/>
          </ac:spMkLst>
        </pc:spChg>
      </pc:sldChg>
      <pc:sldChg chg="addSp delSp modSp">
        <pc:chgData name="Utente guest" userId="S::urn:spo:anon#c9621634565fdf419391f695b9d37879707e0a7c23c4d593ebb623a71ecb4b5e::" providerId="AD" clId="Web-{B68D5E3B-964C-025A-AFF3-E4EFD89F0BB6}" dt="2023-09-07T22:47:54.215" v="22"/>
        <pc:sldMkLst>
          <pc:docMk/>
          <pc:sldMk cId="1581215913" sldId="724"/>
        </pc:sldMkLst>
        <pc:spChg chg="mod">
          <ac:chgData name="Utente guest" userId="S::urn:spo:anon#c9621634565fdf419391f695b9d37879707e0a7c23c4d593ebb623a71ecb4b5e::" providerId="AD" clId="Web-{B68D5E3B-964C-025A-AFF3-E4EFD89F0BB6}" dt="2023-09-07T22:47:20.854" v="13" actId="20577"/>
          <ac:spMkLst>
            <pc:docMk/>
            <pc:sldMk cId="1581215913" sldId="724"/>
            <ac:spMk id="2" creationId="{83A6495B-B648-9F4B-CFDE-0458EC57F5CE}"/>
          </ac:spMkLst>
        </pc:spChg>
        <pc:spChg chg="add">
          <ac:chgData name="Utente guest" userId="S::urn:spo:anon#c9621634565fdf419391f695b9d37879707e0a7c23c4d593ebb623a71ecb4b5e::" providerId="AD" clId="Web-{B68D5E3B-964C-025A-AFF3-E4EFD89F0BB6}" dt="2023-09-07T22:47:54.215" v="22"/>
          <ac:spMkLst>
            <pc:docMk/>
            <pc:sldMk cId="1581215913" sldId="724"/>
            <ac:spMk id="11" creationId="{1170F2CC-D85B-75C8-4AE5-F2D35A98E822}"/>
          </ac:spMkLst>
        </pc:spChg>
        <pc:spChg chg="del">
          <ac:chgData name="Utente guest" userId="S::urn:spo:anon#c9621634565fdf419391f695b9d37879707e0a7c23c4d593ebb623a71ecb4b5e::" providerId="AD" clId="Web-{B68D5E3B-964C-025A-AFF3-E4EFD89F0BB6}" dt="2023-09-07T22:47:54.011" v="21"/>
          <ac:spMkLst>
            <pc:docMk/>
            <pc:sldMk cId="1581215913" sldId="724"/>
            <ac:spMk id="19" creationId="{EE6BE32A-D6D9-9674-974D-64C37AEBB54F}"/>
          </ac:spMkLst>
        </pc:spChg>
      </pc:sldChg>
      <pc:sldChg chg="addSp delSp modSp">
        <pc:chgData name="Utente guest" userId="S::urn:spo:anon#c9621634565fdf419391f695b9d37879707e0a7c23c4d593ebb623a71ecb4b5e::" providerId="AD" clId="Web-{B68D5E3B-964C-025A-AFF3-E4EFD89F0BB6}" dt="2023-09-07T22:48:01.527" v="24"/>
        <pc:sldMkLst>
          <pc:docMk/>
          <pc:sldMk cId="433581892" sldId="725"/>
        </pc:sldMkLst>
        <pc:spChg chg="mod">
          <ac:chgData name="Utente guest" userId="S::urn:spo:anon#c9621634565fdf419391f695b9d37879707e0a7c23c4d593ebb623a71ecb4b5e::" providerId="AD" clId="Web-{B68D5E3B-964C-025A-AFF3-E4EFD89F0BB6}" dt="2023-09-07T22:47:30.979" v="14" actId="20577"/>
          <ac:spMkLst>
            <pc:docMk/>
            <pc:sldMk cId="433581892" sldId="725"/>
            <ac:spMk id="2" creationId="{83A6495B-B648-9F4B-CFDE-0458EC57F5CE}"/>
          </ac:spMkLst>
        </pc:spChg>
        <pc:spChg chg="add">
          <ac:chgData name="Utente guest" userId="S::urn:spo:anon#c9621634565fdf419391f695b9d37879707e0a7c23c4d593ebb623a71ecb4b5e::" providerId="AD" clId="Web-{B68D5E3B-964C-025A-AFF3-E4EFD89F0BB6}" dt="2023-09-07T22:48:01.527" v="24"/>
          <ac:spMkLst>
            <pc:docMk/>
            <pc:sldMk cId="433581892" sldId="725"/>
            <ac:spMk id="14" creationId="{6152B44D-9224-8938-E795-C81CD6EDB8E3}"/>
          </ac:spMkLst>
        </pc:spChg>
        <pc:spChg chg="del">
          <ac:chgData name="Utente guest" userId="S::urn:spo:anon#c9621634565fdf419391f695b9d37879707e0a7c23c4d593ebb623a71ecb4b5e::" providerId="AD" clId="Web-{B68D5E3B-964C-025A-AFF3-E4EFD89F0BB6}" dt="2023-09-07T22:48:01.137" v="23"/>
          <ac:spMkLst>
            <pc:docMk/>
            <pc:sldMk cId="433581892" sldId="725"/>
            <ac:spMk id="19" creationId="{EE6BE32A-D6D9-9674-974D-64C37AEBB54F}"/>
          </ac:spMkLst>
        </pc:spChg>
      </pc:sldChg>
      <pc:sldChg chg="addSp delSp modSp">
        <pc:chgData name="Utente guest" userId="S::urn:spo:anon#c9621634565fdf419391f695b9d37879707e0a7c23c4d593ebb623a71ecb4b5e::" providerId="AD" clId="Web-{B68D5E3B-964C-025A-AFF3-E4EFD89F0BB6}" dt="2023-09-07T22:48:06.121" v="26"/>
        <pc:sldMkLst>
          <pc:docMk/>
          <pc:sldMk cId="556887539" sldId="726"/>
        </pc:sldMkLst>
        <pc:spChg chg="mod">
          <ac:chgData name="Utente guest" userId="S::urn:spo:anon#c9621634565fdf419391f695b9d37879707e0a7c23c4d593ebb623a71ecb4b5e::" providerId="AD" clId="Web-{B68D5E3B-964C-025A-AFF3-E4EFD89F0BB6}" dt="2023-09-07T22:47:36.355" v="15" actId="20577"/>
          <ac:spMkLst>
            <pc:docMk/>
            <pc:sldMk cId="556887539" sldId="726"/>
            <ac:spMk id="2" creationId="{83A6495B-B648-9F4B-CFDE-0458EC57F5CE}"/>
          </ac:spMkLst>
        </pc:spChg>
        <pc:spChg chg="add">
          <ac:chgData name="Utente guest" userId="S::urn:spo:anon#c9621634565fdf419391f695b9d37879707e0a7c23c4d593ebb623a71ecb4b5e::" providerId="AD" clId="Web-{B68D5E3B-964C-025A-AFF3-E4EFD89F0BB6}" dt="2023-09-07T22:48:06.121" v="26"/>
          <ac:spMkLst>
            <pc:docMk/>
            <pc:sldMk cId="556887539" sldId="726"/>
            <ac:spMk id="9" creationId="{3B702FA1-A534-AB6D-242B-B9F3C1518379}"/>
          </ac:spMkLst>
        </pc:spChg>
        <pc:spChg chg="del">
          <ac:chgData name="Utente guest" userId="S::urn:spo:anon#c9621634565fdf419391f695b9d37879707e0a7c23c4d593ebb623a71ecb4b5e::" providerId="AD" clId="Web-{B68D5E3B-964C-025A-AFF3-E4EFD89F0BB6}" dt="2023-09-07T22:48:05.856" v="25"/>
          <ac:spMkLst>
            <pc:docMk/>
            <pc:sldMk cId="556887539" sldId="726"/>
            <ac:spMk id="19" creationId="{EE6BE32A-D6D9-9674-974D-64C37AEBB54F}"/>
          </ac:spMkLst>
        </pc:spChg>
      </pc:sldChg>
      <pc:sldChg chg="addSp delSp modSp">
        <pc:chgData name="Utente guest" userId="S::urn:spo:anon#c9621634565fdf419391f695b9d37879707e0a7c23c4d593ebb623a71ecb4b5e::" providerId="AD" clId="Web-{B68D5E3B-964C-025A-AFF3-E4EFD89F0BB6}" dt="2023-09-07T22:50:51.330" v="44" actId="20577"/>
        <pc:sldMkLst>
          <pc:docMk/>
          <pc:sldMk cId="7749323" sldId="728"/>
        </pc:sldMkLst>
        <pc:spChg chg="mod">
          <ac:chgData name="Utente guest" userId="S::urn:spo:anon#c9621634565fdf419391f695b9d37879707e0a7c23c4d593ebb623a71ecb4b5e::" providerId="AD" clId="Web-{B68D5E3B-964C-025A-AFF3-E4EFD89F0BB6}" dt="2023-09-07T22:49:15.811" v="29" actId="20577"/>
          <ac:spMkLst>
            <pc:docMk/>
            <pc:sldMk cId="7749323" sldId="728"/>
            <ac:spMk id="2" creationId="{83A6495B-B648-9F4B-CFDE-0458EC57F5CE}"/>
          </ac:spMkLst>
        </pc:spChg>
        <pc:spChg chg="add mod">
          <ac:chgData name="Utente guest" userId="S::urn:spo:anon#c9621634565fdf419391f695b9d37879707e0a7c23c4d593ebb623a71ecb4b5e::" providerId="AD" clId="Web-{B68D5E3B-964C-025A-AFF3-E4EFD89F0BB6}" dt="2023-09-07T22:50:51.330" v="44" actId="20577"/>
          <ac:spMkLst>
            <pc:docMk/>
            <pc:sldMk cId="7749323" sldId="728"/>
            <ac:spMk id="6" creationId="{55BE497C-DA63-42CB-0D14-B1AB4426ADC0}"/>
          </ac:spMkLst>
        </pc:spChg>
        <pc:spChg chg="del mod">
          <ac:chgData name="Utente guest" userId="S::urn:spo:anon#c9621634565fdf419391f695b9d37879707e0a7c23c4d593ebb623a71ecb4b5e::" providerId="AD" clId="Web-{B68D5E3B-964C-025A-AFF3-E4EFD89F0BB6}" dt="2023-09-07T22:50:05.891" v="40"/>
          <ac:spMkLst>
            <pc:docMk/>
            <pc:sldMk cId="7749323" sldId="728"/>
            <ac:spMk id="19" creationId="{EE6BE32A-D6D9-9674-974D-64C37AEBB54F}"/>
          </ac:spMkLst>
        </pc:spChg>
      </pc:sldChg>
      <pc:sldChg chg="modSp">
        <pc:chgData name="Utente guest" userId="S::urn:spo:anon#c9621634565fdf419391f695b9d37879707e0a7c23c4d593ebb623a71ecb4b5e::" providerId="AD" clId="Web-{B68D5E3B-964C-025A-AFF3-E4EFD89F0BB6}" dt="2023-09-07T22:49:19.671" v="30" actId="20577"/>
        <pc:sldMkLst>
          <pc:docMk/>
          <pc:sldMk cId="1502233183" sldId="729"/>
        </pc:sldMkLst>
        <pc:spChg chg="mod">
          <ac:chgData name="Utente guest" userId="S::urn:spo:anon#c9621634565fdf419391f695b9d37879707e0a7c23c4d593ebb623a71ecb4b5e::" providerId="AD" clId="Web-{B68D5E3B-964C-025A-AFF3-E4EFD89F0BB6}" dt="2023-09-07T22:49:19.671" v="30" actId="20577"/>
          <ac:spMkLst>
            <pc:docMk/>
            <pc:sldMk cId="1502233183" sldId="729"/>
            <ac:spMk id="2" creationId="{83A6495B-B648-9F4B-CFDE-0458EC57F5CE}"/>
          </ac:spMkLst>
        </pc:spChg>
      </pc:sldChg>
      <pc:sldChg chg="addSp delSp modSp">
        <pc:chgData name="Utente guest" userId="S::urn:spo:anon#c9621634565fdf419391f695b9d37879707e0a7c23c4d593ebb623a71ecb4b5e::" providerId="AD" clId="Web-{B68D5E3B-964C-025A-AFF3-E4EFD89F0BB6}" dt="2023-09-07T22:51:00.486" v="46"/>
        <pc:sldMkLst>
          <pc:docMk/>
          <pc:sldMk cId="2229776627" sldId="730"/>
        </pc:sldMkLst>
        <pc:spChg chg="mod">
          <ac:chgData name="Utente guest" userId="S::urn:spo:anon#c9621634565fdf419391f695b9d37879707e0a7c23c4d593ebb623a71ecb4b5e::" providerId="AD" clId="Web-{B68D5E3B-964C-025A-AFF3-E4EFD89F0BB6}" dt="2023-09-07T22:49:27.436" v="31" actId="20577"/>
          <ac:spMkLst>
            <pc:docMk/>
            <pc:sldMk cId="2229776627" sldId="730"/>
            <ac:spMk id="2" creationId="{83A6495B-B648-9F4B-CFDE-0458EC57F5CE}"/>
          </ac:spMkLst>
        </pc:spChg>
        <pc:spChg chg="add">
          <ac:chgData name="Utente guest" userId="S::urn:spo:anon#c9621634565fdf419391f695b9d37879707e0a7c23c4d593ebb623a71ecb4b5e::" providerId="AD" clId="Web-{B68D5E3B-964C-025A-AFF3-E4EFD89F0BB6}" dt="2023-09-07T22:51:00.486" v="46"/>
          <ac:spMkLst>
            <pc:docMk/>
            <pc:sldMk cId="2229776627" sldId="730"/>
            <ac:spMk id="14" creationId="{8DCAC244-161E-513F-0D13-2F8D5FA8ACAE}"/>
          </ac:spMkLst>
        </pc:spChg>
        <pc:spChg chg="del">
          <ac:chgData name="Utente guest" userId="S::urn:spo:anon#c9621634565fdf419391f695b9d37879707e0a7c23c4d593ebb623a71ecb4b5e::" providerId="AD" clId="Web-{B68D5E3B-964C-025A-AFF3-E4EFD89F0BB6}" dt="2023-09-07T22:51:00.033" v="45"/>
          <ac:spMkLst>
            <pc:docMk/>
            <pc:sldMk cId="2229776627" sldId="730"/>
            <ac:spMk id="19" creationId="{EE6BE32A-D6D9-9674-974D-64C37AEBB54F}"/>
          </ac:spMkLst>
        </pc:spChg>
      </pc:sldChg>
      <pc:sldChg chg="addSp delSp modSp">
        <pc:chgData name="Utente guest" userId="S::urn:spo:anon#c9621634565fdf419391f695b9d37879707e0a7c23c4d593ebb623a71ecb4b5e::" providerId="AD" clId="Web-{B68D5E3B-964C-025A-AFF3-E4EFD89F0BB6}" dt="2023-09-07T22:51:06.940" v="48"/>
        <pc:sldMkLst>
          <pc:docMk/>
          <pc:sldMk cId="727193779" sldId="731"/>
        </pc:sldMkLst>
        <pc:spChg chg="mod">
          <ac:chgData name="Utente guest" userId="S::urn:spo:anon#c9621634565fdf419391f695b9d37879707e0a7c23c4d593ebb623a71ecb4b5e::" providerId="AD" clId="Web-{B68D5E3B-964C-025A-AFF3-E4EFD89F0BB6}" dt="2023-09-07T22:49:33.624" v="32" actId="20577"/>
          <ac:spMkLst>
            <pc:docMk/>
            <pc:sldMk cId="727193779" sldId="731"/>
            <ac:spMk id="2" creationId="{83A6495B-B648-9F4B-CFDE-0458EC57F5CE}"/>
          </ac:spMkLst>
        </pc:spChg>
        <pc:spChg chg="add">
          <ac:chgData name="Utente guest" userId="S::urn:spo:anon#c9621634565fdf419391f695b9d37879707e0a7c23c4d593ebb623a71ecb4b5e::" providerId="AD" clId="Web-{B68D5E3B-964C-025A-AFF3-E4EFD89F0BB6}" dt="2023-09-07T22:51:06.940" v="48"/>
          <ac:spMkLst>
            <pc:docMk/>
            <pc:sldMk cId="727193779" sldId="731"/>
            <ac:spMk id="11" creationId="{50EF6C0C-6C5D-AFF0-F35B-BE432C3274EA}"/>
          </ac:spMkLst>
        </pc:spChg>
        <pc:spChg chg="del">
          <ac:chgData name="Utente guest" userId="S::urn:spo:anon#c9621634565fdf419391f695b9d37879707e0a7c23c4d593ebb623a71ecb4b5e::" providerId="AD" clId="Web-{B68D5E3B-964C-025A-AFF3-E4EFD89F0BB6}" dt="2023-09-07T22:51:06.283" v="47"/>
          <ac:spMkLst>
            <pc:docMk/>
            <pc:sldMk cId="727193779" sldId="731"/>
            <ac:spMk id="19" creationId="{EE6BE32A-D6D9-9674-974D-64C37AEBB54F}"/>
          </ac:spMkLst>
        </pc:spChg>
      </pc:sldChg>
      <pc:sldChg chg="addSp delSp modSp">
        <pc:chgData name="Utente guest" userId="S::urn:spo:anon#c9621634565fdf419391f695b9d37879707e0a7c23c4d593ebb623a71ecb4b5e::" providerId="AD" clId="Web-{B68D5E3B-964C-025A-AFF3-E4EFD89F0BB6}" dt="2023-09-07T22:51:36.972" v="51"/>
        <pc:sldMkLst>
          <pc:docMk/>
          <pc:sldMk cId="159147367" sldId="732"/>
        </pc:sldMkLst>
        <pc:spChg chg="mod">
          <ac:chgData name="Utente guest" userId="S::urn:spo:anon#c9621634565fdf419391f695b9d37879707e0a7c23c4d593ebb623a71ecb4b5e::" providerId="AD" clId="Web-{B68D5E3B-964C-025A-AFF3-E4EFD89F0BB6}" dt="2023-09-07T22:49:37.124" v="33" actId="20577"/>
          <ac:spMkLst>
            <pc:docMk/>
            <pc:sldMk cId="159147367" sldId="732"/>
            <ac:spMk id="2" creationId="{83A6495B-B648-9F4B-CFDE-0458EC57F5CE}"/>
          </ac:spMkLst>
        </pc:spChg>
        <pc:spChg chg="del">
          <ac:chgData name="Utente guest" userId="S::urn:spo:anon#c9621634565fdf419391f695b9d37879707e0a7c23c4d593ebb623a71ecb4b5e::" providerId="AD" clId="Web-{B68D5E3B-964C-025A-AFF3-E4EFD89F0BB6}" dt="2023-09-07T22:49:42.906" v="35"/>
          <ac:spMkLst>
            <pc:docMk/>
            <pc:sldMk cId="159147367" sldId="732"/>
            <ac:spMk id="4" creationId="{526E173B-C880-57AC-0673-30B120DCE246}"/>
          </ac:spMkLst>
        </pc:spChg>
        <pc:spChg chg="add">
          <ac:chgData name="Utente guest" userId="S::urn:spo:anon#c9621634565fdf419391f695b9d37879707e0a7c23c4d593ebb623a71ecb4b5e::" providerId="AD" clId="Web-{B68D5E3B-964C-025A-AFF3-E4EFD89F0BB6}" dt="2023-09-07T22:51:34.472" v="50"/>
          <ac:spMkLst>
            <pc:docMk/>
            <pc:sldMk cId="159147367" sldId="732"/>
            <ac:spMk id="11" creationId="{3203D9F8-94F7-22F9-5492-F33AB65E829C}"/>
          </ac:spMkLst>
        </pc:spChg>
        <pc:spChg chg="del mod">
          <ac:chgData name="Utente guest" userId="S::urn:spo:anon#c9621634565fdf419391f695b9d37879707e0a7c23c4d593ebb623a71ecb4b5e::" providerId="AD" clId="Web-{B68D5E3B-964C-025A-AFF3-E4EFD89F0BB6}" dt="2023-09-07T22:51:36.972" v="51"/>
          <ac:spMkLst>
            <pc:docMk/>
            <pc:sldMk cId="159147367" sldId="732"/>
            <ac:spMk id="19" creationId="{EE6BE32A-D6D9-9674-974D-64C37AEBB54F}"/>
          </ac:spMkLst>
        </pc:spChg>
        <pc:spChg chg="del">
          <ac:chgData name="Utente guest" userId="S::urn:spo:anon#c9621634565fdf419391f695b9d37879707e0a7c23c4d593ebb623a71ecb4b5e::" providerId="AD" clId="Web-{B68D5E3B-964C-025A-AFF3-E4EFD89F0BB6}" dt="2023-09-07T22:49:40.546" v="34"/>
          <ac:spMkLst>
            <pc:docMk/>
            <pc:sldMk cId="159147367" sldId="732"/>
            <ac:spMk id="24" creationId="{E90F43CA-C3D2-A934-7A74-21DE4A085EAB}"/>
          </ac:spMkLst>
        </pc:spChg>
        <pc:spChg chg="del mod">
          <ac:chgData name="Utente guest" userId="S::urn:spo:anon#c9621634565fdf419391f695b9d37879707e0a7c23c4d593ebb623a71ecb4b5e::" providerId="AD" clId="Web-{B68D5E3B-964C-025A-AFF3-E4EFD89F0BB6}" dt="2023-09-07T22:49:49.687" v="37"/>
          <ac:spMkLst>
            <pc:docMk/>
            <pc:sldMk cId="159147367" sldId="732"/>
            <ac:spMk id="25" creationId="{69F97E05-9C27-FD19-CC8E-B99D8362180B}"/>
          </ac:spMkLst>
        </pc:spChg>
      </pc:sldChg>
      <pc:sldChg chg="del">
        <pc:chgData name="Utente guest" userId="S::urn:spo:anon#c9621634565fdf419391f695b9d37879707e0a7c23c4d593ebb623a71ecb4b5e::" providerId="AD" clId="Web-{B68D5E3B-964C-025A-AFF3-E4EFD89F0BB6}" dt="2023-09-07T22:52:29.552" v="52"/>
        <pc:sldMkLst>
          <pc:docMk/>
          <pc:sldMk cId="2674202747" sldId="733"/>
        </pc:sldMkLst>
      </pc:sldChg>
      <pc:sldChg chg="modSp">
        <pc:chgData name="Utente guest" userId="S::urn:spo:anon#c9621634565fdf419391f695b9d37879707e0a7c23c4d593ebb623a71ecb4b5e::" providerId="AD" clId="Web-{B68D5E3B-964C-025A-AFF3-E4EFD89F0BB6}" dt="2023-09-07T22:07:44.297" v="5"/>
        <pc:sldMkLst>
          <pc:docMk/>
          <pc:sldMk cId="3010002221" sldId="784"/>
        </pc:sldMkLst>
        <pc:picChg chg="mod">
          <ac:chgData name="Utente guest" userId="S::urn:spo:anon#c9621634565fdf419391f695b9d37879707e0a7c23c4d593ebb623a71ecb4b5e::" providerId="AD" clId="Web-{B68D5E3B-964C-025A-AFF3-E4EFD89F0BB6}" dt="2023-09-07T22:07:17.139" v="4"/>
          <ac:picMkLst>
            <pc:docMk/>
            <pc:sldMk cId="3010002221" sldId="784"/>
            <ac:picMk id="11" creationId="{90663B1A-6A5B-7E81-1F8F-DDFBE5A0C45F}"/>
          </ac:picMkLst>
        </pc:picChg>
        <pc:picChg chg="mod">
          <ac:chgData name="Utente guest" userId="S::urn:spo:anon#c9621634565fdf419391f695b9d37879707e0a7c23c4d593ebb623a71ecb4b5e::" providerId="AD" clId="Web-{B68D5E3B-964C-025A-AFF3-E4EFD89F0BB6}" dt="2023-09-07T22:07:44.297" v="5"/>
          <ac:picMkLst>
            <pc:docMk/>
            <pc:sldMk cId="3010002221" sldId="784"/>
            <ac:picMk id="12" creationId="{05EC036F-0D3A-6A0F-A2F9-811542153F60}"/>
          </ac:picMkLst>
        </pc:picChg>
      </pc:sldChg>
      <pc:sldChg chg="modSp">
        <pc:chgData name="Utente guest" userId="S::urn:spo:anon#c9621634565fdf419391f695b9d37879707e0a7c23c4d593ebb623a71ecb4b5e::" providerId="AD" clId="Web-{B68D5E3B-964C-025A-AFF3-E4EFD89F0BB6}" dt="2023-09-07T22:09:22.757" v="6"/>
        <pc:sldMkLst>
          <pc:docMk/>
          <pc:sldMk cId="2813969167" sldId="788"/>
        </pc:sldMkLst>
        <pc:picChg chg="mod">
          <ac:chgData name="Utente guest" userId="S::urn:spo:anon#c9621634565fdf419391f695b9d37879707e0a7c23c4d593ebb623a71ecb4b5e::" providerId="AD" clId="Web-{B68D5E3B-964C-025A-AFF3-E4EFD89F0BB6}" dt="2023-09-07T22:09:22.757" v="6"/>
          <ac:picMkLst>
            <pc:docMk/>
            <pc:sldMk cId="2813969167" sldId="788"/>
            <ac:picMk id="11" creationId="{90663B1A-6A5B-7E81-1F8F-DDFBE5A0C45F}"/>
          </ac:picMkLst>
        </pc:picChg>
      </pc:sldChg>
    </pc:docChg>
  </pc:docChgLst>
  <pc:docChgLst>
    <pc:chgData name="Utente guest" userId="S::urn:spo:anon#c9621634565fdf419391f695b9d37879707e0a7c23c4d593ebb623a71ecb4b5e::" providerId="AD" clId="Web-{26CF0B53-4CF6-6B99-E9D2-5A32C151139B}"/>
    <pc:docChg chg="addSld delSld modSld sldOrd">
      <pc:chgData name="Utente guest" userId="S::urn:spo:anon#c9621634565fdf419391f695b9d37879707e0a7c23c4d593ebb623a71ecb4b5e::" providerId="AD" clId="Web-{26CF0B53-4CF6-6B99-E9D2-5A32C151139B}" dt="2023-09-07T09:53:30.144" v="658" actId="1076"/>
      <pc:docMkLst>
        <pc:docMk/>
      </pc:docMkLst>
      <pc:sldChg chg="addSp delSp modSp">
        <pc:chgData name="Utente guest" userId="S::urn:spo:anon#c9621634565fdf419391f695b9d37879707e0a7c23c4d593ebb623a71ecb4b5e::" providerId="AD" clId="Web-{26CF0B53-4CF6-6B99-E9D2-5A32C151139B}" dt="2023-09-07T07:35:19.809" v="3"/>
        <pc:sldMkLst>
          <pc:docMk/>
          <pc:sldMk cId="3703606109" sldId="719"/>
        </pc:sldMkLst>
        <pc:spChg chg="del">
          <ac:chgData name="Utente guest" userId="S::urn:spo:anon#c9621634565fdf419391f695b9d37879707e0a7c23c4d593ebb623a71ecb4b5e::" providerId="AD" clId="Web-{26CF0B53-4CF6-6B99-E9D2-5A32C151139B}" dt="2023-09-07T07:34:52.402" v="0"/>
          <ac:spMkLst>
            <pc:docMk/>
            <pc:sldMk cId="3703606109" sldId="719"/>
            <ac:spMk id="14" creationId="{0706E90E-498C-F408-DEE7-D7A2D840C56C}"/>
          </ac:spMkLst>
        </pc:spChg>
        <pc:picChg chg="add mod">
          <ac:chgData name="Utente guest" userId="S::urn:spo:anon#c9621634565fdf419391f695b9d37879707e0a7c23c4d593ebb623a71ecb4b5e::" providerId="AD" clId="Web-{26CF0B53-4CF6-6B99-E9D2-5A32C151139B}" dt="2023-09-07T07:35:19.809" v="3"/>
          <ac:picMkLst>
            <pc:docMk/>
            <pc:sldMk cId="3703606109" sldId="719"/>
            <ac:picMk id="6" creationId="{A6416C95-BA7C-6EA4-AA6D-A0E2C300A46E}"/>
          </ac:picMkLst>
        </pc:picChg>
      </pc:sldChg>
      <pc:sldChg chg="addSp delSp modSp">
        <pc:chgData name="Utente guest" userId="S::urn:spo:anon#c9621634565fdf419391f695b9d37879707e0a7c23c4d593ebb623a71ecb4b5e::" providerId="AD" clId="Web-{26CF0B53-4CF6-6B99-E9D2-5A32C151139B}" dt="2023-09-07T07:39:51.989" v="8" actId="1076"/>
        <pc:sldMkLst>
          <pc:docMk/>
          <pc:sldMk cId="2970817183" sldId="720"/>
        </pc:sldMkLst>
        <pc:spChg chg="del">
          <ac:chgData name="Utente guest" userId="S::urn:spo:anon#c9621634565fdf419391f695b9d37879707e0a7c23c4d593ebb623a71ecb4b5e::" providerId="AD" clId="Web-{26CF0B53-4CF6-6B99-E9D2-5A32C151139B}" dt="2023-09-07T07:35:37.419" v="4"/>
          <ac:spMkLst>
            <pc:docMk/>
            <pc:sldMk cId="2970817183" sldId="720"/>
            <ac:spMk id="14" creationId="{0706E90E-498C-F408-DEE7-D7A2D840C56C}"/>
          </ac:spMkLst>
        </pc:spChg>
        <pc:picChg chg="add mod">
          <ac:chgData name="Utente guest" userId="S::urn:spo:anon#c9621634565fdf419391f695b9d37879707e0a7c23c4d593ebb623a71ecb4b5e::" providerId="AD" clId="Web-{26CF0B53-4CF6-6B99-E9D2-5A32C151139B}" dt="2023-09-07T07:39:51.989" v="8" actId="1076"/>
          <ac:picMkLst>
            <pc:docMk/>
            <pc:sldMk cId="2970817183" sldId="720"/>
            <ac:picMk id="7" creationId="{F65C2084-D1A3-0B9C-3BCD-40DC2BC39FC2}"/>
          </ac:picMkLst>
        </pc:picChg>
      </pc:sldChg>
      <pc:sldChg chg="addSp delSp modSp">
        <pc:chgData name="Utente guest" userId="S::urn:spo:anon#c9621634565fdf419391f695b9d37879707e0a7c23c4d593ebb623a71ecb4b5e::" providerId="AD" clId="Web-{26CF0B53-4CF6-6B99-E9D2-5A32C151139B}" dt="2023-09-07T07:40:29.912" v="14" actId="1076"/>
        <pc:sldMkLst>
          <pc:docMk/>
          <pc:sldMk cId="3631317167" sldId="721"/>
        </pc:sldMkLst>
        <pc:spChg chg="del">
          <ac:chgData name="Utente guest" userId="S::urn:spo:anon#c9621634565fdf419391f695b9d37879707e0a7c23c4d593ebb623a71ecb4b5e::" providerId="AD" clId="Web-{26CF0B53-4CF6-6B99-E9D2-5A32C151139B}" dt="2023-09-07T07:40:03.770" v="10"/>
          <ac:spMkLst>
            <pc:docMk/>
            <pc:sldMk cId="3631317167" sldId="721"/>
            <ac:spMk id="14" creationId="{0706E90E-498C-F408-DEE7-D7A2D840C56C}"/>
          </ac:spMkLst>
        </pc:spChg>
        <pc:picChg chg="add mod">
          <ac:chgData name="Utente guest" userId="S::urn:spo:anon#c9621634565fdf419391f695b9d37879707e0a7c23c4d593ebb623a71ecb4b5e::" providerId="AD" clId="Web-{26CF0B53-4CF6-6B99-E9D2-5A32C151139B}" dt="2023-09-07T07:40:29.912" v="14" actId="1076"/>
          <ac:picMkLst>
            <pc:docMk/>
            <pc:sldMk cId="3631317167" sldId="721"/>
            <ac:picMk id="6" creationId="{61D9670A-43D2-48EF-6866-9197C8A08559}"/>
          </ac:picMkLst>
        </pc:picChg>
      </pc:sldChg>
      <pc:sldChg chg="addSp delSp modSp">
        <pc:chgData name="Utente guest" userId="S::urn:spo:anon#c9621634565fdf419391f695b9d37879707e0a7c23c4d593ebb623a71ecb4b5e::" providerId="AD" clId="Web-{26CF0B53-4CF6-6B99-E9D2-5A32C151139B}" dt="2023-09-07T07:41:13.006" v="17"/>
        <pc:sldMkLst>
          <pc:docMk/>
          <pc:sldMk cId="1581215913" sldId="724"/>
        </pc:sldMkLst>
        <pc:spChg chg="del">
          <ac:chgData name="Utente guest" userId="S::urn:spo:anon#c9621634565fdf419391f695b9d37879707e0a7c23c4d593ebb623a71ecb4b5e::" providerId="AD" clId="Web-{26CF0B53-4CF6-6B99-E9D2-5A32C151139B}" dt="2023-09-07T07:41:02.506" v="15"/>
          <ac:spMkLst>
            <pc:docMk/>
            <pc:sldMk cId="1581215913" sldId="724"/>
            <ac:spMk id="14" creationId="{0706E90E-498C-F408-DEE7-D7A2D840C56C}"/>
          </ac:spMkLst>
        </pc:spChg>
        <pc:picChg chg="add mod">
          <ac:chgData name="Utente guest" userId="S::urn:spo:anon#c9621634565fdf419391f695b9d37879707e0a7c23c4d593ebb623a71ecb4b5e::" providerId="AD" clId="Web-{26CF0B53-4CF6-6B99-E9D2-5A32C151139B}" dt="2023-09-07T07:41:13.006" v="17"/>
          <ac:picMkLst>
            <pc:docMk/>
            <pc:sldMk cId="1581215913" sldId="724"/>
            <ac:picMk id="9" creationId="{6D033D31-2AF9-FE6D-6A7D-7760090D30A5}"/>
          </ac:picMkLst>
        </pc:picChg>
      </pc:sldChg>
      <pc:sldChg chg="addSp delSp modSp">
        <pc:chgData name="Utente guest" userId="S::urn:spo:anon#c9621634565fdf419391f695b9d37879707e0a7c23c4d593ebb623a71ecb4b5e::" providerId="AD" clId="Web-{26CF0B53-4CF6-6B99-E9D2-5A32C151139B}" dt="2023-09-07T07:41:36.007" v="20"/>
        <pc:sldMkLst>
          <pc:docMk/>
          <pc:sldMk cId="433581892" sldId="725"/>
        </pc:sldMkLst>
        <pc:spChg chg="del">
          <ac:chgData name="Utente guest" userId="S::urn:spo:anon#c9621634565fdf419391f695b9d37879707e0a7c23c4d593ebb623a71ecb4b5e::" providerId="AD" clId="Web-{26CF0B53-4CF6-6B99-E9D2-5A32C151139B}" dt="2023-09-07T07:41:28.304" v="18"/>
          <ac:spMkLst>
            <pc:docMk/>
            <pc:sldMk cId="433581892" sldId="725"/>
            <ac:spMk id="14" creationId="{0706E90E-498C-F408-DEE7-D7A2D840C56C}"/>
          </ac:spMkLst>
        </pc:spChg>
        <pc:picChg chg="add mod">
          <ac:chgData name="Utente guest" userId="S::urn:spo:anon#c9621634565fdf419391f695b9d37879707e0a7c23c4d593ebb623a71ecb4b5e::" providerId="AD" clId="Web-{26CF0B53-4CF6-6B99-E9D2-5A32C151139B}" dt="2023-09-07T07:41:36.007" v="20"/>
          <ac:picMkLst>
            <pc:docMk/>
            <pc:sldMk cId="433581892" sldId="725"/>
            <ac:picMk id="11" creationId="{488593F3-4260-CFC7-A42E-FC45FCCBF834}"/>
          </ac:picMkLst>
        </pc:picChg>
      </pc:sldChg>
      <pc:sldChg chg="addSp delSp modSp">
        <pc:chgData name="Utente guest" userId="S::urn:spo:anon#c9621634565fdf419391f695b9d37879707e0a7c23c4d593ebb623a71ecb4b5e::" providerId="AD" clId="Web-{26CF0B53-4CF6-6B99-E9D2-5A32C151139B}" dt="2023-09-07T07:41:59.773" v="23"/>
        <pc:sldMkLst>
          <pc:docMk/>
          <pc:sldMk cId="556887539" sldId="726"/>
        </pc:sldMkLst>
        <pc:spChg chg="del">
          <ac:chgData name="Utente guest" userId="S::urn:spo:anon#c9621634565fdf419391f695b9d37879707e0a7c23c4d593ebb623a71ecb4b5e::" providerId="AD" clId="Web-{26CF0B53-4CF6-6B99-E9D2-5A32C151139B}" dt="2023-09-07T07:41:48.273" v="21"/>
          <ac:spMkLst>
            <pc:docMk/>
            <pc:sldMk cId="556887539" sldId="726"/>
            <ac:spMk id="14" creationId="{0706E90E-498C-F408-DEE7-D7A2D840C56C}"/>
          </ac:spMkLst>
        </pc:spChg>
        <pc:picChg chg="add mod">
          <ac:chgData name="Utente guest" userId="S::urn:spo:anon#c9621634565fdf419391f695b9d37879707e0a7c23c4d593ebb623a71ecb4b5e::" providerId="AD" clId="Web-{26CF0B53-4CF6-6B99-E9D2-5A32C151139B}" dt="2023-09-07T07:41:59.773" v="23"/>
          <ac:picMkLst>
            <pc:docMk/>
            <pc:sldMk cId="556887539" sldId="726"/>
            <ac:picMk id="6" creationId="{EBC5FBD9-4AD9-18C5-1095-84A6B2D22F7F}"/>
          </ac:picMkLst>
        </pc:picChg>
      </pc:sldChg>
      <pc:sldChg chg="addSp delSp modSp">
        <pc:chgData name="Utente guest" userId="S::urn:spo:anon#c9621634565fdf419391f695b9d37879707e0a7c23c4d593ebb623a71ecb4b5e::" providerId="AD" clId="Web-{26CF0B53-4CF6-6B99-E9D2-5A32C151139B}" dt="2023-09-07T09:18:43.879" v="475" actId="1076"/>
        <pc:sldMkLst>
          <pc:docMk/>
          <pc:sldMk cId="2722422038" sldId="798"/>
        </pc:sldMkLst>
        <pc:spChg chg="mod">
          <ac:chgData name="Utente guest" userId="S::urn:spo:anon#c9621634565fdf419391f695b9d37879707e0a7c23c4d593ebb623a71ecb4b5e::" providerId="AD" clId="Web-{26CF0B53-4CF6-6B99-E9D2-5A32C151139B}" dt="2023-09-07T08:47:59.340" v="343" actId="20577"/>
          <ac:spMkLst>
            <pc:docMk/>
            <pc:sldMk cId="2722422038" sldId="798"/>
            <ac:spMk id="2" creationId="{3D0D7EF5-7BAC-7A2F-5060-201C9831069D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8:25:24.203" v="197" actId="1076"/>
          <ac:spMkLst>
            <pc:docMk/>
            <pc:sldMk cId="2722422038" sldId="798"/>
            <ac:spMk id="3" creationId="{DF2F48C1-CC15-82D0-476F-9A5E76369E5E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9:18:31.332" v="471" actId="20577"/>
          <ac:spMkLst>
            <pc:docMk/>
            <pc:sldMk cId="2722422038" sldId="798"/>
            <ac:spMk id="14" creationId="{7B5B0988-7295-6635-F0AA-B3B87521FCC0}"/>
          </ac:spMkLst>
        </pc:spChg>
        <pc:picChg chg="mod">
          <ac:chgData name="Utente guest" userId="S::urn:spo:anon#c9621634565fdf419391f695b9d37879707e0a7c23c4d593ebb623a71ecb4b5e::" providerId="AD" clId="Web-{26CF0B53-4CF6-6B99-E9D2-5A32C151139B}" dt="2023-09-07T09:18:40.223" v="473" actId="1076"/>
          <ac:picMkLst>
            <pc:docMk/>
            <pc:sldMk cId="2722422038" sldId="798"/>
            <ac:picMk id="5" creationId="{B8AAF88F-7DC8-5A5F-150A-B5DCECE398C7}"/>
          </ac:picMkLst>
        </pc:picChg>
        <pc:picChg chg="del">
          <ac:chgData name="Utente guest" userId="S::urn:spo:anon#c9621634565fdf419391f695b9d37879707e0a7c23c4d593ebb623a71ecb4b5e::" providerId="AD" clId="Web-{26CF0B53-4CF6-6B99-E9D2-5A32C151139B}" dt="2023-09-07T09:13:22.010" v="440"/>
          <ac:picMkLst>
            <pc:docMk/>
            <pc:sldMk cId="2722422038" sldId="798"/>
            <ac:picMk id="6" creationId="{A30552D3-69EC-D50F-E154-C46F58653536}"/>
          </ac:picMkLst>
        </pc:picChg>
        <pc:picChg chg="add del mod">
          <ac:chgData name="Utente guest" userId="S::urn:spo:anon#c9621634565fdf419391f695b9d37879707e0a7c23c4d593ebb623a71ecb4b5e::" providerId="AD" clId="Web-{26CF0B53-4CF6-6B99-E9D2-5A32C151139B}" dt="2023-09-07T09:07:18.765" v="429"/>
          <ac:picMkLst>
            <pc:docMk/>
            <pc:sldMk cId="2722422038" sldId="798"/>
            <ac:picMk id="7" creationId="{F7449FF0-3D58-5D36-4A43-B38DCEB420EC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9:18:37.066" v="472" actId="1076"/>
          <ac:picMkLst>
            <pc:docMk/>
            <pc:sldMk cId="2722422038" sldId="798"/>
            <ac:picMk id="8" creationId="{BF3C8009-8C6A-041C-7A22-CC6DC39357DD}"/>
          </ac:picMkLst>
        </pc:picChg>
        <pc:picChg chg="del mod">
          <ac:chgData name="Utente guest" userId="S::urn:spo:anon#c9621634565fdf419391f695b9d37879707e0a7c23c4d593ebb623a71ecb4b5e::" providerId="AD" clId="Web-{26CF0B53-4CF6-6B99-E9D2-5A32C151139B}" dt="2023-09-07T09:07:50.079" v="435"/>
          <ac:picMkLst>
            <pc:docMk/>
            <pc:sldMk cId="2722422038" sldId="798"/>
            <ac:picMk id="9" creationId="{4E73A734-E659-0401-C1EB-E977B2E3F23E}"/>
          </ac:picMkLst>
        </pc:picChg>
        <pc:picChg chg="add del mod">
          <ac:chgData name="Utente guest" userId="S::urn:spo:anon#c9621634565fdf419391f695b9d37879707e0a7c23c4d593ebb623a71ecb4b5e::" providerId="AD" clId="Web-{26CF0B53-4CF6-6B99-E9D2-5A32C151139B}" dt="2023-09-07T09:17:29.986" v="447"/>
          <ac:picMkLst>
            <pc:docMk/>
            <pc:sldMk cId="2722422038" sldId="798"/>
            <ac:picMk id="10" creationId="{84470F43-C712-5328-F40E-EA7219663725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9:18:43.879" v="475" actId="1076"/>
          <ac:picMkLst>
            <pc:docMk/>
            <pc:sldMk cId="2722422038" sldId="798"/>
            <ac:picMk id="11" creationId="{F7C35264-78A9-52AF-B140-757D56CD8721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9:18:41.223" v="474" actId="1076"/>
          <ac:picMkLst>
            <pc:docMk/>
            <pc:sldMk cId="2722422038" sldId="798"/>
            <ac:picMk id="12" creationId="{30828334-A4AF-F896-F829-93BA8DE61C41}"/>
          </ac:picMkLst>
        </pc:picChg>
      </pc:sldChg>
      <pc:sldChg chg="addSp delSp modSp">
        <pc:chgData name="Utente guest" userId="S::urn:spo:anon#c9621634565fdf419391f695b9d37879707e0a7c23c4d593ebb623a71ecb4b5e::" providerId="AD" clId="Web-{26CF0B53-4CF6-6B99-E9D2-5A32C151139B}" dt="2023-09-07T09:52:09.985" v="636" actId="20577"/>
        <pc:sldMkLst>
          <pc:docMk/>
          <pc:sldMk cId="3359385624" sldId="799"/>
        </pc:sldMkLst>
        <pc:spChg chg="mod">
          <ac:chgData name="Utente guest" userId="S::urn:spo:anon#c9621634565fdf419391f695b9d37879707e0a7c23c4d593ebb623a71ecb4b5e::" providerId="AD" clId="Web-{26CF0B53-4CF6-6B99-E9D2-5A32C151139B}" dt="2023-09-07T09:51:02.749" v="625" actId="20577"/>
          <ac:spMkLst>
            <pc:docMk/>
            <pc:sldMk cId="3359385624" sldId="799"/>
            <ac:spMk id="2" creationId="{3D0D7EF5-7BAC-7A2F-5060-201C9831069D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9:20:01.694" v="521" actId="20577"/>
          <ac:spMkLst>
            <pc:docMk/>
            <pc:sldMk cId="3359385624" sldId="799"/>
            <ac:spMk id="5" creationId="{9C043472-6A24-FF99-6F9C-87F85EF4F093}"/>
          </ac:spMkLst>
        </pc:spChg>
        <pc:spChg chg="add del mod">
          <ac:chgData name="Utente guest" userId="S::urn:spo:anon#c9621634565fdf419391f695b9d37879707e0a7c23c4d593ebb623a71ecb4b5e::" providerId="AD" clId="Web-{26CF0B53-4CF6-6B99-E9D2-5A32C151139B}" dt="2023-09-07T08:25:17.985" v="195"/>
          <ac:spMkLst>
            <pc:docMk/>
            <pc:sldMk cId="3359385624" sldId="799"/>
            <ac:spMk id="6" creationId="{722E6F1D-1A70-A17E-1B44-18E49537C4A6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9:52:09.985" v="636" actId="20577"/>
          <ac:spMkLst>
            <pc:docMk/>
            <pc:sldMk cId="3359385624" sldId="799"/>
            <ac:spMk id="9" creationId="{36687A5C-49D1-7C8C-34D0-DA3BF75E9375}"/>
          </ac:spMkLst>
        </pc:spChg>
        <pc:spChg chg="add del mod">
          <ac:chgData name="Utente guest" userId="S::urn:spo:anon#c9621634565fdf419391f695b9d37879707e0a7c23c4d593ebb623a71ecb4b5e::" providerId="AD" clId="Web-{26CF0B53-4CF6-6B99-E9D2-5A32C151139B}" dt="2023-09-07T09:51:25.250" v="631"/>
          <ac:spMkLst>
            <pc:docMk/>
            <pc:sldMk cId="3359385624" sldId="799"/>
            <ac:spMk id="15" creationId="{E919DB61-1533-9483-1484-783E2ED78FD1}"/>
          </ac:spMkLst>
        </pc:spChg>
        <pc:spChg chg="mod">
          <ac:chgData name="Utente guest" userId="S::urn:spo:anon#c9621634565fdf419391f695b9d37879707e0a7c23c4d593ebb623a71ecb4b5e::" providerId="AD" clId="Web-{26CF0B53-4CF6-6B99-E9D2-5A32C151139B}" dt="2023-09-07T09:19:35.302" v="510" actId="20577"/>
          <ac:spMkLst>
            <pc:docMk/>
            <pc:sldMk cId="3359385624" sldId="799"/>
            <ac:spMk id="16" creationId="{72153DAC-98A7-AA7F-4DC6-E60EB7B58A2A}"/>
          </ac:spMkLst>
        </pc:spChg>
        <pc:spChg chg="del">
          <ac:chgData name="Utente guest" userId="S::urn:spo:anon#c9621634565fdf419391f695b9d37879707e0a7c23c4d593ebb623a71ecb4b5e::" providerId="AD" clId="Web-{26CF0B53-4CF6-6B99-E9D2-5A32C151139B}" dt="2023-09-07T09:19:40.021" v="512"/>
          <ac:spMkLst>
            <pc:docMk/>
            <pc:sldMk cId="3359385624" sldId="799"/>
            <ac:spMk id="18" creationId="{94EBD5E8-9D04-CE73-F774-BD24BAF45EA7}"/>
          </ac:spMkLst>
        </pc:spChg>
        <pc:picChg chg="mod">
          <ac:chgData name="Utente guest" userId="S::urn:spo:anon#c9621634565fdf419391f695b9d37879707e0a7c23c4d593ebb623a71ecb4b5e::" providerId="AD" clId="Web-{26CF0B53-4CF6-6B99-E9D2-5A32C151139B}" dt="2023-09-07T09:19:20.318" v="506" actId="1076"/>
          <ac:picMkLst>
            <pc:docMk/>
            <pc:sldMk cId="3359385624" sldId="799"/>
            <ac:picMk id="3" creationId="{E00536B4-530F-BD7E-7ED9-AB4C3C07446F}"/>
          </ac:picMkLst>
        </pc:picChg>
        <pc:picChg chg="mod">
          <ac:chgData name="Utente guest" userId="S::urn:spo:anon#c9621634565fdf419391f695b9d37879707e0a7c23c4d593ebb623a71ecb4b5e::" providerId="AD" clId="Web-{26CF0B53-4CF6-6B99-E9D2-5A32C151139B}" dt="2023-09-07T09:19:24.833" v="507" actId="1076"/>
          <ac:picMkLst>
            <pc:docMk/>
            <pc:sldMk cId="3359385624" sldId="799"/>
            <ac:picMk id="7" creationId="{82D9BBBD-CE4E-4F26-FF9B-30FD01954399}"/>
          </ac:picMkLst>
        </pc:picChg>
      </pc:sldChg>
      <pc:sldChg chg="addSp delSp modSp">
        <pc:chgData name="Utente guest" userId="S::urn:spo:anon#c9621634565fdf419391f695b9d37879707e0a7c23c4d593ebb623a71ecb4b5e::" providerId="AD" clId="Web-{26CF0B53-4CF6-6B99-E9D2-5A32C151139B}" dt="2023-09-07T09:52:37.814" v="644" actId="1076"/>
        <pc:sldMkLst>
          <pc:docMk/>
          <pc:sldMk cId="1027893569" sldId="800"/>
        </pc:sldMkLst>
        <pc:spChg chg="mod">
          <ac:chgData name="Utente guest" userId="S::urn:spo:anon#c9621634565fdf419391f695b9d37879707e0a7c23c4d593ebb623a71ecb4b5e::" providerId="AD" clId="Web-{26CF0B53-4CF6-6B99-E9D2-5A32C151139B}" dt="2023-09-07T09:50:58.530" v="622" actId="20577"/>
          <ac:spMkLst>
            <pc:docMk/>
            <pc:sldMk cId="1027893569" sldId="800"/>
            <ac:spMk id="2" creationId="{3D0D7EF5-7BAC-7A2F-5060-201C9831069D}"/>
          </ac:spMkLst>
        </pc:spChg>
        <pc:spChg chg="add del mod">
          <ac:chgData name="Utente guest" userId="S::urn:spo:anon#c9621634565fdf419391f695b9d37879707e0a7c23c4d593ebb623a71ecb4b5e::" providerId="AD" clId="Web-{26CF0B53-4CF6-6B99-E9D2-5A32C151139B}" dt="2023-09-07T09:51:22.343" v="630"/>
          <ac:spMkLst>
            <pc:docMk/>
            <pc:sldMk cId="1027893569" sldId="800"/>
            <ac:spMk id="7" creationId="{E04E0AD5-A4F3-CB91-F0BC-D0E9FE108526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9:20:21.632" v="528" actId="1076"/>
          <ac:spMkLst>
            <pc:docMk/>
            <pc:sldMk cId="1027893569" sldId="800"/>
            <ac:spMk id="8" creationId="{18AB65F3-40EF-9C4A-158B-8BD2BCD5CC48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9:52:37.814" v="644" actId="1076"/>
          <ac:spMkLst>
            <pc:docMk/>
            <pc:sldMk cId="1027893569" sldId="800"/>
            <ac:spMk id="11" creationId="{4F327CFF-2618-D0BD-913E-C48268964065}"/>
          </ac:spMkLst>
        </pc:spChg>
        <pc:spChg chg="add del">
          <ac:chgData name="Utente guest" userId="S::urn:spo:anon#c9621634565fdf419391f695b9d37879707e0a7c23c4d593ebb623a71ecb4b5e::" providerId="AD" clId="Web-{26CF0B53-4CF6-6B99-E9D2-5A32C151139B}" dt="2023-09-07T09:52:18.407" v="638"/>
          <ac:spMkLst>
            <pc:docMk/>
            <pc:sldMk cId="1027893569" sldId="800"/>
            <ac:spMk id="13" creationId="{13E15571-0953-964D-C145-7846798E8BE9}"/>
          </ac:spMkLst>
        </pc:spChg>
        <pc:spChg chg="del mod">
          <ac:chgData name="Utente guest" userId="S::urn:spo:anon#c9621634565fdf419391f695b9d37879707e0a7c23c4d593ebb623a71ecb4b5e::" providerId="AD" clId="Web-{26CF0B53-4CF6-6B99-E9D2-5A32C151139B}" dt="2023-09-07T09:20:12.897" v="523"/>
          <ac:spMkLst>
            <pc:docMk/>
            <pc:sldMk cId="1027893569" sldId="800"/>
            <ac:spMk id="16" creationId="{72153DAC-98A7-AA7F-4DC6-E60EB7B58A2A}"/>
          </ac:spMkLst>
        </pc:spChg>
        <pc:spChg chg="del mod">
          <ac:chgData name="Utente guest" userId="S::urn:spo:anon#c9621634565fdf419391f695b9d37879707e0a7c23c4d593ebb623a71ecb4b5e::" providerId="AD" clId="Web-{26CF0B53-4CF6-6B99-E9D2-5A32C151139B}" dt="2023-09-07T09:20:18.210" v="527"/>
          <ac:spMkLst>
            <pc:docMk/>
            <pc:sldMk cId="1027893569" sldId="800"/>
            <ac:spMk id="18" creationId="{94EBD5E8-9D04-CE73-F774-BD24BAF45EA7}"/>
          </ac:spMkLst>
        </pc:spChg>
        <pc:spChg chg="add">
          <ac:chgData name="Utente guest" userId="S::urn:spo:anon#c9621634565fdf419391f695b9d37879707e0a7c23c4d593ebb623a71ecb4b5e::" providerId="AD" clId="Web-{26CF0B53-4CF6-6B99-E9D2-5A32C151139B}" dt="2023-09-07T09:52:22.767" v="639"/>
          <ac:spMkLst>
            <pc:docMk/>
            <pc:sldMk cId="1027893569" sldId="800"/>
            <ac:spMk id="20" creationId="{219F44CE-6DF0-0143-6683-5F243DD1BCD4}"/>
          </ac:spMkLst>
        </pc:spChg>
        <pc:picChg chg="mod">
          <ac:chgData name="Utente guest" userId="S::urn:spo:anon#c9621634565fdf419391f695b9d37879707e0a7c23c4d593ebb623a71ecb4b5e::" providerId="AD" clId="Web-{26CF0B53-4CF6-6B99-E9D2-5A32C151139B}" dt="2023-09-07T09:52:34.142" v="642" actId="1076"/>
          <ac:picMkLst>
            <pc:docMk/>
            <pc:sldMk cId="1027893569" sldId="800"/>
            <ac:picMk id="6" creationId="{61F8A3CC-5336-D0AC-1B62-790D924A41C6}"/>
          </ac:picMkLst>
        </pc:picChg>
        <pc:picChg chg="mod">
          <ac:chgData name="Utente guest" userId="S::urn:spo:anon#c9621634565fdf419391f695b9d37879707e0a7c23c4d593ebb623a71ecb4b5e::" providerId="AD" clId="Web-{26CF0B53-4CF6-6B99-E9D2-5A32C151139B}" dt="2023-09-07T09:52:34.158" v="643" actId="1076"/>
          <ac:picMkLst>
            <pc:docMk/>
            <pc:sldMk cId="1027893569" sldId="800"/>
            <ac:picMk id="15" creationId="{389143FC-FFE7-7009-695F-5D25EF631ECE}"/>
          </ac:picMkLst>
        </pc:picChg>
      </pc:sldChg>
      <pc:sldChg chg="addSp delSp modSp">
        <pc:chgData name="Utente guest" userId="S::urn:spo:anon#c9621634565fdf419391f695b9d37879707e0a7c23c4d593ebb623a71ecb4b5e::" providerId="AD" clId="Web-{26CF0B53-4CF6-6B99-E9D2-5A32C151139B}" dt="2023-09-07T09:52:54.612" v="651" actId="1076"/>
        <pc:sldMkLst>
          <pc:docMk/>
          <pc:sldMk cId="2547708580" sldId="801"/>
        </pc:sldMkLst>
        <pc:spChg chg="mod">
          <ac:chgData name="Utente guest" userId="S::urn:spo:anon#c9621634565fdf419391f695b9d37879707e0a7c23c4d593ebb623a71ecb4b5e::" providerId="AD" clId="Web-{26CF0B53-4CF6-6B99-E9D2-5A32C151139B}" dt="2023-09-07T08:48:44.779" v="363" actId="20577"/>
          <ac:spMkLst>
            <pc:docMk/>
            <pc:sldMk cId="2547708580" sldId="801"/>
            <ac:spMk id="2" creationId="{3D0D7EF5-7BAC-7A2F-5060-201C9831069D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9:22:03.791" v="534" actId="1076"/>
          <ac:spMkLst>
            <pc:docMk/>
            <pc:sldMk cId="2547708580" sldId="801"/>
            <ac:spMk id="6" creationId="{3353F4E1-5049-9AF9-D7DE-8C7451098C06}"/>
          </ac:spMkLst>
        </pc:spChg>
        <pc:spChg chg="add del mod">
          <ac:chgData name="Utente guest" userId="S::urn:spo:anon#c9621634565fdf419391f695b9d37879707e0a7c23c4d593ebb623a71ecb4b5e::" providerId="AD" clId="Web-{26CF0B53-4CF6-6B99-E9D2-5A32C151139B}" dt="2023-09-07T08:24:45.296" v="185"/>
          <ac:spMkLst>
            <pc:docMk/>
            <pc:sldMk cId="2547708580" sldId="801"/>
            <ac:spMk id="6" creationId="{EB38F602-D120-3861-D2DB-4FAF55513E7F}"/>
          </ac:spMkLst>
        </pc:spChg>
        <pc:spChg chg="add">
          <ac:chgData name="Utente guest" userId="S::urn:spo:anon#c9621634565fdf419391f695b9d37879707e0a7c23c4d593ebb623a71ecb4b5e::" providerId="AD" clId="Web-{26CF0B53-4CF6-6B99-E9D2-5A32C151139B}" dt="2023-09-07T09:52:41.064" v="645"/>
          <ac:spMkLst>
            <pc:docMk/>
            <pc:sldMk cId="2547708580" sldId="801"/>
            <ac:spMk id="15" creationId="{DFA3D927-0240-46D8-C25E-29A1788C9524}"/>
          </ac:spMkLst>
        </pc:spChg>
        <pc:picChg chg="mod">
          <ac:chgData name="Utente guest" userId="S::urn:spo:anon#c9621634565fdf419391f695b9d37879707e0a7c23c4d593ebb623a71ecb4b5e::" providerId="AD" clId="Web-{26CF0B53-4CF6-6B99-E9D2-5A32C151139B}" dt="2023-09-07T09:21:58.447" v="533" actId="1076"/>
          <ac:picMkLst>
            <pc:docMk/>
            <pc:sldMk cId="2547708580" sldId="801"/>
            <ac:picMk id="10" creationId="{631BD7B3-E13F-DFB3-E9A4-19E4F8E92A6E}"/>
          </ac:picMkLst>
        </pc:picChg>
        <pc:picChg chg="mod">
          <ac:chgData name="Utente guest" userId="S::urn:spo:anon#c9621634565fdf419391f695b9d37879707e0a7c23c4d593ebb623a71ecb4b5e::" providerId="AD" clId="Web-{26CF0B53-4CF6-6B99-E9D2-5A32C151139B}" dt="2023-09-07T09:52:54.612" v="651" actId="1076"/>
          <ac:picMkLst>
            <pc:docMk/>
            <pc:sldMk cId="2547708580" sldId="801"/>
            <ac:picMk id="11" creationId="{39DB967C-AC9F-D2B3-17FD-6A52C2690CD3}"/>
          </ac:picMkLst>
        </pc:picChg>
        <pc:picChg chg="mod">
          <ac:chgData name="Utente guest" userId="S::urn:spo:anon#c9621634565fdf419391f695b9d37879707e0a7c23c4d593ebb623a71ecb4b5e::" providerId="AD" clId="Web-{26CF0B53-4CF6-6B99-E9D2-5A32C151139B}" dt="2023-09-07T09:52:52.690" v="650" actId="1076"/>
          <ac:picMkLst>
            <pc:docMk/>
            <pc:sldMk cId="2547708580" sldId="801"/>
            <ac:picMk id="12" creationId="{17977446-EE42-7CA5-E8B9-F32C59B18E91}"/>
          </ac:picMkLst>
        </pc:picChg>
        <pc:picChg chg="mod">
          <ac:chgData name="Utente guest" userId="S::urn:spo:anon#c9621634565fdf419391f695b9d37879707e0a7c23c4d593ebb623a71ecb4b5e::" providerId="AD" clId="Web-{26CF0B53-4CF6-6B99-E9D2-5A32C151139B}" dt="2023-09-07T09:52:47.877" v="648" actId="1076"/>
          <ac:picMkLst>
            <pc:docMk/>
            <pc:sldMk cId="2547708580" sldId="801"/>
            <ac:picMk id="14" creationId="{9CB45381-ED90-3D21-5009-F535998E435E}"/>
          </ac:picMkLst>
        </pc:picChg>
        <pc:picChg chg="mod">
          <ac:chgData name="Utente guest" userId="S::urn:spo:anon#c9621634565fdf419391f695b9d37879707e0a7c23c4d593ebb623a71ecb4b5e::" providerId="AD" clId="Web-{26CF0B53-4CF6-6B99-E9D2-5A32C151139B}" dt="2023-09-07T09:52:46.893" v="647" actId="1076"/>
          <ac:picMkLst>
            <pc:docMk/>
            <pc:sldMk cId="2547708580" sldId="801"/>
            <ac:picMk id="20" creationId="{171724BF-A9CE-3CC4-FE97-53410C4CFC6D}"/>
          </ac:picMkLst>
        </pc:picChg>
      </pc:sldChg>
      <pc:sldChg chg="modSp add replId">
        <pc:chgData name="Utente guest" userId="S::urn:spo:anon#c9621634565fdf419391f695b9d37879707e0a7c23c4d593ebb623a71ecb4b5e::" providerId="AD" clId="Web-{26CF0B53-4CF6-6B99-E9D2-5A32C151139B}" dt="2023-09-07T08:26:29.455" v="264"/>
        <pc:sldMkLst>
          <pc:docMk/>
          <pc:sldMk cId="3456056458" sldId="802"/>
        </pc:sldMkLst>
        <pc:spChg chg="mod">
          <ac:chgData name="Utente guest" userId="S::urn:spo:anon#c9621634565fdf419391f695b9d37879707e0a7c23c4d593ebb623a71ecb4b5e::" providerId="AD" clId="Web-{26CF0B53-4CF6-6B99-E9D2-5A32C151139B}" dt="2023-09-07T08:06:28.329" v="36" actId="20577"/>
          <ac:spMkLst>
            <pc:docMk/>
            <pc:sldMk cId="3456056458" sldId="802"/>
            <ac:spMk id="2" creationId="{80198744-D46A-9CA7-AC70-7B6B70BF6BEB}"/>
          </ac:spMkLst>
        </pc:spChg>
        <pc:graphicFrameChg chg="mod modGraphic">
          <ac:chgData name="Utente guest" userId="S::urn:spo:anon#c9621634565fdf419391f695b9d37879707e0a7c23c4d593ebb623a71ecb4b5e::" providerId="AD" clId="Web-{26CF0B53-4CF6-6B99-E9D2-5A32C151139B}" dt="2023-09-07T08:26:29.455" v="264"/>
          <ac:graphicFrameMkLst>
            <pc:docMk/>
            <pc:sldMk cId="3456056458" sldId="802"/>
            <ac:graphicFrameMk id="7" creationId="{F901960A-D5C3-8374-9A16-D76A08BA04A6}"/>
          </ac:graphicFrameMkLst>
        </pc:graphicFrameChg>
      </pc:sldChg>
      <pc:sldChg chg="add del">
        <pc:chgData name="Utente guest" userId="S::urn:spo:anon#c9621634565fdf419391f695b9d37879707e0a7c23c4d593ebb623a71ecb4b5e::" providerId="AD" clId="Web-{26CF0B53-4CF6-6B99-E9D2-5A32C151139B}" dt="2023-09-07T08:49:07.842" v="377"/>
        <pc:sldMkLst>
          <pc:docMk/>
          <pc:sldMk cId="1042589635" sldId="803"/>
        </pc:sldMkLst>
      </pc:sldChg>
      <pc:sldChg chg="addSp delSp modSp add del replId">
        <pc:chgData name="Utente guest" userId="S::urn:spo:anon#c9621634565fdf419391f695b9d37879707e0a7c23c4d593ebb623a71ecb4b5e::" providerId="AD" clId="Web-{26CF0B53-4CF6-6B99-E9D2-5A32C151139B}" dt="2023-09-07T08:47:08.651" v="315"/>
        <pc:sldMkLst>
          <pc:docMk/>
          <pc:sldMk cId="2069534055" sldId="803"/>
        </pc:sldMkLst>
        <pc:spChg chg="mod">
          <ac:chgData name="Utente guest" userId="S::urn:spo:anon#c9621634565fdf419391f695b9d37879707e0a7c23c4d593ebb623a71ecb4b5e::" providerId="AD" clId="Web-{26CF0B53-4CF6-6B99-E9D2-5A32C151139B}" dt="2023-09-07T08:46:40.432" v="310" actId="20577"/>
          <ac:spMkLst>
            <pc:docMk/>
            <pc:sldMk cId="2069534055" sldId="803"/>
            <ac:spMk id="3" creationId="{DF2F48C1-CC15-82D0-476F-9A5E76369E5E}"/>
          </ac:spMkLst>
        </pc:spChg>
        <pc:picChg chg="del">
          <ac:chgData name="Utente guest" userId="S::urn:spo:anon#c9621634565fdf419391f695b9d37879707e0a7c23c4d593ebb623a71ecb4b5e::" providerId="AD" clId="Web-{26CF0B53-4CF6-6B99-E9D2-5A32C151139B}" dt="2023-09-07T08:44:37.882" v="267"/>
          <ac:picMkLst>
            <pc:docMk/>
            <pc:sldMk cId="2069534055" sldId="803"/>
            <ac:picMk id="5" creationId="{B8AAF88F-7DC8-5A5F-150A-B5DCECE398C7}"/>
          </ac:picMkLst>
        </pc:picChg>
        <pc:picChg chg="mod">
          <ac:chgData name="Utente guest" userId="S::urn:spo:anon#c9621634565fdf419391f695b9d37879707e0a7c23c4d593ebb623a71ecb4b5e::" providerId="AD" clId="Web-{26CF0B53-4CF6-6B99-E9D2-5A32C151139B}" dt="2023-09-07T08:46:19.009" v="304" actId="1076"/>
          <ac:picMkLst>
            <pc:docMk/>
            <pc:sldMk cId="2069534055" sldId="803"/>
            <ac:picMk id="6" creationId="{A30552D3-69EC-D50F-E154-C46F58653536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8:46:48.073" v="312" actId="1076"/>
          <ac:picMkLst>
            <pc:docMk/>
            <pc:sldMk cId="2069534055" sldId="803"/>
            <ac:picMk id="7" creationId="{CAED6353-B131-0E46-831F-A95981DBBE8C}"/>
          </ac:picMkLst>
        </pc:picChg>
        <pc:picChg chg="del">
          <ac:chgData name="Utente guest" userId="S::urn:spo:anon#c9621634565fdf419391f695b9d37879707e0a7c23c4d593ebb623a71ecb4b5e::" providerId="AD" clId="Web-{26CF0B53-4CF6-6B99-E9D2-5A32C151139B}" dt="2023-09-07T08:29:06.428" v="266"/>
          <ac:picMkLst>
            <pc:docMk/>
            <pc:sldMk cId="2069534055" sldId="803"/>
            <ac:picMk id="9" creationId="{4E73A734-E659-0401-C1EB-E977B2E3F23E}"/>
          </ac:picMkLst>
        </pc:picChg>
      </pc:sldChg>
      <pc:sldChg chg="addSp delSp modSp add ord">
        <pc:chgData name="Utente guest" userId="S::urn:spo:anon#c9621634565fdf419391f695b9d37879707e0a7c23c4d593ebb623a71ecb4b5e::" providerId="AD" clId="Web-{26CF0B53-4CF6-6B99-E9D2-5A32C151139B}" dt="2023-09-07T09:49:31.106" v="619" actId="1076"/>
        <pc:sldMkLst>
          <pc:docMk/>
          <pc:sldMk cId="74776032" sldId="804"/>
        </pc:sldMkLst>
        <pc:spChg chg="mod">
          <ac:chgData name="Utente guest" userId="S::urn:spo:anon#c9621634565fdf419391f695b9d37879707e0a7c23c4d593ebb623a71ecb4b5e::" providerId="AD" clId="Web-{26CF0B53-4CF6-6B99-E9D2-5A32C151139B}" dt="2023-09-07T08:49:05.170" v="376" actId="14100"/>
          <ac:spMkLst>
            <pc:docMk/>
            <pc:sldMk cId="74776032" sldId="804"/>
            <ac:spMk id="2" creationId="{3D0D7EF5-7BAC-7A2F-5060-201C9831069D}"/>
          </ac:spMkLst>
        </pc:spChg>
        <pc:spChg chg="add del mod">
          <ac:chgData name="Utente guest" userId="S::urn:spo:anon#c9621634565fdf419391f695b9d37879707e0a7c23c4d593ebb623a71ecb4b5e::" providerId="AD" clId="Web-{26CF0B53-4CF6-6B99-E9D2-5A32C151139B}" dt="2023-09-07T09:31:52.606" v="551"/>
          <ac:spMkLst>
            <pc:docMk/>
            <pc:sldMk cId="74776032" sldId="804"/>
            <ac:spMk id="5" creationId="{6F6F50BE-4BD2-F60D-5BB1-0097A26CB02B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9:48:53.917" v="607" actId="1076"/>
          <ac:spMkLst>
            <pc:docMk/>
            <pc:sldMk cId="74776032" sldId="804"/>
            <ac:spMk id="16" creationId="{52EA27EF-F1E1-337D-B9A6-7BE3429AAE93}"/>
          </ac:spMkLst>
        </pc:spChg>
        <pc:spChg chg="add del">
          <ac:chgData name="Utente guest" userId="S::urn:spo:anon#c9621634565fdf419391f695b9d37879707e0a7c23c4d593ebb623a71ecb4b5e::" providerId="AD" clId="Web-{26CF0B53-4CF6-6B99-E9D2-5A32C151139B}" dt="2023-09-07T09:48:57.230" v="609"/>
          <ac:spMkLst>
            <pc:docMk/>
            <pc:sldMk cId="74776032" sldId="804"/>
            <ac:spMk id="18" creationId="{79D3FBE7-1846-B6AD-746D-642E3DF49BFA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9:49:31.106" v="619" actId="1076"/>
          <ac:spMkLst>
            <pc:docMk/>
            <pc:sldMk cId="74776032" sldId="804"/>
            <ac:spMk id="19" creationId="{D8E361B1-79C0-44BE-88AC-9EB4242F3282}"/>
          </ac:spMkLst>
        </pc:spChg>
        <pc:spChg chg="add mod">
          <ac:chgData name="Utente guest" userId="S::urn:spo:anon#c9621634565fdf419391f695b9d37879707e0a7c23c4d593ebb623a71ecb4b5e::" providerId="AD" clId="Web-{26CF0B53-4CF6-6B99-E9D2-5A32C151139B}" dt="2023-09-07T09:49:28.277" v="617" actId="20577"/>
          <ac:spMkLst>
            <pc:docMk/>
            <pc:sldMk cId="74776032" sldId="804"/>
            <ac:spMk id="20" creationId="{BC52EB44-02AE-7D5E-AA99-110C1C8AA2C4}"/>
          </ac:spMkLst>
        </pc:spChg>
        <pc:picChg chg="del">
          <ac:chgData name="Utente guest" userId="S::urn:spo:anon#c9621634565fdf419391f695b9d37879707e0a7c23c4d593ebb623a71ecb4b5e::" providerId="AD" clId="Web-{26CF0B53-4CF6-6B99-E9D2-5A32C151139B}" dt="2023-09-07T09:30:58.776" v="538"/>
          <ac:picMkLst>
            <pc:docMk/>
            <pc:sldMk cId="74776032" sldId="804"/>
            <ac:picMk id="6" creationId="{A30552D3-69EC-D50F-E154-C46F58653536}"/>
          </ac:picMkLst>
        </pc:picChg>
        <pc:picChg chg="del">
          <ac:chgData name="Utente guest" userId="S::urn:spo:anon#c9621634565fdf419391f695b9d37879707e0a7c23c4d593ebb623a71ecb4b5e::" providerId="AD" clId="Web-{26CF0B53-4CF6-6B99-E9D2-5A32C151139B}" dt="2023-09-07T09:31:04.917" v="540"/>
          <ac:picMkLst>
            <pc:docMk/>
            <pc:sldMk cId="74776032" sldId="804"/>
            <ac:picMk id="7" creationId="{CAED6353-B131-0E46-831F-A95981DBBE8C}"/>
          </ac:picMkLst>
        </pc:picChg>
        <pc:picChg chg="add del mod">
          <ac:chgData name="Utente guest" userId="S::urn:spo:anon#c9621634565fdf419391f695b9d37879707e0a7c23c4d593ebb623a71ecb4b5e::" providerId="AD" clId="Web-{26CF0B53-4CF6-6B99-E9D2-5A32C151139B}" dt="2023-09-07T09:31:45.856" v="547"/>
          <ac:picMkLst>
            <pc:docMk/>
            <pc:sldMk cId="74776032" sldId="804"/>
            <ac:picMk id="8" creationId="{35274636-F7DC-EE29-BE8D-AA51E4BD4D87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9:34:32.110" v="566" actId="1076"/>
          <ac:picMkLst>
            <pc:docMk/>
            <pc:sldMk cId="74776032" sldId="804"/>
            <ac:picMk id="10" creationId="{25B1D692-4E8C-3A9F-E178-0BF28815E126}"/>
          </ac:picMkLst>
        </pc:picChg>
        <pc:picChg chg="add del mod">
          <ac:chgData name="Utente guest" userId="S::urn:spo:anon#c9621634565fdf419391f695b9d37879707e0a7c23c4d593ebb623a71ecb4b5e::" providerId="AD" clId="Web-{26CF0B53-4CF6-6B99-E9D2-5A32C151139B}" dt="2023-09-07T09:34:21.704" v="562"/>
          <ac:picMkLst>
            <pc:docMk/>
            <pc:sldMk cId="74776032" sldId="804"/>
            <ac:picMk id="11" creationId="{99CB885D-59C1-2684-CECB-AE6D5E42F2D9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9:34:25.907" v="564" actId="14100"/>
          <ac:picMkLst>
            <pc:docMk/>
            <pc:sldMk cId="74776032" sldId="804"/>
            <ac:picMk id="12" creationId="{9C676BBC-2C0B-6882-413E-AA7F169D699C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9:47:55.197" v="570" actId="1076"/>
          <ac:picMkLst>
            <pc:docMk/>
            <pc:sldMk cId="74776032" sldId="804"/>
            <ac:picMk id="13" creationId="{F39A06BE-1382-B110-1AAB-3D70F120DCE2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9:49:31.090" v="618" actId="1076"/>
          <ac:picMkLst>
            <pc:docMk/>
            <pc:sldMk cId="74776032" sldId="804"/>
            <ac:picMk id="14" creationId="{8F7405C0-6F83-9B78-DCE3-A035843AAF53}"/>
          </ac:picMkLst>
        </pc:picChg>
      </pc:sldChg>
      <pc:sldChg chg="add del replId">
        <pc:chgData name="Utente guest" userId="S::urn:spo:anon#c9621634565fdf419391f695b9d37879707e0a7c23c4d593ebb623a71ecb4b5e::" providerId="AD" clId="Web-{26CF0B53-4CF6-6B99-E9D2-5A32C151139B}" dt="2023-09-07T08:47:08.651" v="314"/>
        <pc:sldMkLst>
          <pc:docMk/>
          <pc:sldMk cId="3181738670" sldId="804"/>
        </pc:sldMkLst>
      </pc:sldChg>
      <pc:sldChg chg="addSp delSp modSp add ord replId">
        <pc:chgData name="Utente guest" userId="S::urn:spo:anon#c9621634565fdf419391f695b9d37879707e0a7c23c4d593ebb623a71ecb4b5e::" providerId="AD" clId="Web-{26CF0B53-4CF6-6B99-E9D2-5A32C151139B}" dt="2023-09-07T09:46:10.303" v="567"/>
        <pc:sldMkLst>
          <pc:docMk/>
          <pc:sldMk cId="942576005" sldId="805"/>
        </pc:sldMkLst>
        <pc:spChg chg="mod">
          <ac:chgData name="Utente guest" userId="S::urn:spo:anon#c9621634565fdf419391f695b9d37879707e0a7c23c4d593ebb623a71ecb4b5e::" providerId="AD" clId="Web-{26CF0B53-4CF6-6B99-E9D2-5A32C151139B}" dt="2023-09-07T09:03:26.352" v="413" actId="20577"/>
          <ac:spMkLst>
            <pc:docMk/>
            <pc:sldMk cId="942576005" sldId="805"/>
            <ac:spMk id="2" creationId="{3D0D7EF5-7BAC-7A2F-5060-201C9831069D}"/>
          </ac:spMkLst>
        </pc:spChg>
        <pc:spChg chg="add">
          <ac:chgData name="Utente guest" userId="S::urn:spo:anon#c9621634565fdf419391f695b9d37879707e0a7c23c4d593ebb623a71ecb4b5e::" providerId="AD" clId="Web-{26CF0B53-4CF6-6B99-E9D2-5A32C151139B}" dt="2023-09-07T09:03:40.884" v="415"/>
          <ac:spMkLst>
            <pc:docMk/>
            <pc:sldMk cId="942576005" sldId="805"/>
            <ac:spMk id="8" creationId="{1F717AA1-183A-9856-0920-D48C71C0DE37}"/>
          </ac:spMkLst>
        </pc:spChg>
        <pc:picChg chg="add del">
          <ac:chgData name="Utente guest" userId="S::urn:spo:anon#c9621634565fdf419391f695b9d37879707e0a7c23c4d593ebb623a71ecb4b5e::" providerId="AD" clId="Web-{26CF0B53-4CF6-6B99-E9D2-5A32C151139B}" dt="2023-09-07T09:03:28.211" v="414"/>
          <ac:picMkLst>
            <pc:docMk/>
            <pc:sldMk cId="942576005" sldId="805"/>
            <ac:picMk id="6" creationId="{A30552D3-69EC-D50F-E154-C46F58653536}"/>
          </ac:picMkLst>
        </pc:picChg>
        <pc:picChg chg="mod">
          <ac:chgData name="Utente guest" userId="S::urn:spo:anon#c9621634565fdf419391f695b9d37879707e0a7c23c4d593ebb623a71ecb4b5e::" providerId="AD" clId="Web-{26CF0B53-4CF6-6B99-E9D2-5A32C151139B}" dt="2023-09-07T09:27:17.504" v="537"/>
          <ac:picMkLst>
            <pc:docMk/>
            <pc:sldMk cId="942576005" sldId="805"/>
            <ac:picMk id="7" creationId="{CAED6353-B131-0E46-831F-A95981DBBE8C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9:46:10.303" v="567"/>
          <ac:picMkLst>
            <pc:docMk/>
            <pc:sldMk cId="942576005" sldId="805"/>
            <ac:picMk id="9" creationId="{CFC6B00A-0671-3EE8-DB39-3F76FC26DD76}"/>
          </ac:picMkLst>
        </pc:picChg>
        <pc:picChg chg="add mod">
          <ac:chgData name="Utente guest" userId="S::urn:spo:anon#c9621634565fdf419391f695b9d37879707e0a7c23c4d593ebb623a71ecb4b5e::" providerId="AD" clId="Web-{26CF0B53-4CF6-6B99-E9D2-5A32C151139B}" dt="2023-09-07T09:04:29.495" v="427" actId="1076"/>
          <ac:picMkLst>
            <pc:docMk/>
            <pc:sldMk cId="942576005" sldId="805"/>
            <ac:picMk id="10" creationId="{1114E437-7383-12B2-C086-68E1CD127D38}"/>
          </ac:picMkLst>
        </pc:picChg>
      </pc:sldChg>
      <pc:sldChg chg="addSp modSp">
        <pc:chgData name="Utente guest" userId="S::urn:spo:anon#c9621634565fdf419391f695b9d37879707e0a7c23c4d593ebb623a71ecb4b5e::" providerId="AD" clId="Web-{26CF0B53-4CF6-6B99-E9D2-5A32C151139B}" dt="2023-09-07T09:53:30.144" v="658" actId="1076"/>
        <pc:sldMkLst>
          <pc:docMk/>
          <pc:sldMk cId="3941800412" sldId="807"/>
        </pc:sldMkLst>
        <pc:spChg chg="add mod">
          <ac:chgData name="Utente guest" userId="S::urn:spo:anon#c9621634565fdf419391f695b9d37879707e0a7c23c4d593ebb623a71ecb4b5e::" providerId="AD" clId="Web-{26CF0B53-4CF6-6B99-E9D2-5A32C151139B}" dt="2023-09-07T09:53:30.144" v="658" actId="1076"/>
          <ac:spMkLst>
            <pc:docMk/>
            <pc:sldMk cId="3941800412" sldId="807"/>
            <ac:spMk id="5" creationId="{0B3985ED-59B7-061A-222D-74D4FD0FBD78}"/>
          </ac:spMkLst>
        </pc:spChg>
      </pc:sldChg>
    </pc:docChg>
  </pc:docChgLst>
  <pc:docChgLst>
    <pc:chgData name="Utente guest" userId="S::urn:spo:anon#c9621634565fdf419391f695b9d37879707e0a7c23c4d593ebb623a71ecb4b5e::" providerId="AD" clId="Web-{A8FB3018-CCAD-1A8F-BB50-45626CAE34D4}"/>
    <pc:docChg chg="addSld delSld modSld sldOrd">
      <pc:chgData name="Utente guest" userId="S::urn:spo:anon#c9621634565fdf419391f695b9d37879707e0a7c23c4d593ebb623a71ecb4b5e::" providerId="AD" clId="Web-{A8FB3018-CCAD-1A8F-BB50-45626CAE34D4}" dt="2023-09-07T17:48:08.140" v="191" actId="1076"/>
      <pc:docMkLst>
        <pc:docMk/>
      </pc:docMkLst>
      <pc:sldChg chg="del">
        <pc:chgData name="Utente guest" userId="S::urn:spo:anon#c9621634565fdf419391f695b9d37879707e0a7c23c4d593ebb623a71ecb4b5e::" providerId="AD" clId="Web-{A8FB3018-CCAD-1A8F-BB50-45626CAE34D4}" dt="2023-09-07T17:47:57.530" v="190"/>
        <pc:sldMkLst>
          <pc:docMk/>
          <pc:sldMk cId="413171904" sldId="699"/>
        </pc:sldMkLst>
      </pc:sldChg>
      <pc:sldChg chg="del">
        <pc:chgData name="Utente guest" userId="S::urn:spo:anon#c9621634565fdf419391f695b9d37879707e0a7c23c4d593ebb623a71ecb4b5e::" providerId="AD" clId="Web-{A8FB3018-CCAD-1A8F-BB50-45626CAE34D4}" dt="2023-09-07T17:35:23.439" v="0"/>
        <pc:sldMkLst>
          <pc:docMk/>
          <pc:sldMk cId="2365844752" sldId="794"/>
        </pc:sldMkLst>
      </pc:sldChg>
      <pc:sldChg chg="del">
        <pc:chgData name="Utente guest" userId="S::urn:spo:anon#c9621634565fdf419391f695b9d37879707e0a7c23c4d593ebb623a71ecb4b5e::" providerId="AD" clId="Web-{A8FB3018-CCAD-1A8F-BB50-45626CAE34D4}" dt="2023-09-07T17:35:23.439" v="1"/>
        <pc:sldMkLst>
          <pc:docMk/>
          <pc:sldMk cId="3842429154" sldId="795"/>
        </pc:sldMkLst>
      </pc:sldChg>
      <pc:sldChg chg="modSp add del ord">
        <pc:chgData name="Utente guest" userId="S::urn:spo:anon#c9621634565fdf419391f695b9d37879707e0a7c23c4d593ebb623a71ecb4b5e::" providerId="AD" clId="Web-{A8FB3018-CCAD-1A8F-BB50-45626CAE34D4}" dt="2023-09-07T17:47:53.468" v="189"/>
        <pc:sldMkLst>
          <pc:docMk/>
          <pc:sldMk cId="2372987541" sldId="810"/>
        </pc:sldMkLst>
        <pc:spChg chg="mod">
          <ac:chgData name="Utente guest" userId="S::urn:spo:anon#c9621634565fdf419391f695b9d37879707e0a7c23c4d593ebb623a71ecb4b5e::" providerId="AD" clId="Web-{A8FB3018-CCAD-1A8F-BB50-45626CAE34D4}" dt="2023-09-07T17:36:03.785" v="9" actId="20577"/>
          <ac:spMkLst>
            <pc:docMk/>
            <pc:sldMk cId="2372987541" sldId="810"/>
            <ac:spMk id="2" creationId="{DDF4C28E-34B5-33FA-853D-F11D4B4B1788}"/>
          </ac:spMkLst>
        </pc:spChg>
      </pc:sldChg>
      <pc:sldChg chg="addSp delSp modSp add addAnim">
        <pc:chgData name="Utente guest" userId="S::urn:spo:anon#c9621634565fdf419391f695b9d37879707e0a7c23c4d593ebb623a71ecb4b5e::" providerId="AD" clId="Web-{A8FB3018-CCAD-1A8F-BB50-45626CAE34D4}" dt="2023-09-07T17:48:08.140" v="191" actId="1076"/>
        <pc:sldMkLst>
          <pc:docMk/>
          <pc:sldMk cId="2557650507" sldId="811"/>
        </pc:sldMkLst>
        <pc:spChg chg="mod">
          <ac:chgData name="Utente guest" userId="S::urn:spo:anon#c9621634565fdf419391f695b9d37879707e0a7c23c4d593ebb623a71ecb4b5e::" providerId="AD" clId="Web-{A8FB3018-CCAD-1A8F-BB50-45626CAE34D4}" dt="2023-09-07T17:35:52.597" v="7" actId="20577"/>
          <ac:spMkLst>
            <pc:docMk/>
            <pc:sldMk cId="2557650507" sldId="811"/>
            <ac:spMk id="2" creationId="{DDF4C28E-34B5-33FA-853D-F11D4B4B1788}"/>
          </ac:spMkLst>
        </pc:spChg>
        <pc:spChg chg="mod">
          <ac:chgData name="Utente guest" userId="S::urn:spo:anon#c9621634565fdf419391f695b9d37879707e0a7c23c4d593ebb623a71ecb4b5e::" providerId="AD" clId="Web-{A8FB3018-CCAD-1A8F-BB50-45626CAE34D4}" dt="2023-09-07T17:39:08.088" v="64"/>
          <ac:spMkLst>
            <pc:docMk/>
            <pc:sldMk cId="2557650507" sldId="811"/>
            <ac:spMk id="12" creationId="{8E793256-A20D-C201-DDCD-0FE65539ECAA}"/>
          </ac:spMkLst>
        </pc:spChg>
        <pc:spChg chg="mod">
          <ac:chgData name="Utente guest" userId="S::urn:spo:anon#c9621634565fdf419391f695b9d37879707e0a7c23c4d593ebb623a71ecb4b5e::" providerId="AD" clId="Web-{A8FB3018-CCAD-1A8F-BB50-45626CAE34D4}" dt="2023-09-07T17:44:50.429" v="169" actId="1076"/>
          <ac:spMkLst>
            <pc:docMk/>
            <pc:sldMk cId="2557650507" sldId="811"/>
            <ac:spMk id="13" creationId="{5517E815-9FCA-56A3-0560-F9943EA08194}"/>
          </ac:spMkLst>
        </pc:spChg>
        <pc:spChg chg="mod">
          <ac:chgData name="Utente guest" userId="S::urn:spo:anon#c9621634565fdf419391f695b9d37879707e0a7c23c4d593ebb623a71ecb4b5e::" providerId="AD" clId="Web-{A8FB3018-CCAD-1A8F-BB50-45626CAE34D4}" dt="2023-09-07T17:48:08.140" v="191" actId="1076"/>
          <ac:spMkLst>
            <pc:docMk/>
            <pc:sldMk cId="2557650507" sldId="811"/>
            <ac:spMk id="15" creationId="{169F1C0D-2B01-3B0A-2A6B-BDA856E3C549}"/>
          </ac:spMkLst>
        </pc:spChg>
        <pc:spChg chg="mod">
          <ac:chgData name="Utente guest" userId="S::urn:spo:anon#c9621634565fdf419391f695b9d37879707e0a7c23c4d593ebb623a71ecb4b5e::" providerId="AD" clId="Web-{A8FB3018-CCAD-1A8F-BB50-45626CAE34D4}" dt="2023-09-07T17:45:19.337" v="181" actId="1076"/>
          <ac:spMkLst>
            <pc:docMk/>
            <pc:sldMk cId="2557650507" sldId="811"/>
            <ac:spMk id="16" creationId="{2BCC61A5-A53B-8F39-EACB-BFD7C0DB70BF}"/>
          </ac:spMkLst>
        </pc:spChg>
        <pc:spChg chg="add mod">
          <ac:chgData name="Utente guest" userId="S::urn:spo:anon#c9621634565fdf419391f695b9d37879707e0a7c23c4d593ebb623a71ecb4b5e::" providerId="AD" clId="Web-{A8FB3018-CCAD-1A8F-BB50-45626CAE34D4}" dt="2023-09-07T17:45:26.775" v="183" actId="1076"/>
          <ac:spMkLst>
            <pc:docMk/>
            <pc:sldMk cId="2557650507" sldId="811"/>
            <ac:spMk id="17" creationId="{5CD15784-BEAF-B282-7087-194F3CAC0F69}"/>
          </ac:spMkLst>
        </pc:spChg>
        <pc:spChg chg="add del mod">
          <ac:chgData name="Utente guest" userId="S::urn:spo:anon#c9621634565fdf419391f695b9d37879707e0a7c23c4d593ebb623a71ecb4b5e::" providerId="AD" clId="Web-{A8FB3018-CCAD-1A8F-BB50-45626CAE34D4}" dt="2023-09-07T17:45:27.931" v="184"/>
          <ac:spMkLst>
            <pc:docMk/>
            <pc:sldMk cId="2557650507" sldId="811"/>
            <ac:spMk id="19" creationId="{2EF10CF1-246C-0F78-AB9D-E6DB8AA5212E}"/>
          </ac:spMkLst>
        </pc:spChg>
        <pc:spChg chg="add mod">
          <ac:chgData name="Utente guest" userId="S::urn:spo:anon#c9621634565fdf419391f695b9d37879707e0a7c23c4d593ebb623a71ecb4b5e::" providerId="AD" clId="Web-{A8FB3018-CCAD-1A8F-BB50-45626CAE34D4}" dt="2023-09-07T17:45:15.477" v="179" actId="1076"/>
          <ac:spMkLst>
            <pc:docMk/>
            <pc:sldMk cId="2557650507" sldId="811"/>
            <ac:spMk id="20" creationId="{1F501959-8F87-8D1B-B691-37B0D40BA0FB}"/>
          </ac:spMkLst>
        </pc:spChg>
        <pc:graphicFrameChg chg="add mod">
          <ac:chgData name="Utente guest" userId="S::urn:spo:anon#c9621634565fdf419391f695b9d37879707e0a7c23c4d593ebb623a71ecb4b5e::" providerId="AD" clId="Web-{A8FB3018-CCAD-1A8F-BB50-45626CAE34D4}" dt="2023-09-07T17:47:19.076" v="187" actId="1076"/>
          <ac:graphicFrameMkLst>
            <pc:docMk/>
            <pc:sldMk cId="2557650507" sldId="811"/>
            <ac:graphicFrameMk id="11" creationId="{729F4348-677D-2FF5-7F81-2DA8171364D6}"/>
          </ac:graphicFrameMkLst>
        </pc:graphicFrameChg>
        <pc:picChg chg="add mod">
          <ac:chgData name="Utente guest" userId="S::urn:spo:anon#c9621634565fdf419391f695b9d37879707e0a7c23c4d593ebb623a71ecb4b5e::" providerId="AD" clId="Web-{A8FB3018-CCAD-1A8F-BB50-45626CAE34D4}" dt="2023-09-07T17:45:17.134" v="180" actId="1076"/>
          <ac:picMkLst>
            <pc:docMk/>
            <pc:sldMk cId="2557650507" sldId="811"/>
            <ac:picMk id="5" creationId="{392FFDE4-E614-95FF-4814-0144F616212B}"/>
          </ac:picMkLst>
        </pc:picChg>
        <pc:picChg chg="mod">
          <ac:chgData name="Utente guest" userId="S::urn:spo:anon#c9621634565fdf419391f695b9d37879707e0a7c23c4d593ebb623a71ecb4b5e::" providerId="AD" clId="Web-{A8FB3018-CCAD-1A8F-BB50-45626CAE34D4}" dt="2023-09-07T17:37:18.116" v="36" actId="1076"/>
          <ac:picMkLst>
            <pc:docMk/>
            <pc:sldMk cId="2557650507" sldId="811"/>
            <ac:picMk id="7" creationId="{DFD3F0A7-11F4-3D45-1AD8-3BDC2D1C91FE}"/>
          </ac:picMkLst>
        </pc:picChg>
        <pc:picChg chg="mod">
          <ac:chgData name="Utente guest" userId="S::urn:spo:anon#c9621634565fdf419391f695b9d37879707e0a7c23c4d593ebb623a71ecb4b5e::" providerId="AD" clId="Web-{A8FB3018-CCAD-1A8F-BB50-45626CAE34D4}" dt="2023-09-07T17:44:50.367" v="168" actId="1076"/>
          <ac:picMkLst>
            <pc:docMk/>
            <pc:sldMk cId="2557650507" sldId="811"/>
            <ac:picMk id="8" creationId="{EA1A7420-A513-24D8-1463-FE2009B6892B}"/>
          </ac:picMkLst>
        </pc:picChg>
        <pc:picChg chg="add mod">
          <ac:chgData name="Utente guest" userId="S::urn:spo:anon#c9621634565fdf419391f695b9d37879707e0a7c23c4d593ebb623a71ecb4b5e::" providerId="AD" clId="Web-{A8FB3018-CCAD-1A8F-BB50-45626CAE34D4}" dt="2023-09-07T17:47:20.826" v="188" actId="1076"/>
          <ac:picMkLst>
            <pc:docMk/>
            <pc:sldMk cId="2557650507" sldId="811"/>
            <ac:picMk id="9" creationId="{D7BFA977-9159-A25F-11C7-70847F6F39D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1_current_cfd_work\ECN9_stuff\ammonia\1.polimi\M-8holes\M1_NH3_Tfuel363K_pInj200bar_T573K_P6bar_5e8Parcel_injLaw\ECN_pen_scipy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97319047543907"/>
          <c:y val="0.16889799635701275"/>
          <c:w val="0.73537968325101644"/>
          <c:h val="0.67537218708317204"/>
        </c:manualLayout>
      </c:layout>
      <c:scatterChart>
        <c:scatterStyle val="lineMarker"/>
        <c:varyColors val="0"/>
        <c:ser>
          <c:idx val="1"/>
          <c:order val="0"/>
          <c:tx>
            <c:strRef>
              <c:f>ECN_pen_scipy!$C$4</c:f>
              <c:strCache>
                <c:ptCount val="1"/>
                <c:pt idx="0">
                  <c:v>Liquid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ECN_pen_scipy!$A$6:$A$46</c:f>
              <c:numCache>
                <c:formatCode>0.00E+00</c:formatCode>
                <c:ptCount val="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2.3000500000000001</c:v>
                </c:pt>
                <c:pt idx="24">
                  <c:v>2.4000499999999998</c:v>
                </c:pt>
                <c:pt idx="25">
                  <c:v>2.5000499999999999</c:v>
                </c:pt>
                <c:pt idx="26">
                  <c:v>2.60005</c:v>
                </c:pt>
                <c:pt idx="27">
                  <c:v>2.7000500000000001</c:v>
                </c:pt>
                <c:pt idx="28">
                  <c:v>2.8000500000000001</c:v>
                </c:pt>
                <c:pt idx="29">
                  <c:v>2.9000499999999998</c:v>
                </c:pt>
                <c:pt idx="30">
                  <c:v>3.0000499999999999</c:v>
                </c:pt>
                <c:pt idx="31">
                  <c:v>3.10005</c:v>
                </c:pt>
                <c:pt idx="32">
                  <c:v>3.2000500000000001</c:v>
                </c:pt>
                <c:pt idx="33">
                  <c:v>3.3000500000000001</c:v>
                </c:pt>
                <c:pt idx="34">
                  <c:v>3.4000499999999998</c:v>
                </c:pt>
                <c:pt idx="35">
                  <c:v>3.5000499999999999</c:v>
                </c:pt>
                <c:pt idx="36">
                  <c:v>3.60005</c:v>
                </c:pt>
                <c:pt idx="37">
                  <c:v>3.7000500000000001</c:v>
                </c:pt>
                <c:pt idx="38">
                  <c:v>3.8000500000000001</c:v>
                </c:pt>
                <c:pt idx="39">
                  <c:v>3.9000499999999998</c:v>
                </c:pt>
                <c:pt idx="40">
                  <c:v>4.0000499999999999</c:v>
                </c:pt>
              </c:numCache>
            </c:numRef>
          </c:xVal>
          <c:yVal>
            <c:numRef>
              <c:f>ECN_pen_scipy!$C$6:$C$46</c:f>
              <c:numCache>
                <c:formatCode>0.00E+00</c:formatCode>
                <c:ptCount val="41"/>
                <c:pt idx="0">
                  <c:v>0</c:v>
                </c:pt>
                <c:pt idx="1">
                  <c:v>10.375</c:v>
                </c:pt>
                <c:pt idx="2">
                  <c:v>18.375</c:v>
                </c:pt>
                <c:pt idx="3">
                  <c:v>23.125</c:v>
                </c:pt>
                <c:pt idx="4">
                  <c:v>24.625</c:v>
                </c:pt>
                <c:pt idx="5">
                  <c:v>24.125</c:v>
                </c:pt>
                <c:pt idx="6">
                  <c:v>24.125</c:v>
                </c:pt>
                <c:pt idx="7">
                  <c:v>24.875</c:v>
                </c:pt>
                <c:pt idx="8">
                  <c:v>24.875</c:v>
                </c:pt>
                <c:pt idx="9">
                  <c:v>24.375</c:v>
                </c:pt>
                <c:pt idx="10">
                  <c:v>25.375</c:v>
                </c:pt>
                <c:pt idx="11">
                  <c:v>24.625</c:v>
                </c:pt>
                <c:pt idx="12">
                  <c:v>25.375</c:v>
                </c:pt>
                <c:pt idx="13">
                  <c:v>26.375</c:v>
                </c:pt>
                <c:pt idx="14">
                  <c:v>25.375</c:v>
                </c:pt>
                <c:pt idx="15">
                  <c:v>24.625</c:v>
                </c:pt>
                <c:pt idx="16">
                  <c:v>25.375</c:v>
                </c:pt>
                <c:pt idx="17">
                  <c:v>25.625</c:v>
                </c:pt>
                <c:pt idx="18">
                  <c:v>25.625</c:v>
                </c:pt>
                <c:pt idx="19">
                  <c:v>25.125</c:v>
                </c:pt>
                <c:pt idx="20">
                  <c:v>25.125</c:v>
                </c:pt>
                <c:pt idx="21">
                  <c:v>24.375</c:v>
                </c:pt>
                <c:pt idx="22">
                  <c:v>25.125</c:v>
                </c:pt>
                <c:pt idx="23">
                  <c:v>25.375</c:v>
                </c:pt>
                <c:pt idx="24">
                  <c:v>24.125</c:v>
                </c:pt>
                <c:pt idx="25">
                  <c:v>25.125</c:v>
                </c:pt>
                <c:pt idx="26">
                  <c:v>24.875</c:v>
                </c:pt>
                <c:pt idx="27">
                  <c:v>25.875</c:v>
                </c:pt>
                <c:pt idx="28">
                  <c:v>23.875</c:v>
                </c:pt>
                <c:pt idx="29">
                  <c:v>25.125</c:v>
                </c:pt>
                <c:pt idx="30">
                  <c:v>24.875</c:v>
                </c:pt>
                <c:pt idx="31">
                  <c:v>25.625</c:v>
                </c:pt>
                <c:pt idx="32">
                  <c:v>25.375</c:v>
                </c:pt>
                <c:pt idx="33">
                  <c:v>26.125</c:v>
                </c:pt>
                <c:pt idx="34">
                  <c:v>24.375</c:v>
                </c:pt>
                <c:pt idx="35">
                  <c:v>24.875</c:v>
                </c:pt>
                <c:pt idx="36">
                  <c:v>24.625</c:v>
                </c:pt>
                <c:pt idx="37">
                  <c:v>24.125</c:v>
                </c:pt>
                <c:pt idx="38">
                  <c:v>25.125</c:v>
                </c:pt>
                <c:pt idx="39">
                  <c:v>24.625</c:v>
                </c:pt>
                <c:pt idx="4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7F1-4361-ACA2-628F99CBD8DE}"/>
            </c:ext>
          </c:extLst>
        </c:ser>
        <c:ser>
          <c:idx val="0"/>
          <c:order val="1"/>
          <c:tx>
            <c:strRef>
              <c:f>ECN_pen_scipy!$F$4</c:f>
              <c:strCache>
                <c:ptCount val="1"/>
                <c:pt idx="0">
                  <c:v>Vapor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ECN_pen_scipy!$G$6:$G$29238</c:f>
              <c:numCache>
                <c:formatCode>General</c:formatCode>
                <c:ptCount val="29233"/>
                <c:pt idx="0">
                  <c:v>0</c:v>
                </c:pt>
                <c:pt idx="1">
                  <c:v>9.9999999999999991E-5</c:v>
                </c:pt>
                <c:pt idx="2">
                  <c:v>1.9999999999999998E-4</c:v>
                </c:pt>
                <c:pt idx="3">
                  <c:v>2.9999999999999997E-4</c:v>
                </c:pt>
                <c:pt idx="4">
                  <c:v>3.9999999999999996E-4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7.9999999999999993E-4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1.5999999999999999E-3</c:v>
                </c:pt>
                <c:pt idx="17">
                  <c:v>1.7000000000000001E-3</c:v>
                </c:pt>
                <c:pt idx="18">
                  <c:v>1.8E-3</c:v>
                </c:pt>
                <c:pt idx="19">
                  <c:v>1.9E-3</c:v>
                </c:pt>
                <c:pt idx="20">
                  <c:v>2E-3</c:v>
                </c:pt>
                <c:pt idx="21">
                  <c:v>2.0999999999999999E-3</c:v>
                </c:pt>
                <c:pt idx="22">
                  <c:v>2.2000000000000001E-3</c:v>
                </c:pt>
                <c:pt idx="23">
                  <c:v>2.3E-3</c:v>
                </c:pt>
                <c:pt idx="24">
                  <c:v>2.3999999999999998E-3</c:v>
                </c:pt>
                <c:pt idx="25">
                  <c:v>2.5000000000000001E-3</c:v>
                </c:pt>
                <c:pt idx="26">
                  <c:v>2.5999999999999999E-3</c:v>
                </c:pt>
                <c:pt idx="27">
                  <c:v>2.7000000000000001E-3</c:v>
                </c:pt>
                <c:pt idx="28">
                  <c:v>2.8E-3</c:v>
                </c:pt>
                <c:pt idx="29">
                  <c:v>2.9000000000000002E-3</c:v>
                </c:pt>
                <c:pt idx="30">
                  <c:v>3.0000000000000001E-3</c:v>
                </c:pt>
                <c:pt idx="31">
                  <c:v>3.0999999999999999E-3</c:v>
                </c:pt>
                <c:pt idx="32">
                  <c:v>3.1999999999999997E-3</c:v>
                </c:pt>
                <c:pt idx="33">
                  <c:v>3.3E-3</c:v>
                </c:pt>
                <c:pt idx="34">
                  <c:v>3.4000000000000002E-3</c:v>
                </c:pt>
                <c:pt idx="35">
                  <c:v>3.5000000000000001E-3</c:v>
                </c:pt>
                <c:pt idx="36">
                  <c:v>3.5999999999999999E-3</c:v>
                </c:pt>
                <c:pt idx="37">
                  <c:v>3.7000000000000002E-3</c:v>
                </c:pt>
                <c:pt idx="38">
                  <c:v>3.8E-3</c:v>
                </c:pt>
                <c:pt idx="39">
                  <c:v>3.8999999999999998E-3</c:v>
                </c:pt>
                <c:pt idx="40">
                  <c:v>4.0000000000000001E-3</c:v>
                </c:pt>
                <c:pt idx="41">
                  <c:v>4.0999999999999995E-3</c:v>
                </c:pt>
                <c:pt idx="42">
                  <c:v>4.1999999999999997E-3</c:v>
                </c:pt>
                <c:pt idx="43">
                  <c:v>4.3E-3</c:v>
                </c:pt>
                <c:pt idx="44">
                  <c:v>4.4000000000000003E-3</c:v>
                </c:pt>
                <c:pt idx="45">
                  <c:v>4.5000000000000005E-3</c:v>
                </c:pt>
                <c:pt idx="46">
                  <c:v>4.5999999999999999E-3</c:v>
                </c:pt>
                <c:pt idx="47">
                  <c:v>4.7000000000000002E-3</c:v>
                </c:pt>
                <c:pt idx="48">
                  <c:v>4.7999999999999996E-3</c:v>
                </c:pt>
                <c:pt idx="49">
                  <c:v>4.8999999999999998E-3</c:v>
                </c:pt>
                <c:pt idx="50">
                  <c:v>5.0000000000000001E-3</c:v>
                </c:pt>
                <c:pt idx="51">
                  <c:v>5.1000000000000004E-3</c:v>
                </c:pt>
                <c:pt idx="52">
                  <c:v>5.1999999999999998E-3</c:v>
                </c:pt>
                <c:pt idx="53">
                  <c:v>5.3E-3</c:v>
                </c:pt>
                <c:pt idx="54">
                  <c:v>5.4000000000000003E-3</c:v>
                </c:pt>
                <c:pt idx="55">
                  <c:v>5.4999999999999997E-3</c:v>
                </c:pt>
                <c:pt idx="56">
                  <c:v>5.5999999999999999E-3</c:v>
                </c:pt>
                <c:pt idx="57">
                  <c:v>5.6999999999999993E-3</c:v>
                </c:pt>
                <c:pt idx="58">
                  <c:v>5.8000000000000005E-3</c:v>
                </c:pt>
                <c:pt idx="59">
                  <c:v>5.8999999999999999E-3</c:v>
                </c:pt>
                <c:pt idx="60">
                  <c:v>6.0000000000000001E-3</c:v>
                </c:pt>
                <c:pt idx="61">
                  <c:v>6.1000000000000004E-3</c:v>
                </c:pt>
                <c:pt idx="62">
                  <c:v>6.1999999999999998E-3</c:v>
                </c:pt>
                <c:pt idx="63">
                  <c:v>6.3E-3</c:v>
                </c:pt>
                <c:pt idx="64">
                  <c:v>6.3999999999999994E-3</c:v>
                </c:pt>
                <c:pt idx="65">
                  <c:v>6.4999999999999997E-3</c:v>
                </c:pt>
                <c:pt idx="66">
                  <c:v>6.6E-3</c:v>
                </c:pt>
                <c:pt idx="67">
                  <c:v>6.7000000000000002E-3</c:v>
                </c:pt>
                <c:pt idx="68">
                  <c:v>6.8000000000000005E-3</c:v>
                </c:pt>
                <c:pt idx="69">
                  <c:v>6.8999999999999999E-3</c:v>
                </c:pt>
                <c:pt idx="70">
                  <c:v>7.0000000000000001E-3</c:v>
                </c:pt>
                <c:pt idx="71">
                  <c:v>7.0999999999999995E-3</c:v>
                </c:pt>
                <c:pt idx="72">
                  <c:v>7.1999999999999998E-3</c:v>
                </c:pt>
                <c:pt idx="73">
                  <c:v>7.3000000000000001E-3</c:v>
                </c:pt>
                <c:pt idx="74">
                  <c:v>7.4000000000000003E-3</c:v>
                </c:pt>
                <c:pt idx="75">
                  <c:v>7.5000000000000006E-3</c:v>
                </c:pt>
                <c:pt idx="76">
                  <c:v>7.6E-3</c:v>
                </c:pt>
                <c:pt idx="77">
                  <c:v>7.7000000000000011E-3</c:v>
                </c:pt>
                <c:pt idx="78">
                  <c:v>7.7999999999999996E-3</c:v>
                </c:pt>
                <c:pt idx="79">
                  <c:v>7.9000000000000008E-3</c:v>
                </c:pt>
                <c:pt idx="80">
                  <c:v>8.0000000000000002E-3</c:v>
                </c:pt>
                <c:pt idx="81">
                  <c:v>8.0999999999999996E-3</c:v>
                </c:pt>
                <c:pt idx="82">
                  <c:v>8.199999999999999E-3</c:v>
                </c:pt>
                <c:pt idx="83">
                  <c:v>8.3000000000000001E-3</c:v>
                </c:pt>
                <c:pt idx="84">
                  <c:v>8.3999999999999995E-3</c:v>
                </c:pt>
                <c:pt idx="85">
                  <c:v>8.5000000000000006E-3</c:v>
                </c:pt>
                <c:pt idx="86">
                  <c:v>8.6E-3</c:v>
                </c:pt>
                <c:pt idx="87">
                  <c:v>8.6999999999999994E-3</c:v>
                </c:pt>
                <c:pt idx="88">
                  <c:v>8.8000000000000005E-3</c:v>
                </c:pt>
                <c:pt idx="89">
                  <c:v>8.8999999999999999E-3</c:v>
                </c:pt>
                <c:pt idx="90">
                  <c:v>9.0000000000000011E-3</c:v>
                </c:pt>
                <c:pt idx="91">
                  <c:v>9.0999999999999987E-3</c:v>
                </c:pt>
                <c:pt idx="92">
                  <c:v>9.1999999999999998E-3</c:v>
                </c:pt>
                <c:pt idx="93">
                  <c:v>9.300000000000001E-3</c:v>
                </c:pt>
                <c:pt idx="94">
                  <c:v>9.4000000000000004E-3</c:v>
                </c:pt>
                <c:pt idx="95">
                  <c:v>9.4999999999999998E-3</c:v>
                </c:pt>
                <c:pt idx="96">
                  <c:v>9.5999999999999992E-3</c:v>
                </c:pt>
                <c:pt idx="97">
                  <c:v>9.7000000000000003E-3</c:v>
                </c:pt>
                <c:pt idx="98">
                  <c:v>9.7999999999999997E-3</c:v>
                </c:pt>
                <c:pt idx="99">
                  <c:v>9.9000000000000008E-3</c:v>
                </c:pt>
                <c:pt idx="100">
                  <c:v>0.01</c:v>
                </c:pt>
                <c:pt idx="101">
                  <c:v>1.01E-2</c:v>
                </c:pt>
                <c:pt idx="102">
                  <c:v>1.0200000000000001E-2</c:v>
                </c:pt>
                <c:pt idx="103">
                  <c:v>1.03E-2</c:v>
                </c:pt>
                <c:pt idx="104">
                  <c:v>1.04E-2</c:v>
                </c:pt>
                <c:pt idx="105">
                  <c:v>1.0499999999999999E-2</c:v>
                </c:pt>
                <c:pt idx="106">
                  <c:v>1.06E-2</c:v>
                </c:pt>
                <c:pt idx="107">
                  <c:v>1.0699999999999999E-2</c:v>
                </c:pt>
                <c:pt idx="108">
                  <c:v>1.0800000000000001E-2</c:v>
                </c:pt>
                <c:pt idx="109">
                  <c:v>1.09E-2</c:v>
                </c:pt>
                <c:pt idx="110">
                  <c:v>1.0999999999999999E-2</c:v>
                </c:pt>
                <c:pt idx="111">
                  <c:v>1.11E-2</c:v>
                </c:pt>
                <c:pt idx="112">
                  <c:v>1.12E-2</c:v>
                </c:pt>
                <c:pt idx="113">
                  <c:v>1.1300000000000001E-2</c:v>
                </c:pt>
                <c:pt idx="114">
                  <c:v>1.1399999999999999E-2</c:v>
                </c:pt>
                <c:pt idx="115">
                  <c:v>1.15E-2</c:v>
                </c:pt>
                <c:pt idx="116">
                  <c:v>1.1600000000000001E-2</c:v>
                </c:pt>
                <c:pt idx="117">
                  <c:v>1.17E-2</c:v>
                </c:pt>
                <c:pt idx="118">
                  <c:v>1.18E-2</c:v>
                </c:pt>
                <c:pt idx="119">
                  <c:v>1.1899999999999999E-2</c:v>
                </c:pt>
                <c:pt idx="120">
                  <c:v>1.2E-2</c:v>
                </c:pt>
                <c:pt idx="121">
                  <c:v>1.21E-2</c:v>
                </c:pt>
                <c:pt idx="122">
                  <c:v>1.2200000000000001E-2</c:v>
                </c:pt>
                <c:pt idx="123">
                  <c:v>1.23E-2</c:v>
                </c:pt>
                <c:pt idx="124">
                  <c:v>1.24E-2</c:v>
                </c:pt>
                <c:pt idx="125">
                  <c:v>1.2500000000000001E-2</c:v>
                </c:pt>
                <c:pt idx="126">
                  <c:v>1.26E-2</c:v>
                </c:pt>
                <c:pt idx="127">
                  <c:v>1.2700000000000001E-2</c:v>
                </c:pt>
                <c:pt idx="128">
                  <c:v>1.2799999999999999E-2</c:v>
                </c:pt>
                <c:pt idx="129">
                  <c:v>1.29E-2</c:v>
                </c:pt>
                <c:pt idx="130">
                  <c:v>1.2999999999999999E-2</c:v>
                </c:pt>
                <c:pt idx="131">
                  <c:v>1.3100000000000001E-2</c:v>
                </c:pt>
                <c:pt idx="132">
                  <c:v>1.32E-2</c:v>
                </c:pt>
                <c:pt idx="133">
                  <c:v>1.3299999999999999E-2</c:v>
                </c:pt>
                <c:pt idx="134">
                  <c:v>1.34E-2</c:v>
                </c:pt>
                <c:pt idx="135">
                  <c:v>1.35E-2</c:v>
                </c:pt>
                <c:pt idx="136">
                  <c:v>1.3600000000000001E-2</c:v>
                </c:pt>
                <c:pt idx="137">
                  <c:v>1.3699999999999999E-2</c:v>
                </c:pt>
                <c:pt idx="138">
                  <c:v>1.38E-2</c:v>
                </c:pt>
                <c:pt idx="139">
                  <c:v>1.3900000000000001E-2</c:v>
                </c:pt>
                <c:pt idx="140">
                  <c:v>1.4E-2</c:v>
                </c:pt>
                <c:pt idx="141">
                  <c:v>1.41E-2</c:v>
                </c:pt>
                <c:pt idx="142">
                  <c:v>1.4199999999999999E-2</c:v>
                </c:pt>
                <c:pt idx="143">
                  <c:v>1.43E-2</c:v>
                </c:pt>
                <c:pt idx="144">
                  <c:v>1.44E-2</c:v>
                </c:pt>
                <c:pt idx="145">
                  <c:v>1.4500000000000001E-2</c:v>
                </c:pt>
                <c:pt idx="146">
                  <c:v>1.46E-2</c:v>
                </c:pt>
                <c:pt idx="147">
                  <c:v>1.47E-2</c:v>
                </c:pt>
                <c:pt idx="148">
                  <c:v>1.4800000000000001E-2</c:v>
                </c:pt>
                <c:pt idx="149">
                  <c:v>1.49E-2</c:v>
                </c:pt>
                <c:pt idx="150">
                  <c:v>1.5000000000000001E-2</c:v>
                </c:pt>
                <c:pt idx="151">
                  <c:v>1.5099999999999999E-2</c:v>
                </c:pt>
                <c:pt idx="152">
                  <c:v>1.52E-2</c:v>
                </c:pt>
                <c:pt idx="153">
                  <c:v>1.5299999999999999E-2</c:v>
                </c:pt>
                <c:pt idx="154">
                  <c:v>1.5400000000000002E-2</c:v>
                </c:pt>
                <c:pt idx="155">
                  <c:v>1.55E-2</c:v>
                </c:pt>
                <c:pt idx="156">
                  <c:v>1.5599999999999999E-2</c:v>
                </c:pt>
                <c:pt idx="157">
                  <c:v>1.5699999999999999E-2</c:v>
                </c:pt>
                <c:pt idx="158">
                  <c:v>1.5800000000000002E-2</c:v>
                </c:pt>
                <c:pt idx="159">
                  <c:v>1.5900000000000001E-2</c:v>
                </c:pt>
                <c:pt idx="160">
                  <c:v>1.6E-2</c:v>
                </c:pt>
                <c:pt idx="161">
                  <c:v>1.61E-2</c:v>
                </c:pt>
                <c:pt idx="162">
                  <c:v>1.6199999999999999E-2</c:v>
                </c:pt>
                <c:pt idx="163">
                  <c:v>1.6299999999999999E-2</c:v>
                </c:pt>
                <c:pt idx="164">
                  <c:v>1.6399999999999998E-2</c:v>
                </c:pt>
                <c:pt idx="165">
                  <c:v>1.6500000000000001E-2</c:v>
                </c:pt>
                <c:pt idx="166">
                  <c:v>1.66E-2</c:v>
                </c:pt>
                <c:pt idx="167">
                  <c:v>1.67E-2</c:v>
                </c:pt>
                <c:pt idx="168">
                  <c:v>1.6799999999999999E-2</c:v>
                </c:pt>
                <c:pt idx="169">
                  <c:v>1.6900000000000002E-2</c:v>
                </c:pt>
                <c:pt idx="170">
                  <c:v>1.7000000000000001E-2</c:v>
                </c:pt>
                <c:pt idx="171">
                  <c:v>1.7100000000000001E-2</c:v>
                </c:pt>
                <c:pt idx="172">
                  <c:v>1.72E-2</c:v>
                </c:pt>
                <c:pt idx="173">
                  <c:v>1.7299999999999999E-2</c:v>
                </c:pt>
                <c:pt idx="174">
                  <c:v>1.7399999999999999E-2</c:v>
                </c:pt>
                <c:pt idx="175">
                  <c:v>1.7499999999999998E-2</c:v>
                </c:pt>
                <c:pt idx="176">
                  <c:v>1.7600000000000001E-2</c:v>
                </c:pt>
                <c:pt idx="177">
                  <c:v>1.77E-2</c:v>
                </c:pt>
                <c:pt idx="178">
                  <c:v>1.78E-2</c:v>
                </c:pt>
                <c:pt idx="179">
                  <c:v>1.7900000000000003E-2</c:v>
                </c:pt>
                <c:pt idx="180">
                  <c:v>1.8000000000000002E-2</c:v>
                </c:pt>
                <c:pt idx="181">
                  <c:v>1.8099999999999998E-2</c:v>
                </c:pt>
                <c:pt idx="182">
                  <c:v>1.8199999999999997E-2</c:v>
                </c:pt>
                <c:pt idx="183">
                  <c:v>1.83E-2</c:v>
                </c:pt>
                <c:pt idx="184">
                  <c:v>1.84E-2</c:v>
                </c:pt>
                <c:pt idx="185">
                  <c:v>1.8499999999999999E-2</c:v>
                </c:pt>
                <c:pt idx="186">
                  <c:v>1.8600000000000002E-2</c:v>
                </c:pt>
                <c:pt idx="187">
                  <c:v>1.8700000000000001E-2</c:v>
                </c:pt>
                <c:pt idx="188">
                  <c:v>1.8800000000000001E-2</c:v>
                </c:pt>
                <c:pt idx="189">
                  <c:v>1.89E-2</c:v>
                </c:pt>
                <c:pt idx="190">
                  <c:v>1.9E-2</c:v>
                </c:pt>
                <c:pt idx="191">
                  <c:v>1.9099999999999999E-2</c:v>
                </c:pt>
                <c:pt idx="192">
                  <c:v>1.9199999999999998E-2</c:v>
                </c:pt>
                <c:pt idx="193">
                  <c:v>1.9300000000000001E-2</c:v>
                </c:pt>
                <c:pt idx="194">
                  <c:v>1.9400000000000001E-2</c:v>
                </c:pt>
                <c:pt idx="195">
                  <c:v>1.95E-2</c:v>
                </c:pt>
                <c:pt idx="196">
                  <c:v>1.9599999999999999E-2</c:v>
                </c:pt>
                <c:pt idx="197">
                  <c:v>1.9700000000000002E-2</c:v>
                </c:pt>
                <c:pt idx="198">
                  <c:v>1.9800000000000002E-2</c:v>
                </c:pt>
                <c:pt idx="199">
                  <c:v>1.9899999999999998E-2</c:v>
                </c:pt>
                <c:pt idx="200">
                  <c:v>0.02</c:v>
                </c:pt>
                <c:pt idx="201">
                  <c:v>2.01E-2</c:v>
                </c:pt>
                <c:pt idx="202">
                  <c:v>2.0199999999999999E-2</c:v>
                </c:pt>
                <c:pt idx="203">
                  <c:v>2.0299999999999999E-2</c:v>
                </c:pt>
                <c:pt idx="204">
                  <c:v>2.0400000000000001E-2</c:v>
                </c:pt>
                <c:pt idx="205">
                  <c:v>2.0500000000000001E-2</c:v>
                </c:pt>
                <c:pt idx="206">
                  <c:v>2.06E-2</c:v>
                </c:pt>
                <c:pt idx="207">
                  <c:v>2.07E-2</c:v>
                </c:pt>
                <c:pt idx="208">
                  <c:v>2.0799999999999999E-2</c:v>
                </c:pt>
                <c:pt idx="209">
                  <c:v>2.0899999999999998E-2</c:v>
                </c:pt>
                <c:pt idx="210">
                  <c:v>2.0999999999999998E-2</c:v>
                </c:pt>
                <c:pt idx="211">
                  <c:v>2.1100000000000001E-2</c:v>
                </c:pt>
                <c:pt idx="212">
                  <c:v>2.12E-2</c:v>
                </c:pt>
                <c:pt idx="213">
                  <c:v>2.1299999999999999E-2</c:v>
                </c:pt>
                <c:pt idx="214">
                  <c:v>2.1399999999999999E-2</c:v>
                </c:pt>
                <c:pt idx="215">
                  <c:v>2.1500000000000002E-2</c:v>
                </c:pt>
                <c:pt idx="216">
                  <c:v>2.1600000000000001E-2</c:v>
                </c:pt>
                <c:pt idx="217">
                  <c:v>2.1700000000000001E-2</c:v>
                </c:pt>
                <c:pt idx="218">
                  <c:v>2.18E-2</c:v>
                </c:pt>
                <c:pt idx="219">
                  <c:v>2.1899999999999999E-2</c:v>
                </c:pt>
                <c:pt idx="220">
                  <c:v>2.1999999999999999E-2</c:v>
                </c:pt>
                <c:pt idx="221">
                  <c:v>2.2099999999999998E-2</c:v>
                </c:pt>
                <c:pt idx="222">
                  <c:v>2.2200000000000001E-2</c:v>
                </c:pt>
                <c:pt idx="223">
                  <c:v>2.23E-2</c:v>
                </c:pt>
                <c:pt idx="224">
                  <c:v>2.24E-2</c:v>
                </c:pt>
                <c:pt idx="225">
                  <c:v>2.2500000000000003E-2</c:v>
                </c:pt>
                <c:pt idx="226">
                  <c:v>2.2600000000000002E-2</c:v>
                </c:pt>
                <c:pt idx="227">
                  <c:v>2.2699999999999998E-2</c:v>
                </c:pt>
                <c:pt idx="228">
                  <c:v>2.2799999999999997E-2</c:v>
                </c:pt>
                <c:pt idx="229">
                  <c:v>2.29E-2</c:v>
                </c:pt>
                <c:pt idx="230">
                  <c:v>2.3E-2</c:v>
                </c:pt>
                <c:pt idx="231">
                  <c:v>2.3099999999999999E-2</c:v>
                </c:pt>
                <c:pt idx="232">
                  <c:v>2.3200000000000002E-2</c:v>
                </c:pt>
                <c:pt idx="233">
                  <c:v>2.3300000000000001E-2</c:v>
                </c:pt>
                <c:pt idx="234">
                  <c:v>2.3400000000000001E-2</c:v>
                </c:pt>
                <c:pt idx="235">
                  <c:v>2.35E-2</c:v>
                </c:pt>
                <c:pt idx="236">
                  <c:v>2.3599999999999999E-2</c:v>
                </c:pt>
                <c:pt idx="237">
                  <c:v>2.3699999999999999E-2</c:v>
                </c:pt>
                <c:pt idx="238">
                  <c:v>2.3799999999999998E-2</c:v>
                </c:pt>
                <c:pt idx="239">
                  <c:v>2.3900000000000001E-2</c:v>
                </c:pt>
                <c:pt idx="240">
                  <c:v>2.4E-2</c:v>
                </c:pt>
                <c:pt idx="241">
                  <c:v>2.41E-2</c:v>
                </c:pt>
                <c:pt idx="242">
                  <c:v>2.4199999999999999E-2</c:v>
                </c:pt>
                <c:pt idx="243">
                  <c:v>2.4300000000000002E-2</c:v>
                </c:pt>
                <c:pt idx="244">
                  <c:v>2.4400000000000002E-2</c:v>
                </c:pt>
                <c:pt idx="245">
                  <c:v>2.4500000000000001E-2</c:v>
                </c:pt>
                <c:pt idx="246">
                  <c:v>2.46E-2</c:v>
                </c:pt>
                <c:pt idx="247">
                  <c:v>2.47E-2</c:v>
                </c:pt>
                <c:pt idx="248">
                  <c:v>2.4799999999999999E-2</c:v>
                </c:pt>
                <c:pt idx="249">
                  <c:v>2.4899999999999999E-2</c:v>
                </c:pt>
                <c:pt idx="250">
                  <c:v>2.5000000000000001E-2</c:v>
                </c:pt>
                <c:pt idx="251">
                  <c:v>2.5100000000000001E-2</c:v>
                </c:pt>
                <c:pt idx="252">
                  <c:v>2.52E-2</c:v>
                </c:pt>
                <c:pt idx="253">
                  <c:v>2.53E-2</c:v>
                </c:pt>
                <c:pt idx="254">
                  <c:v>2.5400000000000002E-2</c:v>
                </c:pt>
                <c:pt idx="255">
                  <c:v>2.5499999999999998E-2</c:v>
                </c:pt>
                <c:pt idx="256">
                  <c:v>2.5599999999999998E-2</c:v>
                </c:pt>
                <c:pt idx="257">
                  <c:v>2.5700000000000001E-2</c:v>
                </c:pt>
                <c:pt idx="258">
                  <c:v>2.58E-2</c:v>
                </c:pt>
                <c:pt idx="259">
                  <c:v>2.5899999999999999E-2</c:v>
                </c:pt>
                <c:pt idx="260">
                  <c:v>2.5999999999999999E-2</c:v>
                </c:pt>
                <c:pt idx="261">
                  <c:v>2.6100000000000002E-2</c:v>
                </c:pt>
                <c:pt idx="262">
                  <c:v>2.6200000000000001E-2</c:v>
                </c:pt>
                <c:pt idx="263">
                  <c:v>2.63E-2</c:v>
                </c:pt>
                <c:pt idx="264">
                  <c:v>2.64E-2</c:v>
                </c:pt>
                <c:pt idx="265">
                  <c:v>2.6499999999999999E-2</c:v>
                </c:pt>
                <c:pt idx="266">
                  <c:v>2.6599999999999999E-2</c:v>
                </c:pt>
                <c:pt idx="267">
                  <c:v>2.6699999999999998E-2</c:v>
                </c:pt>
                <c:pt idx="268">
                  <c:v>2.6800000000000001E-2</c:v>
                </c:pt>
                <c:pt idx="269">
                  <c:v>2.69E-2</c:v>
                </c:pt>
                <c:pt idx="270">
                  <c:v>2.7E-2</c:v>
                </c:pt>
                <c:pt idx="271">
                  <c:v>2.7100000000000003E-2</c:v>
                </c:pt>
                <c:pt idx="272">
                  <c:v>2.7200000000000002E-2</c:v>
                </c:pt>
                <c:pt idx="273">
                  <c:v>2.7299999999999998E-2</c:v>
                </c:pt>
                <c:pt idx="274">
                  <c:v>2.7399999999999997E-2</c:v>
                </c:pt>
                <c:pt idx="275">
                  <c:v>2.75E-2</c:v>
                </c:pt>
                <c:pt idx="276">
                  <c:v>2.76E-2</c:v>
                </c:pt>
                <c:pt idx="277">
                  <c:v>2.7699999999999999E-2</c:v>
                </c:pt>
                <c:pt idx="278">
                  <c:v>2.7800000000000002E-2</c:v>
                </c:pt>
                <c:pt idx="279">
                  <c:v>2.7900000000000001E-2</c:v>
                </c:pt>
                <c:pt idx="280">
                  <c:v>2.8000000000000001E-2</c:v>
                </c:pt>
                <c:pt idx="281">
                  <c:v>2.81E-2</c:v>
                </c:pt>
                <c:pt idx="282">
                  <c:v>2.8199999999999999E-2</c:v>
                </c:pt>
                <c:pt idx="283">
                  <c:v>2.8299999999999999E-2</c:v>
                </c:pt>
                <c:pt idx="284">
                  <c:v>2.8399999999999998E-2</c:v>
                </c:pt>
                <c:pt idx="285">
                  <c:v>2.8500000000000001E-2</c:v>
                </c:pt>
                <c:pt idx="286">
                  <c:v>2.86E-2</c:v>
                </c:pt>
                <c:pt idx="287">
                  <c:v>2.87E-2</c:v>
                </c:pt>
                <c:pt idx="288">
                  <c:v>2.8799999999999999E-2</c:v>
                </c:pt>
                <c:pt idx="289">
                  <c:v>2.8900000000000002E-2</c:v>
                </c:pt>
                <c:pt idx="290">
                  <c:v>2.9000000000000001E-2</c:v>
                </c:pt>
                <c:pt idx="291">
                  <c:v>2.9100000000000001E-2</c:v>
                </c:pt>
                <c:pt idx="292">
                  <c:v>2.92E-2</c:v>
                </c:pt>
                <c:pt idx="293">
                  <c:v>2.93E-2</c:v>
                </c:pt>
                <c:pt idx="294">
                  <c:v>2.9399999999999999E-2</c:v>
                </c:pt>
                <c:pt idx="295">
                  <c:v>2.9499999999999998E-2</c:v>
                </c:pt>
                <c:pt idx="296">
                  <c:v>2.9600000000000001E-2</c:v>
                </c:pt>
                <c:pt idx="297">
                  <c:v>2.9700000000000001E-2</c:v>
                </c:pt>
                <c:pt idx="298">
                  <c:v>2.98E-2</c:v>
                </c:pt>
                <c:pt idx="299">
                  <c:v>2.9899999999999999E-2</c:v>
                </c:pt>
                <c:pt idx="300">
                  <c:v>3.0000000000000002E-2</c:v>
                </c:pt>
                <c:pt idx="301">
                  <c:v>3.0099999999999998E-2</c:v>
                </c:pt>
                <c:pt idx="302">
                  <c:v>3.0199999999999998E-2</c:v>
                </c:pt>
                <c:pt idx="303">
                  <c:v>3.0300000000000001E-2</c:v>
                </c:pt>
                <c:pt idx="304">
                  <c:v>3.04E-2</c:v>
                </c:pt>
                <c:pt idx="305">
                  <c:v>3.0499999999999999E-2</c:v>
                </c:pt>
                <c:pt idx="306">
                  <c:v>3.0599999999999999E-2</c:v>
                </c:pt>
                <c:pt idx="307">
                  <c:v>3.0700000000000002E-2</c:v>
                </c:pt>
                <c:pt idx="308">
                  <c:v>3.0800000000000004E-2</c:v>
                </c:pt>
                <c:pt idx="309">
                  <c:v>3.09E-2</c:v>
                </c:pt>
                <c:pt idx="310">
                  <c:v>3.1E-2</c:v>
                </c:pt>
                <c:pt idx="311">
                  <c:v>3.1099999999999996E-2</c:v>
                </c:pt>
                <c:pt idx="312">
                  <c:v>3.1199999999999999E-2</c:v>
                </c:pt>
                <c:pt idx="313">
                  <c:v>3.1300000000000001E-2</c:v>
                </c:pt>
                <c:pt idx="314">
                  <c:v>3.1399999999999997E-2</c:v>
                </c:pt>
                <c:pt idx="315">
                  <c:v>3.15E-2</c:v>
                </c:pt>
                <c:pt idx="316">
                  <c:v>3.1600000000000003E-2</c:v>
                </c:pt>
                <c:pt idx="317">
                  <c:v>3.1699999999999999E-2</c:v>
                </c:pt>
                <c:pt idx="318">
                  <c:v>3.1800000000000002E-2</c:v>
                </c:pt>
                <c:pt idx="319">
                  <c:v>3.1900000000000005E-2</c:v>
                </c:pt>
                <c:pt idx="320">
                  <c:v>3.2000000000000001E-2</c:v>
                </c:pt>
                <c:pt idx="321">
                  <c:v>3.2100000000000004E-2</c:v>
                </c:pt>
                <c:pt idx="322">
                  <c:v>3.2199999999999999E-2</c:v>
                </c:pt>
                <c:pt idx="323">
                  <c:v>3.2300000000000002E-2</c:v>
                </c:pt>
                <c:pt idx="324">
                  <c:v>3.2399999999999998E-2</c:v>
                </c:pt>
                <c:pt idx="325">
                  <c:v>3.2499999999999994E-2</c:v>
                </c:pt>
                <c:pt idx="326">
                  <c:v>3.2599999999999997E-2</c:v>
                </c:pt>
                <c:pt idx="327">
                  <c:v>3.27E-2</c:v>
                </c:pt>
                <c:pt idx="328">
                  <c:v>3.2799999999999996E-2</c:v>
                </c:pt>
                <c:pt idx="329">
                  <c:v>3.2899999999999999E-2</c:v>
                </c:pt>
                <c:pt idx="330">
                  <c:v>3.3000000000000002E-2</c:v>
                </c:pt>
                <c:pt idx="331">
                  <c:v>3.3099999999999997E-2</c:v>
                </c:pt>
                <c:pt idx="332">
                  <c:v>3.32E-2</c:v>
                </c:pt>
                <c:pt idx="333">
                  <c:v>3.3300000000000003E-2</c:v>
                </c:pt>
                <c:pt idx="334">
                  <c:v>3.3399999999999999E-2</c:v>
                </c:pt>
                <c:pt idx="335">
                  <c:v>3.3500000000000002E-2</c:v>
                </c:pt>
                <c:pt idx="336">
                  <c:v>3.3599999999999998E-2</c:v>
                </c:pt>
                <c:pt idx="337">
                  <c:v>3.3700000000000001E-2</c:v>
                </c:pt>
                <c:pt idx="338">
                  <c:v>3.3800000000000004E-2</c:v>
                </c:pt>
                <c:pt idx="339">
                  <c:v>3.39E-2</c:v>
                </c:pt>
                <c:pt idx="340">
                  <c:v>3.4000000000000002E-2</c:v>
                </c:pt>
                <c:pt idx="341">
                  <c:v>3.4100000000000005E-2</c:v>
                </c:pt>
                <c:pt idx="342">
                  <c:v>3.4200000000000001E-2</c:v>
                </c:pt>
                <c:pt idx="343">
                  <c:v>3.4299999999999997E-2</c:v>
                </c:pt>
                <c:pt idx="344">
                  <c:v>3.44E-2</c:v>
                </c:pt>
                <c:pt idx="345">
                  <c:v>3.4499999999999996E-2</c:v>
                </c:pt>
                <c:pt idx="346">
                  <c:v>3.4599999999999999E-2</c:v>
                </c:pt>
                <c:pt idx="347">
                  <c:v>3.4700000000000002E-2</c:v>
                </c:pt>
                <c:pt idx="348">
                  <c:v>3.4799999999999998E-2</c:v>
                </c:pt>
                <c:pt idx="349">
                  <c:v>3.49E-2</c:v>
                </c:pt>
                <c:pt idx="350">
                  <c:v>3.4999999999999996E-2</c:v>
                </c:pt>
                <c:pt idx="351">
                  <c:v>3.5099999999999999E-2</c:v>
                </c:pt>
                <c:pt idx="352">
                  <c:v>3.5200000000000002E-2</c:v>
                </c:pt>
                <c:pt idx="353">
                  <c:v>3.5299999999999998E-2</c:v>
                </c:pt>
                <c:pt idx="354">
                  <c:v>3.5400000000000001E-2</c:v>
                </c:pt>
                <c:pt idx="355">
                  <c:v>3.5500000000000004E-2</c:v>
                </c:pt>
                <c:pt idx="356">
                  <c:v>3.56E-2</c:v>
                </c:pt>
                <c:pt idx="357">
                  <c:v>3.5700000000000003E-2</c:v>
                </c:pt>
                <c:pt idx="358">
                  <c:v>3.5800000000000005E-2</c:v>
                </c:pt>
                <c:pt idx="359">
                  <c:v>3.5900000000000001E-2</c:v>
                </c:pt>
                <c:pt idx="360">
                  <c:v>3.6000000000000004E-2</c:v>
                </c:pt>
                <c:pt idx="361">
                  <c:v>3.61E-2</c:v>
                </c:pt>
                <c:pt idx="362">
                  <c:v>3.6199999999999996E-2</c:v>
                </c:pt>
                <c:pt idx="363">
                  <c:v>3.6299999999999999E-2</c:v>
                </c:pt>
                <c:pt idx="364">
                  <c:v>3.6399999999999995E-2</c:v>
                </c:pt>
                <c:pt idx="365">
                  <c:v>3.6499999999999998E-2</c:v>
                </c:pt>
                <c:pt idx="366">
                  <c:v>3.6600000000000001E-2</c:v>
                </c:pt>
                <c:pt idx="367">
                  <c:v>3.6699999999999997E-2</c:v>
                </c:pt>
                <c:pt idx="368">
                  <c:v>3.6799999999999999E-2</c:v>
                </c:pt>
                <c:pt idx="369">
                  <c:v>3.6900000000000002E-2</c:v>
                </c:pt>
                <c:pt idx="370">
                  <c:v>3.6999999999999998E-2</c:v>
                </c:pt>
                <c:pt idx="371">
                  <c:v>3.7100000000000001E-2</c:v>
                </c:pt>
                <c:pt idx="372">
                  <c:v>3.7200000000000004E-2</c:v>
                </c:pt>
                <c:pt idx="373">
                  <c:v>3.73E-2</c:v>
                </c:pt>
                <c:pt idx="374">
                  <c:v>3.7400000000000003E-2</c:v>
                </c:pt>
                <c:pt idx="375">
                  <c:v>3.7499999999999999E-2</c:v>
                </c:pt>
                <c:pt idx="376">
                  <c:v>3.7600000000000001E-2</c:v>
                </c:pt>
                <c:pt idx="377">
                  <c:v>3.7700000000000004E-2</c:v>
                </c:pt>
                <c:pt idx="378">
                  <c:v>3.78E-2</c:v>
                </c:pt>
                <c:pt idx="379">
                  <c:v>3.7900000000000003E-2</c:v>
                </c:pt>
                <c:pt idx="380">
                  <c:v>3.7999999999999999E-2</c:v>
                </c:pt>
                <c:pt idx="381">
                  <c:v>3.8099999999999995E-2</c:v>
                </c:pt>
                <c:pt idx="382">
                  <c:v>3.8199999999999998E-2</c:v>
                </c:pt>
                <c:pt idx="383">
                  <c:v>3.8300000000000001E-2</c:v>
                </c:pt>
                <c:pt idx="384">
                  <c:v>3.8399999999999997E-2</c:v>
                </c:pt>
                <c:pt idx="385">
                  <c:v>3.85E-2</c:v>
                </c:pt>
                <c:pt idx="386">
                  <c:v>3.8600000000000002E-2</c:v>
                </c:pt>
                <c:pt idx="387">
                  <c:v>3.8699999999999998E-2</c:v>
                </c:pt>
                <c:pt idx="388">
                  <c:v>3.8800000000000001E-2</c:v>
                </c:pt>
                <c:pt idx="389">
                  <c:v>3.8899999999999997E-2</c:v>
                </c:pt>
                <c:pt idx="390">
                  <c:v>3.9E-2</c:v>
                </c:pt>
                <c:pt idx="391">
                  <c:v>3.9100000000000003E-2</c:v>
                </c:pt>
                <c:pt idx="392">
                  <c:v>3.9199999999999999E-2</c:v>
                </c:pt>
                <c:pt idx="393">
                  <c:v>3.9300000000000002E-2</c:v>
                </c:pt>
                <c:pt idx="394">
                  <c:v>3.9400000000000004E-2</c:v>
                </c:pt>
                <c:pt idx="395">
                  <c:v>3.95E-2</c:v>
                </c:pt>
                <c:pt idx="396">
                  <c:v>3.9600000000000003E-2</c:v>
                </c:pt>
                <c:pt idx="397">
                  <c:v>3.9700000000000006E-2</c:v>
                </c:pt>
                <c:pt idx="398">
                  <c:v>3.9799999999999995E-2</c:v>
                </c:pt>
                <c:pt idx="399">
                  <c:v>3.9899999999999998E-2</c:v>
                </c:pt>
                <c:pt idx="400">
                  <c:v>0.04</c:v>
                </c:pt>
                <c:pt idx="401">
                  <c:v>4.0099999999999997E-2</c:v>
                </c:pt>
                <c:pt idx="402">
                  <c:v>4.02E-2</c:v>
                </c:pt>
                <c:pt idx="403">
                  <c:v>4.0299999999999996E-2</c:v>
                </c:pt>
                <c:pt idx="404">
                  <c:v>4.0399999999999998E-2</c:v>
                </c:pt>
                <c:pt idx="405">
                  <c:v>4.0500000000000001E-2</c:v>
                </c:pt>
                <c:pt idx="406">
                  <c:v>4.0599999999999997E-2</c:v>
                </c:pt>
                <c:pt idx="407">
                  <c:v>4.07E-2</c:v>
                </c:pt>
                <c:pt idx="408">
                  <c:v>4.0800000000000003E-2</c:v>
                </c:pt>
                <c:pt idx="409">
                  <c:v>4.0899999999999999E-2</c:v>
                </c:pt>
                <c:pt idx="410">
                  <c:v>4.1000000000000002E-2</c:v>
                </c:pt>
                <c:pt idx="411">
                  <c:v>4.1100000000000005E-2</c:v>
                </c:pt>
                <c:pt idx="412">
                  <c:v>4.1200000000000001E-2</c:v>
                </c:pt>
                <c:pt idx="413">
                  <c:v>4.1300000000000003E-2</c:v>
                </c:pt>
                <c:pt idx="414">
                  <c:v>4.1399999999999999E-2</c:v>
                </c:pt>
                <c:pt idx="415">
                  <c:v>4.1500000000000002E-2</c:v>
                </c:pt>
                <c:pt idx="416">
                  <c:v>4.1599999999999998E-2</c:v>
                </c:pt>
                <c:pt idx="417">
                  <c:v>4.1699999999999994E-2</c:v>
                </c:pt>
                <c:pt idx="418">
                  <c:v>4.1799999999999997E-2</c:v>
                </c:pt>
                <c:pt idx="419">
                  <c:v>4.19E-2</c:v>
                </c:pt>
                <c:pt idx="420">
                  <c:v>4.1999999999999996E-2</c:v>
                </c:pt>
                <c:pt idx="421">
                  <c:v>4.2099999999999999E-2</c:v>
                </c:pt>
                <c:pt idx="422">
                  <c:v>4.2200000000000001E-2</c:v>
                </c:pt>
                <c:pt idx="423">
                  <c:v>4.2299999999999997E-2</c:v>
                </c:pt>
                <c:pt idx="424">
                  <c:v>4.24E-2</c:v>
                </c:pt>
                <c:pt idx="425">
                  <c:v>4.2500000000000003E-2</c:v>
                </c:pt>
                <c:pt idx="426">
                  <c:v>4.2599999999999999E-2</c:v>
                </c:pt>
                <c:pt idx="427">
                  <c:v>4.2700000000000002E-2</c:v>
                </c:pt>
                <c:pt idx="428">
                  <c:v>4.2799999999999998E-2</c:v>
                </c:pt>
                <c:pt idx="429">
                  <c:v>4.2900000000000001E-2</c:v>
                </c:pt>
                <c:pt idx="430">
                  <c:v>4.3000000000000003E-2</c:v>
                </c:pt>
                <c:pt idx="431">
                  <c:v>4.3099999999999999E-2</c:v>
                </c:pt>
                <c:pt idx="432">
                  <c:v>4.3200000000000002E-2</c:v>
                </c:pt>
                <c:pt idx="433">
                  <c:v>4.3300000000000005E-2</c:v>
                </c:pt>
                <c:pt idx="434">
                  <c:v>4.3400000000000001E-2</c:v>
                </c:pt>
                <c:pt idx="435">
                  <c:v>4.3499999999999997E-2</c:v>
                </c:pt>
                <c:pt idx="436">
                  <c:v>4.36E-2</c:v>
                </c:pt>
                <c:pt idx="437">
                  <c:v>4.3699999999999996E-2</c:v>
                </c:pt>
                <c:pt idx="438">
                  <c:v>4.3799999999999999E-2</c:v>
                </c:pt>
                <c:pt idx="439">
                  <c:v>4.3900000000000002E-2</c:v>
                </c:pt>
                <c:pt idx="440">
                  <c:v>4.3999999999999997E-2</c:v>
                </c:pt>
                <c:pt idx="441">
                  <c:v>4.41E-2</c:v>
                </c:pt>
                <c:pt idx="442">
                  <c:v>4.4199999999999996E-2</c:v>
                </c:pt>
                <c:pt idx="443">
                  <c:v>4.4299999999999999E-2</c:v>
                </c:pt>
                <c:pt idx="444">
                  <c:v>4.4400000000000002E-2</c:v>
                </c:pt>
                <c:pt idx="445">
                  <c:v>4.4499999999999998E-2</c:v>
                </c:pt>
                <c:pt idx="446">
                  <c:v>4.4600000000000001E-2</c:v>
                </c:pt>
                <c:pt idx="447">
                  <c:v>4.4700000000000004E-2</c:v>
                </c:pt>
                <c:pt idx="448">
                  <c:v>4.48E-2</c:v>
                </c:pt>
                <c:pt idx="449">
                  <c:v>4.4900000000000002E-2</c:v>
                </c:pt>
                <c:pt idx="450">
                  <c:v>4.5000000000000005E-2</c:v>
                </c:pt>
                <c:pt idx="451">
                  <c:v>4.5100000000000001E-2</c:v>
                </c:pt>
                <c:pt idx="452">
                  <c:v>4.5200000000000004E-2</c:v>
                </c:pt>
                <c:pt idx="453">
                  <c:v>4.53E-2</c:v>
                </c:pt>
                <c:pt idx="454">
                  <c:v>4.5399999999999996E-2</c:v>
                </c:pt>
                <c:pt idx="455">
                  <c:v>4.5499999999999999E-2</c:v>
                </c:pt>
                <c:pt idx="456">
                  <c:v>4.5599999999999995E-2</c:v>
                </c:pt>
                <c:pt idx="457">
                  <c:v>4.5699999999999998E-2</c:v>
                </c:pt>
                <c:pt idx="458">
                  <c:v>4.58E-2</c:v>
                </c:pt>
                <c:pt idx="459">
                  <c:v>4.5899999999999996E-2</c:v>
                </c:pt>
                <c:pt idx="460">
                  <c:v>4.5999999999999999E-2</c:v>
                </c:pt>
                <c:pt idx="461">
                  <c:v>4.6100000000000002E-2</c:v>
                </c:pt>
                <c:pt idx="462">
                  <c:v>4.6199999999999998E-2</c:v>
                </c:pt>
                <c:pt idx="463">
                  <c:v>4.6300000000000001E-2</c:v>
                </c:pt>
                <c:pt idx="464">
                  <c:v>4.6400000000000004E-2</c:v>
                </c:pt>
                <c:pt idx="465">
                  <c:v>4.65E-2</c:v>
                </c:pt>
                <c:pt idx="466">
                  <c:v>4.6600000000000003E-2</c:v>
                </c:pt>
                <c:pt idx="467">
                  <c:v>4.6699999999999998E-2</c:v>
                </c:pt>
                <c:pt idx="468">
                  <c:v>4.6800000000000001E-2</c:v>
                </c:pt>
                <c:pt idx="469">
                  <c:v>4.6900000000000004E-2</c:v>
                </c:pt>
                <c:pt idx="470">
                  <c:v>4.7E-2</c:v>
                </c:pt>
                <c:pt idx="471">
                  <c:v>4.7100000000000003E-2</c:v>
                </c:pt>
                <c:pt idx="472">
                  <c:v>4.7199999999999999E-2</c:v>
                </c:pt>
                <c:pt idx="473">
                  <c:v>4.7299999999999995E-2</c:v>
                </c:pt>
                <c:pt idx="474">
                  <c:v>4.7399999999999998E-2</c:v>
                </c:pt>
                <c:pt idx="475">
                  <c:v>4.7500000000000001E-2</c:v>
                </c:pt>
                <c:pt idx="476">
                  <c:v>4.7599999999999996E-2</c:v>
                </c:pt>
                <c:pt idx="477">
                  <c:v>4.7699999999999999E-2</c:v>
                </c:pt>
                <c:pt idx="478">
                  <c:v>4.7800000000000002E-2</c:v>
                </c:pt>
                <c:pt idx="479">
                  <c:v>4.7899999999999998E-2</c:v>
                </c:pt>
                <c:pt idx="480">
                  <c:v>4.8000000000000001E-2</c:v>
                </c:pt>
                <c:pt idx="481">
                  <c:v>4.8099999999999997E-2</c:v>
                </c:pt>
                <c:pt idx="482">
                  <c:v>4.82E-2</c:v>
                </c:pt>
                <c:pt idx="483">
                  <c:v>4.8300000000000003E-2</c:v>
                </c:pt>
                <c:pt idx="484">
                  <c:v>4.8399999999999999E-2</c:v>
                </c:pt>
                <c:pt idx="485">
                  <c:v>4.8500000000000001E-2</c:v>
                </c:pt>
                <c:pt idx="486">
                  <c:v>4.8600000000000004E-2</c:v>
                </c:pt>
                <c:pt idx="487">
                  <c:v>4.87E-2</c:v>
                </c:pt>
                <c:pt idx="488">
                  <c:v>4.8800000000000003E-2</c:v>
                </c:pt>
                <c:pt idx="489">
                  <c:v>4.8900000000000006E-2</c:v>
                </c:pt>
                <c:pt idx="490">
                  <c:v>4.9000000000000002E-2</c:v>
                </c:pt>
                <c:pt idx="491">
                  <c:v>4.9099999999999998E-2</c:v>
                </c:pt>
                <c:pt idx="492">
                  <c:v>4.9200000000000001E-2</c:v>
                </c:pt>
                <c:pt idx="493">
                  <c:v>4.9299999999999997E-2</c:v>
                </c:pt>
                <c:pt idx="494">
                  <c:v>4.9399999999999999E-2</c:v>
                </c:pt>
                <c:pt idx="495">
                  <c:v>4.9499999999999995E-2</c:v>
                </c:pt>
                <c:pt idx="496">
                  <c:v>4.9599999999999998E-2</c:v>
                </c:pt>
                <c:pt idx="497">
                  <c:v>4.9700000000000001E-2</c:v>
                </c:pt>
                <c:pt idx="498">
                  <c:v>4.9799999999999997E-2</c:v>
                </c:pt>
                <c:pt idx="499">
                  <c:v>4.99E-2</c:v>
                </c:pt>
                <c:pt idx="500">
                  <c:v>0.05</c:v>
                </c:pt>
                <c:pt idx="501">
                  <c:v>5.0099999999999999E-2</c:v>
                </c:pt>
                <c:pt idx="502">
                  <c:v>5.0200000000000002E-2</c:v>
                </c:pt>
                <c:pt idx="503">
                  <c:v>5.0300000000000004E-2</c:v>
                </c:pt>
                <c:pt idx="504">
                  <c:v>5.04E-2</c:v>
                </c:pt>
                <c:pt idx="505">
                  <c:v>5.0500000000000003E-2</c:v>
                </c:pt>
                <c:pt idx="506">
                  <c:v>5.0599999999999999E-2</c:v>
                </c:pt>
                <c:pt idx="507">
                  <c:v>5.0700000000000002E-2</c:v>
                </c:pt>
                <c:pt idx="508">
                  <c:v>5.0800000000000005E-2</c:v>
                </c:pt>
                <c:pt idx="509">
                  <c:v>5.0899999999999994E-2</c:v>
                </c:pt>
                <c:pt idx="510">
                  <c:v>5.0999999999999997E-2</c:v>
                </c:pt>
                <c:pt idx="511">
                  <c:v>5.11E-2</c:v>
                </c:pt>
                <c:pt idx="512">
                  <c:v>5.1199999999999996E-2</c:v>
                </c:pt>
                <c:pt idx="513">
                  <c:v>5.1299999999999998E-2</c:v>
                </c:pt>
                <c:pt idx="514">
                  <c:v>5.1400000000000001E-2</c:v>
                </c:pt>
                <c:pt idx="515">
                  <c:v>5.1499999999999997E-2</c:v>
                </c:pt>
                <c:pt idx="516">
                  <c:v>5.16E-2</c:v>
                </c:pt>
                <c:pt idx="517">
                  <c:v>5.1700000000000003E-2</c:v>
                </c:pt>
                <c:pt idx="518">
                  <c:v>5.1799999999999999E-2</c:v>
                </c:pt>
                <c:pt idx="519">
                  <c:v>5.1900000000000002E-2</c:v>
                </c:pt>
                <c:pt idx="520">
                  <c:v>5.1999999999999998E-2</c:v>
                </c:pt>
                <c:pt idx="521">
                  <c:v>5.21E-2</c:v>
                </c:pt>
                <c:pt idx="522">
                  <c:v>5.2200000000000003E-2</c:v>
                </c:pt>
                <c:pt idx="523">
                  <c:v>5.2299999999999999E-2</c:v>
                </c:pt>
                <c:pt idx="524">
                  <c:v>5.2400000000000002E-2</c:v>
                </c:pt>
                <c:pt idx="525">
                  <c:v>5.2500000000000005E-2</c:v>
                </c:pt>
                <c:pt idx="526">
                  <c:v>5.2600000000000001E-2</c:v>
                </c:pt>
                <c:pt idx="527">
                  <c:v>5.2699999999999997E-2</c:v>
                </c:pt>
                <c:pt idx="528">
                  <c:v>5.28E-2</c:v>
                </c:pt>
                <c:pt idx="529">
                  <c:v>5.2899999999999996E-2</c:v>
                </c:pt>
                <c:pt idx="530">
                  <c:v>5.2999999999999999E-2</c:v>
                </c:pt>
                <c:pt idx="531">
                  <c:v>5.3100000000000001E-2</c:v>
                </c:pt>
                <c:pt idx="532">
                  <c:v>5.3199999999999997E-2</c:v>
                </c:pt>
                <c:pt idx="533">
                  <c:v>5.33E-2</c:v>
                </c:pt>
                <c:pt idx="534">
                  <c:v>5.3399999999999996E-2</c:v>
                </c:pt>
                <c:pt idx="535">
                  <c:v>5.3499999999999999E-2</c:v>
                </c:pt>
                <c:pt idx="536">
                  <c:v>5.3600000000000002E-2</c:v>
                </c:pt>
                <c:pt idx="537">
                  <c:v>5.3699999999999998E-2</c:v>
                </c:pt>
                <c:pt idx="538">
                  <c:v>5.3800000000000001E-2</c:v>
                </c:pt>
                <c:pt idx="539">
                  <c:v>5.3900000000000003E-2</c:v>
                </c:pt>
                <c:pt idx="540">
                  <c:v>5.3999999999999999E-2</c:v>
                </c:pt>
                <c:pt idx="541">
                  <c:v>5.4100000000000002E-2</c:v>
                </c:pt>
                <c:pt idx="542">
                  <c:v>5.4200000000000005E-2</c:v>
                </c:pt>
                <c:pt idx="543">
                  <c:v>5.4300000000000001E-2</c:v>
                </c:pt>
                <c:pt idx="544">
                  <c:v>5.4400000000000004E-2</c:v>
                </c:pt>
                <c:pt idx="545">
                  <c:v>5.4500000000000007E-2</c:v>
                </c:pt>
                <c:pt idx="546">
                  <c:v>5.4599999999999996E-2</c:v>
                </c:pt>
                <c:pt idx="547">
                  <c:v>5.4699999999999999E-2</c:v>
                </c:pt>
                <c:pt idx="548">
                  <c:v>5.4799999999999995E-2</c:v>
                </c:pt>
                <c:pt idx="549">
                  <c:v>5.4899999999999997E-2</c:v>
                </c:pt>
                <c:pt idx="550">
                  <c:v>5.5E-2</c:v>
                </c:pt>
                <c:pt idx="551">
                  <c:v>5.5099999999999996E-2</c:v>
                </c:pt>
                <c:pt idx="552">
                  <c:v>5.5199999999999999E-2</c:v>
                </c:pt>
                <c:pt idx="553">
                  <c:v>5.5300000000000002E-2</c:v>
                </c:pt>
                <c:pt idx="554">
                  <c:v>5.5399999999999998E-2</c:v>
                </c:pt>
                <c:pt idx="555">
                  <c:v>5.5500000000000001E-2</c:v>
                </c:pt>
                <c:pt idx="556">
                  <c:v>5.5600000000000004E-2</c:v>
                </c:pt>
                <c:pt idx="557">
                  <c:v>5.57E-2</c:v>
                </c:pt>
                <c:pt idx="558">
                  <c:v>5.5800000000000002E-2</c:v>
                </c:pt>
                <c:pt idx="559">
                  <c:v>5.5899999999999998E-2</c:v>
                </c:pt>
                <c:pt idx="560">
                  <c:v>5.6000000000000001E-2</c:v>
                </c:pt>
                <c:pt idx="561">
                  <c:v>5.6100000000000004E-2</c:v>
                </c:pt>
                <c:pt idx="562">
                  <c:v>5.62E-2</c:v>
                </c:pt>
                <c:pt idx="563">
                  <c:v>5.6300000000000003E-2</c:v>
                </c:pt>
                <c:pt idx="564">
                  <c:v>5.6399999999999999E-2</c:v>
                </c:pt>
                <c:pt idx="565">
                  <c:v>5.6499999999999995E-2</c:v>
                </c:pt>
                <c:pt idx="566">
                  <c:v>5.6599999999999998E-2</c:v>
                </c:pt>
                <c:pt idx="567">
                  <c:v>5.67E-2</c:v>
                </c:pt>
                <c:pt idx="568">
                  <c:v>5.6799999999999996E-2</c:v>
                </c:pt>
                <c:pt idx="569">
                  <c:v>5.6899999999999999E-2</c:v>
                </c:pt>
                <c:pt idx="570">
                  <c:v>5.7000000000000002E-2</c:v>
                </c:pt>
                <c:pt idx="571">
                  <c:v>5.7099999999999998E-2</c:v>
                </c:pt>
                <c:pt idx="572">
                  <c:v>5.7200000000000001E-2</c:v>
                </c:pt>
                <c:pt idx="573">
                  <c:v>5.7299999999999997E-2</c:v>
                </c:pt>
                <c:pt idx="574">
                  <c:v>5.74E-2</c:v>
                </c:pt>
                <c:pt idx="575">
                  <c:v>5.7500000000000002E-2</c:v>
                </c:pt>
                <c:pt idx="576">
                  <c:v>5.7599999999999998E-2</c:v>
                </c:pt>
                <c:pt idx="577">
                  <c:v>5.7700000000000001E-2</c:v>
                </c:pt>
                <c:pt idx="578">
                  <c:v>5.7800000000000004E-2</c:v>
                </c:pt>
                <c:pt idx="579">
                  <c:v>5.79E-2</c:v>
                </c:pt>
                <c:pt idx="580">
                  <c:v>5.8000000000000003E-2</c:v>
                </c:pt>
                <c:pt idx="581">
                  <c:v>5.8100000000000006E-2</c:v>
                </c:pt>
                <c:pt idx="582">
                  <c:v>5.8200000000000002E-2</c:v>
                </c:pt>
                <c:pt idx="583">
                  <c:v>5.8299999999999998E-2</c:v>
                </c:pt>
                <c:pt idx="584">
                  <c:v>5.8400000000000001E-2</c:v>
                </c:pt>
                <c:pt idx="585">
                  <c:v>5.8499999999999996E-2</c:v>
                </c:pt>
                <c:pt idx="586">
                  <c:v>5.8599999999999999E-2</c:v>
                </c:pt>
                <c:pt idx="587">
                  <c:v>5.8699999999999995E-2</c:v>
                </c:pt>
                <c:pt idx="588">
                  <c:v>5.8799999999999998E-2</c:v>
                </c:pt>
                <c:pt idx="589">
                  <c:v>5.8900000000000001E-2</c:v>
                </c:pt>
                <c:pt idx="590">
                  <c:v>5.8999999999999997E-2</c:v>
                </c:pt>
                <c:pt idx="591">
                  <c:v>5.91E-2</c:v>
                </c:pt>
                <c:pt idx="592">
                  <c:v>5.9200000000000003E-2</c:v>
                </c:pt>
                <c:pt idx="593">
                  <c:v>5.9299999999999999E-2</c:v>
                </c:pt>
                <c:pt idx="594">
                  <c:v>5.9400000000000001E-2</c:v>
                </c:pt>
                <c:pt idx="595">
                  <c:v>5.9500000000000004E-2</c:v>
                </c:pt>
                <c:pt idx="596">
                  <c:v>5.96E-2</c:v>
                </c:pt>
                <c:pt idx="597">
                  <c:v>5.9700000000000003E-2</c:v>
                </c:pt>
                <c:pt idx="598">
                  <c:v>5.9799999999999999E-2</c:v>
                </c:pt>
                <c:pt idx="599">
                  <c:v>5.9900000000000002E-2</c:v>
                </c:pt>
                <c:pt idx="600">
                  <c:v>6.0000000000000005E-2</c:v>
                </c:pt>
                <c:pt idx="601">
                  <c:v>6.0100000000000001E-2</c:v>
                </c:pt>
                <c:pt idx="602">
                  <c:v>6.0199999999999997E-2</c:v>
                </c:pt>
                <c:pt idx="603">
                  <c:v>6.0299999999999999E-2</c:v>
                </c:pt>
                <c:pt idx="604">
                  <c:v>6.0399999999999995E-2</c:v>
                </c:pt>
                <c:pt idx="605">
                  <c:v>6.0499999999999998E-2</c:v>
                </c:pt>
                <c:pt idx="606">
                  <c:v>6.0600000000000001E-2</c:v>
                </c:pt>
                <c:pt idx="607">
                  <c:v>6.0699999999999997E-2</c:v>
                </c:pt>
                <c:pt idx="608">
                  <c:v>6.08E-2</c:v>
                </c:pt>
                <c:pt idx="609">
                  <c:v>6.0900000000000003E-2</c:v>
                </c:pt>
                <c:pt idx="610">
                  <c:v>6.0999999999999999E-2</c:v>
                </c:pt>
                <c:pt idx="611">
                  <c:v>6.1099999999999995E-2</c:v>
                </c:pt>
                <c:pt idx="612">
                  <c:v>6.1199999999999997E-2</c:v>
                </c:pt>
                <c:pt idx="613">
                  <c:v>6.13E-2</c:v>
                </c:pt>
                <c:pt idx="614">
                  <c:v>6.1400000000000003E-2</c:v>
                </c:pt>
                <c:pt idx="615">
                  <c:v>6.1500000000000006E-2</c:v>
                </c:pt>
                <c:pt idx="616">
                  <c:v>6.1600000000000009E-2</c:v>
                </c:pt>
                <c:pt idx="617">
                  <c:v>6.1699999999999998E-2</c:v>
                </c:pt>
                <c:pt idx="618">
                  <c:v>6.1800000000000001E-2</c:v>
                </c:pt>
                <c:pt idx="619">
                  <c:v>6.1900000000000004E-2</c:v>
                </c:pt>
                <c:pt idx="620">
                  <c:v>6.2E-2</c:v>
                </c:pt>
                <c:pt idx="621">
                  <c:v>6.2100000000000002E-2</c:v>
                </c:pt>
                <c:pt idx="622">
                  <c:v>6.2199999999999991E-2</c:v>
                </c:pt>
                <c:pt idx="623">
                  <c:v>6.2299999999999994E-2</c:v>
                </c:pt>
                <c:pt idx="624">
                  <c:v>6.2399999999999997E-2</c:v>
                </c:pt>
                <c:pt idx="625">
                  <c:v>6.25E-2</c:v>
                </c:pt>
                <c:pt idx="626">
                  <c:v>6.2600000000000003E-2</c:v>
                </c:pt>
                <c:pt idx="627">
                  <c:v>6.2700000000000006E-2</c:v>
                </c:pt>
                <c:pt idx="628">
                  <c:v>6.2799999999999995E-2</c:v>
                </c:pt>
                <c:pt idx="629">
                  <c:v>6.2899999999999998E-2</c:v>
                </c:pt>
                <c:pt idx="630">
                  <c:v>6.3E-2</c:v>
                </c:pt>
                <c:pt idx="631">
                  <c:v>6.3100000000000003E-2</c:v>
                </c:pt>
                <c:pt idx="632">
                  <c:v>6.3200000000000006E-2</c:v>
                </c:pt>
                <c:pt idx="633">
                  <c:v>6.3299999999999995E-2</c:v>
                </c:pt>
                <c:pt idx="634">
                  <c:v>6.3399999999999998E-2</c:v>
                </c:pt>
                <c:pt idx="635">
                  <c:v>6.3500000000000001E-2</c:v>
                </c:pt>
                <c:pt idx="636">
                  <c:v>6.3600000000000004E-2</c:v>
                </c:pt>
                <c:pt idx="637">
                  <c:v>6.3700000000000007E-2</c:v>
                </c:pt>
                <c:pt idx="638">
                  <c:v>6.3800000000000009E-2</c:v>
                </c:pt>
                <c:pt idx="639">
                  <c:v>6.3899999999999998E-2</c:v>
                </c:pt>
                <c:pt idx="640">
                  <c:v>6.4000000000000001E-2</c:v>
                </c:pt>
                <c:pt idx="641">
                  <c:v>6.4100000000000004E-2</c:v>
                </c:pt>
                <c:pt idx="642">
                  <c:v>6.4200000000000007E-2</c:v>
                </c:pt>
                <c:pt idx="643">
                  <c:v>6.430000000000001E-2</c:v>
                </c:pt>
                <c:pt idx="644">
                  <c:v>6.4399999999999999E-2</c:v>
                </c:pt>
                <c:pt idx="645">
                  <c:v>6.4500000000000002E-2</c:v>
                </c:pt>
                <c:pt idx="646">
                  <c:v>6.4600000000000005E-2</c:v>
                </c:pt>
                <c:pt idx="647">
                  <c:v>6.4700000000000008E-2</c:v>
                </c:pt>
                <c:pt idx="648">
                  <c:v>6.4799999999999996E-2</c:v>
                </c:pt>
                <c:pt idx="649">
                  <c:v>6.4899999999999999E-2</c:v>
                </c:pt>
                <c:pt idx="650">
                  <c:v>6.4999999999999988E-2</c:v>
                </c:pt>
                <c:pt idx="651">
                  <c:v>6.5099999999999991E-2</c:v>
                </c:pt>
                <c:pt idx="652">
                  <c:v>6.5199999999999994E-2</c:v>
                </c:pt>
                <c:pt idx="653">
                  <c:v>6.5299999999999997E-2</c:v>
                </c:pt>
                <c:pt idx="654">
                  <c:v>6.54E-2</c:v>
                </c:pt>
                <c:pt idx="655">
                  <c:v>6.5500000000000003E-2</c:v>
                </c:pt>
                <c:pt idx="656">
                  <c:v>6.5599999999999992E-2</c:v>
                </c:pt>
                <c:pt idx="657">
                  <c:v>6.5699999999999995E-2</c:v>
                </c:pt>
                <c:pt idx="658">
                  <c:v>6.5799999999999997E-2</c:v>
                </c:pt>
                <c:pt idx="659">
                  <c:v>6.59E-2</c:v>
                </c:pt>
                <c:pt idx="660">
                  <c:v>6.6000000000000003E-2</c:v>
                </c:pt>
                <c:pt idx="661">
                  <c:v>6.6099999999999992E-2</c:v>
                </c:pt>
                <c:pt idx="662">
                  <c:v>6.6199999999999995E-2</c:v>
                </c:pt>
                <c:pt idx="663">
                  <c:v>6.6299999999999998E-2</c:v>
                </c:pt>
                <c:pt idx="664">
                  <c:v>6.6400000000000001E-2</c:v>
                </c:pt>
                <c:pt idx="665">
                  <c:v>6.6500000000000004E-2</c:v>
                </c:pt>
                <c:pt idx="666">
                  <c:v>6.6600000000000006E-2</c:v>
                </c:pt>
                <c:pt idx="667">
                  <c:v>6.6699999999999995E-2</c:v>
                </c:pt>
                <c:pt idx="668">
                  <c:v>6.6799999999999998E-2</c:v>
                </c:pt>
                <c:pt idx="669">
                  <c:v>6.6900000000000001E-2</c:v>
                </c:pt>
                <c:pt idx="670">
                  <c:v>6.7000000000000004E-2</c:v>
                </c:pt>
                <c:pt idx="671">
                  <c:v>6.7100000000000007E-2</c:v>
                </c:pt>
                <c:pt idx="672">
                  <c:v>6.7199999999999996E-2</c:v>
                </c:pt>
                <c:pt idx="673">
                  <c:v>6.7299999999999999E-2</c:v>
                </c:pt>
                <c:pt idx="674">
                  <c:v>6.7400000000000002E-2</c:v>
                </c:pt>
                <c:pt idx="675">
                  <c:v>6.7500000000000004E-2</c:v>
                </c:pt>
                <c:pt idx="676">
                  <c:v>6.7600000000000007E-2</c:v>
                </c:pt>
                <c:pt idx="677">
                  <c:v>6.770000000000001E-2</c:v>
                </c:pt>
                <c:pt idx="678">
                  <c:v>6.7799999999999999E-2</c:v>
                </c:pt>
                <c:pt idx="679">
                  <c:v>6.7900000000000002E-2</c:v>
                </c:pt>
                <c:pt idx="680">
                  <c:v>6.8000000000000005E-2</c:v>
                </c:pt>
                <c:pt idx="681">
                  <c:v>6.8100000000000008E-2</c:v>
                </c:pt>
                <c:pt idx="682">
                  <c:v>6.8200000000000011E-2</c:v>
                </c:pt>
                <c:pt idx="683">
                  <c:v>6.8300000000000013E-2</c:v>
                </c:pt>
                <c:pt idx="684">
                  <c:v>6.8400000000000002E-2</c:v>
                </c:pt>
                <c:pt idx="685">
                  <c:v>6.8499999999999991E-2</c:v>
                </c:pt>
                <c:pt idx="686">
                  <c:v>6.8599999999999994E-2</c:v>
                </c:pt>
                <c:pt idx="687">
                  <c:v>6.8699999999999997E-2</c:v>
                </c:pt>
                <c:pt idx="688">
                  <c:v>6.88E-2</c:v>
                </c:pt>
                <c:pt idx="689">
                  <c:v>6.8899999999999989E-2</c:v>
                </c:pt>
                <c:pt idx="690">
                  <c:v>6.8999999999999992E-2</c:v>
                </c:pt>
                <c:pt idx="691">
                  <c:v>6.9099999999999995E-2</c:v>
                </c:pt>
                <c:pt idx="692">
                  <c:v>6.9199999999999998E-2</c:v>
                </c:pt>
                <c:pt idx="693">
                  <c:v>6.93E-2</c:v>
                </c:pt>
                <c:pt idx="694">
                  <c:v>6.9400000000000003E-2</c:v>
                </c:pt>
                <c:pt idx="695">
                  <c:v>6.9499999999999992E-2</c:v>
                </c:pt>
                <c:pt idx="696">
                  <c:v>6.9599999999999995E-2</c:v>
                </c:pt>
                <c:pt idx="697">
                  <c:v>6.9699999999999998E-2</c:v>
                </c:pt>
                <c:pt idx="698">
                  <c:v>6.9800000000000001E-2</c:v>
                </c:pt>
                <c:pt idx="699">
                  <c:v>6.9900000000000004E-2</c:v>
                </c:pt>
                <c:pt idx="700">
                  <c:v>6.9999999999999993E-2</c:v>
                </c:pt>
                <c:pt idx="701">
                  <c:v>7.0099999999999996E-2</c:v>
                </c:pt>
                <c:pt idx="702">
                  <c:v>7.0199999999999999E-2</c:v>
                </c:pt>
                <c:pt idx="703">
                  <c:v>7.0300000000000001E-2</c:v>
                </c:pt>
                <c:pt idx="704">
                  <c:v>7.0400000000000004E-2</c:v>
                </c:pt>
                <c:pt idx="705">
                  <c:v>7.0500000000000007E-2</c:v>
                </c:pt>
                <c:pt idx="706">
                  <c:v>7.0599999999999996E-2</c:v>
                </c:pt>
                <c:pt idx="707">
                  <c:v>7.0699999999999999E-2</c:v>
                </c:pt>
                <c:pt idx="708">
                  <c:v>7.0800000000000002E-2</c:v>
                </c:pt>
                <c:pt idx="709">
                  <c:v>7.0900000000000005E-2</c:v>
                </c:pt>
                <c:pt idx="710">
                  <c:v>7.1000000000000008E-2</c:v>
                </c:pt>
                <c:pt idx="711">
                  <c:v>7.1099999999999997E-2</c:v>
                </c:pt>
                <c:pt idx="712">
                  <c:v>7.1199999999999999E-2</c:v>
                </c:pt>
                <c:pt idx="713">
                  <c:v>7.1300000000000002E-2</c:v>
                </c:pt>
                <c:pt idx="714">
                  <c:v>7.1400000000000005E-2</c:v>
                </c:pt>
                <c:pt idx="715">
                  <c:v>7.1500000000000008E-2</c:v>
                </c:pt>
                <c:pt idx="716">
                  <c:v>7.1600000000000011E-2</c:v>
                </c:pt>
                <c:pt idx="717">
                  <c:v>7.17E-2</c:v>
                </c:pt>
                <c:pt idx="718">
                  <c:v>7.1800000000000003E-2</c:v>
                </c:pt>
                <c:pt idx="719">
                  <c:v>7.1900000000000006E-2</c:v>
                </c:pt>
                <c:pt idx="720">
                  <c:v>7.2000000000000008E-2</c:v>
                </c:pt>
                <c:pt idx="721">
                  <c:v>7.2099999999999997E-2</c:v>
                </c:pt>
                <c:pt idx="722">
                  <c:v>7.22E-2</c:v>
                </c:pt>
                <c:pt idx="723">
                  <c:v>7.2299999999999989E-2</c:v>
                </c:pt>
                <c:pt idx="724">
                  <c:v>7.2399999999999992E-2</c:v>
                </c:pt>
                <c:pt idx="725">
                  <c:v>7.2499999999999995E-2</c:v>
                </c:pt>
                <c:pt idx="726">
                  <c:v>7.2599999999999998E-2</c:v>
                </c:pt>
                <c:pt idx="727">
                  <c:v>7.2700000000000001E-2</c:v>
                </c:pt>
                <c:pt idx="728">
                  <c:v>7.279999999999999E-2</c:v>
                </c:pt>
                <c:pt idx="729">
                  <c:v>7.2899999999999993E-2</c:v>
                </c:pt>
                <c:pt idx="730">
                  <c:v>7.2999999999999995E-2</c:v>
                </c:pt>
                <c:pt idx="731">
                  <c:v>7.3099999999999998E-2</c:v>
                </c:pt>
                <c:pt idx="732">
                  <c:v>7.3200000000000001E-2</c:v>
                </c:pt>
                <c:pt idx="733">
                  <c:v>7.3300000000000004E-2</c:v>
                </c:pt>
                <c:pt idx="734">
                  <c:v>7.3399999999999993E-2</c:v>
                </c:pt>
                <c:pt idx="735">
                  <c:v>7.3499999999999996E-2</c:v>
                </c:pt>
                <c:pt idx="736">
                  <c:v>7.3599999999999999E-2</c:v>
                </c:pt>
                <c:pt idx="737">
                  <c:v>7.3700000000000002E-2</c:v>
                </c:pt>
                <c:pt idx="738">
                  <c:v>7.3800000000000004E-2</c:v>
                </c:pt>
                <c:pt idx="739">
                  <c:v>7.3899999999999993E-2</c:v>
                </c:pt>
                <c:pt idx="740">
                  <c:v>7.3999999999999996E-2</c:v>
                </c:pt>
                <c:pt idx="741">
                  <c:v>7.4099999999999999E-2</c:v>
                </c:pt>
                <c:pt idx="742">
                  <c:v>7.4200000000000002E-2</c:v>
                </c:pt>
                <c:pt idx="743">
                  <c:v>7.4300000000000005E-2</c:v>
                </c:pt>
                <c:pt idx="744">
                  <c:v>7.4400000000000008E-2</c:v>
                </c:pt>
                <c:pt idx="745">
                  <c:v>7.4499999999999997E-2</c:v>
                </c:pt>
                <c:pt idx="746">
                  <c:v>7.46E-2</c:v>
                </c:pt>
                <c:pt idx="747">
                  <c:v>7.4700000000000003E-2</c:v>
                </c:pt>
                <c:pt idx="748">
                  <c:v>7.4800000000000005E-2</c:v>
                </c:pt>
                <c:pt idx="749">
                  <c:v>7.4900000000000008E-2</c:v>
                </c:pt>
                <c:pt idx="750">
                  <c:v>7.4999999999999997E-2</c:v>
                </c:pt>
                <c:pt idx="751">
                  <c:v>7.51E-2</c:v>
                </c:pt>
                <c:pt idx="752">
                  <c:v>7.5200000000000003E-2</c:v>
                </c:pt>
                <c:pt idx="753">
                  <c:v>7.5300000000000006E-2</c:v>
                </c:pt>
                <c:pt idx="754">
                  <c:v>7.5400000000000009E-2</c:v>
                </c:pt>
                <c:pt idx="755">
                  <c:v>7.5500000000000012E-2</c:v>
                </c:pt>
                <c:pt idx="756">
                  <c:v>7.5600000000000001E-2</c:v>
                </c:pt>
                <c:pt idx="757">
                  <c:v>7.5700000000000003E-2</c:v>
                </c:pt>
                <c:pt idx="758">
                  <c:v>7.5800000000000006E-2</c:v>
                </c:pt>
                <c:pt idx="759">
                  <c:v>7.5899999999999995E-2</c:v>
                </c:pt>
                <c:pt idx="760">
                  <c:v>7.5999999999999998E-2</c:v>
                </c:pt>
                <c:pt idx="761">
                  <c:v>7.6100000000000001E-2</c:v>
                </c:pt>
                <c:pt idx="762">
                  <c:v>7.619999999999999E-2</c:v>
                </c:pt>
                <c:pt idx="763">
                  <c:v>7.6299999999999993E-2</c:v>
                </c:pt>
                <c:pt idx="764">
                  <c:v>7.6399999999999996E-2</c:v>
                </c:pt>
                <c:pt idx="765">
                  <c:v>7.6499999999999999E-2</c:v>
                </c:pt>
                <c:pt idx="766">
                  <c:v>7.6600000000000001E-2</c:v>
                </c:pt>
                <c:pt idx="767">
                  <c:v>7.669999999999999E-2</c:v>
                </c:pt>
                <c:pt idx="768">
                  <c:v>7.6799999999999993E-2</c:v>
                </c:pt>
                <c:pt idx="769">
                  <c:v>7.6899999999999996E-2</c:v>
                </c:pt>
                <c:pt idx="770">
                  <c:v>7.6999999999999999E-2</c:v>
                </c:pt>
                <c:pt idx="771">
                  <c:v>7.7100000000000002E-2</c:v>
                </c:pt>
                <c:pt idx="772">
                  <c:v>7.7200000000000005E-2</c:v>
                </c:pt>
                <c:pt idx="773">
                  <c:v>7.7299999999999994E-2</c:v>
                </c:pt>
                <c:pt idx="774">
                  <c:v>7.7399999999999997E-2</c:v>
                </c:pt>
                <c:pt idx="775">
                  <c:v>7.7499999999999999E-2</c:v>
                </c:pt>
                <c:pt idx="776">
                  <c:v>7.7600000000000002E-2</c:v>
                </c:pt>
                <c:pt idx="777">
                  <c:v>7.7700000000000005E-2</c:v>
                </c:pt>
                <c:pt idx="778">
                  <c:v>7.7799999999999994E-2</c:v>
                </c:pt>
                <c:pt idx="779">
                  <c:v>7.7899999999999997E-2</c:v>
                </c:pt>
                <c:pt idx="780">
                  <c:v>7.8E-2</c:v>
                </c:pt>
                <c:pt idx="781">
                  <c:v>7.8100000000000003E-2</c:v>
                </c:pt>
                <c:pt idx="782">
                  <c:v>7.8200000000000006E-2</c:v>
                </c:pt>
                <c:pt idx="783">
                  <c:v>7.8300000000000008E-2</c:v>
                </c:pt>
                <c:pt idx="784">
                  <c:v>7.8399999999999997E-2</c:v>
                </c:pt>
                <c:pt idx="785">
                  <c:v>7.85E-2</c:v>
                </c:pt>
                <c:pt idx="786">
                  <c:v>7.8600000000000003E-2</c:v>
                </c:pt>
                <c:pt idx="787">
                  <c:v>7.8700000000000006E-2</c:v>
                </c:pt>
                <c:pt idx="788">
                  <c:v>7.8800000000000009E-2</c:v>
                </c:pt>
                <c:pt idx="789">
                  <c:v>7.8899999999999998E-2</c:v>
                </c:pt>
                <c:pt idx="790">
                  <c:v>7.9000000000000001E-2</c:v>
                </c:pt>
                <c:pt idx="791">
                  <c:v>7.9100000000000004E-2</c:v>
                </c:pt>
                <c:pt idx="792">
                  <c:v>7.9200000000000007E-2</c:v>
                </c:pt>
                <c:pt idx="793">
                  <c:v>7.9300000000000009E-2</c:v>
                </c:pt>
                <c:pt idx="794">
                  <c:v>7.9400000000000012E-2</c:v>
                </c:pt>
                <c:pt idx="795">
                  <c:v>7.9500000000000001E-2</c:v>
                </c:pt>
                <c:pt idx="796">
                  <c:v>7.959999999999999E-2</c:v>
                </c:pt>
                <c:pt idx="797">
                  <c:v>7.9699999999999993E-2</c:v>
                </c:pt>
                <c:pt idx="798">
                  <c:v>7.9799999999999996E-2</c:v>
                </c:pt>
                <c:pt idx="799">
                  <c:v>7.9899999999999999E-2</c:v>
                </c:pt>
                <c:pt idx="800">
                  <c:v>0.08</c:v>
                </c:pt>
                <c:pt idx="801">
                  <c:v>8.0099999999999991E-2</c:v>
                </c:pt>
                <c:pt idx="802">
                  <c:v>8.0199999999999994E-2</c:v>
                </c:pt>
                <c:pt idx="803">
                  <c:v>8.0299999999999996E-2</c:v>
                </c:pt>
                <c:pt idx="804">
                  <c:v>8.0399999999999999E-2</c:v>
                </c:pt>
                <c:pt idx="805">
                  <c:v>8.0500000000000002E-2</c:v>
                </c:pt>
                <c:pt idx="806">
                  <c:v>8.0599999999999991E-2</c:v>
                </c:pt>
                <c:pt idx="807">
                  <c:v>8.0699999999999994E-2</c:v>
                </c:pt>
                <c:pt idx="808">
                  <c:v>8.0799999999999997E-2</c:v>
                </c:pt>
                <c:pt idx="809">
                  <c:v>8.09E-2</c:v>
                </c:pt>
                <c:pt idx="810">
                  <c:v>8.1000000000000003E-2</c:v>
                </c:pt>
                <c:pt idx="811">
                  <c:v>8.1100000000000005E-2</c:v>
                </c:pt>
                <c:pt idx="812">
                  <c:v>8.1199999999999994E-2</c:v>
                </c:pt>
                <c:pt idx="813">
                  <c:v>8.1299999999999997E-2</c:v>
                </c:pt>
                <c:pt idx="814">
                  <c:v>8.14E-2</c:v>
                </c:pt>
                <c:pt idx="815">
                  <c:v>8.1500000000000003E-2</c:v>
                </c:pt>
                <c:pt idx="816">
                  <c:v>8.1600000000000006E-2</c:v>
                </c:pt>
                <c:pt idx="817">
                  <c:v>8.1699999999999995E-2</c:v>
                </c:pt>
                <c:pt idx="818">
                  <c:v>8.1799999999999998E-2</c:v>
                </c:pt>
                <c:pt idx="819">
                  <c:v>8.1900000000000001E-2</c:v>
                </c:pt>
                <c:pt idx="820">
                  <c:v>8.2000000000000003E-2</c:v>
                </c:pt>
                <c:pt idx="821">
                  <c:v>8.2100000000000006E-2</c:v>
                </c:pt>
                <c:pt idx="822">
                  <c:v>8.2200000000000009E-2</c:v>
                </c:pt>
                <c:pt idx="823">
                  <c:v>8.2299999999999998E-2</c:v>
                </c:pt>
                <c:pt idx="824">
                  <c:v>8.2400000000000001E-2</c:v>
                </c:pt>
                <c:pt idx="825">
                  <c:v>8.2500000000000004E-2</c:v>
                </c:pt>
                <c:pt idx="826">
                  <c:v>8.2600000000000007E-2</c:v>
                </c:pt>
                <c:pt idx="827">
                  <c:v>8.270000000000001E-2</c:v>
                </c:pt>
                <c:pt idx="828">
                  <c:v>8.2799999999999999E-2</c:v>
                </c:pt>
                <c:pt idx="829">
                  <c:v>8.2900000000000001E-2</c:v>
                </c:pt>
                <c:pt idx="830">
                  <c:v>8.3000000000000004E-2</c:v>
                </c:pt>
                <c:pt idx="831">
                  <c:v>8.3100000000000007E-2</c:v>
                </c:pt>
                <c:pt idx="832">
                  <c:v>8.3199999999999996E-2</c:v>
                </c:pt>
                <c:pt idx="833">
                  <c:v>8.3299999999999999E-2</c:v>
                </c:pt>
                <c:pt idx="834">
                  <c:v>8.3399999999999988E-2</c:v>
                </c:pt>
                <c:pt idx="835">
                  <c:v>8.3499999999999991E-2</c:v>
                </c:pt>
                <c:pt idx="836">
                  <c:v>8.3599999999999994E-2</c:v>
                </c:pt>
                <c:pt idx="837">
                  <c:v>8.3699999999999997E-2</c:v>
                </c:pt>
                <c:pt idx="838">
                  <c:v>8.3799999999999999E-2</c:v>
                </c:pt>
                <c:pt idx="839">
                  <c:v>8.3900000000000002E-2</c:v>
                </c:pt>
                <c:pt idx="840">
                  <c:v>8.3999999999999991E-2</c:v>
                </c:pt>
                <c:pt idx="841">
                  <c:v>8.4099999999999994E-2</c:v>
                </c:pt>
                <c:pt idx="842">
                  <c:v>8.4199999999999997E-2</c:v>
                </c:pt>
                <c:pt idx="843">
                  <c:v>8.43E-2</c:v>
                </c:pt>
                <c:pt idx="844">
                  <c:v>8.4400000000000003E-2</c:v>
                </c:pt>
                <c:pt idx="845">
                  <c:v>8.4499999999999992E-2</c:v>
                </c:pt>
                <c:pt idx="846">
                  <c:v>8.4599999999999995E-2</c:v>
                </c:pt>
                <c:pt idx="847">
                  <c:v>8.4699999999999998E-2</c:v>
                </c:pt>
                <c:pt idx="848">
                  <c:v>8.48E-2</c:v>
                </c:pt>
                <c:pt idx="849">
                  <c:v>8.4900000000000003E-2</c:v>
                </c:pt>
                <c:pt idx="850">
                  <c:v>8.5000000000000006E-2</c:v>
                </c:pt>
                <c:pt idx="851">
                  <c:v>8.5099999999999995E-2</c:v>
                </c:pt>
                <c:pt idx="852">
                  <c:v>8.5199999999999998E-2</c:v>
                </c:pt>
                <c:pt idx="853">
                  <c:v>8.5300000000000001E-2</c:v>
                </c:pt>
                <c:pt idx="854">
                  <c:v>8.5400000000000004E-2</c:v>
                </c:pt>
                <c:pt idx="855">
                  <c:v>8.5500000000000007E-2</c:v>
                </c:pt>
                <c:pt idx="856">
                  <c:v>8.5599999999999996E-2</c:v>
                </c:pt>
                <c:pt idx="857">
                  <c:v>8.5699999999999998E-2</c:v>
                </c:pt>
                <c:pt idx="858">
                  <c:v>8.5800000000000001E-2</c:v>
                </c:pt>
                <c:pt idx="859">
                  <c:v>8.5900000000000004E-2</c:v>
                </c:pt>
                <c:pt idx="860">
                  <c:v>8.6000000000000007E-2</c:v>
                </c:pt>
                <c:pt idx="861">
                  <c:v>8.610000000000001E-2</c:v>
                </c:pt>
                <c:pt idx="862">
                  <c:v>8.6199999999999999E-2</c:v>
                </c:pt>
                <c:pt idx="863">
                  <c:v>8.6300000000000002E-2</c:v>
                </c:pt>
                <c:pt idx="864">
                  <c:v>8.6400000000000005E-2</c:v>
                </c:pt>
                <c:pt idx="865">
                  <c:v>8.6500000000000007E-2</c:v>
                </c:pt>
                <c:pt idx="866">
                  <c:v>8.660000000000001E-2</c:v>
                </c:pt>
                <c:pt idx="867">
                  <c:v>8.6700000000000013E-2</c:v>
                </c:pt>
                <c:pt idx="868">
                  <c:v>8.6800000000000002E-2</c:v>
                </c:pt>
                <c:pt idx="869">
                  <c:v>8.6900000000000005E-2</c:v>
                </c:pt>
                <c:pt idx="870">
                  <c:v>8.6999999999999994E-2</c:v>
                </c:pt>
                <c:pt idx="871">
                  <c:v>8.7099999999999997E-2</c:v>
                </c:pt>
                <c:pt idx="872">
                  <c:v>8.72E-2</c:v>
                </c:pt>
                <c:pt idx="873">
                  <c:v>8.7299999999999989E-2</c:v>
                </c:pt>
                <c:pt idx="874">
                  <c:v>8.7399999999999992E-2</c:v>
                </c:pt>
                <c:pt idx="875">
                  <c:v>8.7499999999999994E-2</c:v>
                </c:pt>
                <c:pt idx="876">
                  <c:v>8.7599999999999997E-2</c:v>
                </c:pt>
                <c:pt idx="877">
                  <c:v>8.77E-2</c:v>
                </c:pt>
                <c:pt idx="878">
                  <c:v>8.7800000000000003E-2</c:v>
                </c:pt>
                <c:pt idx="879">
                  <c:v>8.7899999999999992E-2</c:v>
                </c:pt>
                <c:pt idx="880">
                  <c:v>8.7999999999999995E-2</c:v>
                </c:pt>
                <c:pt idx="881">
                  <c:v>8.8099999999999998E-2</c:v>
                </c:pt>
                <c:pt idx="882">
                  <c:v>8.8200000000000001E-2</c:v>
                </c:pt>
                <c:pt idx="883">
                  <c:v>8.8300000000000003E-2</c:v>
                </c:pt>
                <c:pt idx="884">
                  <c:v>8.8399999999999992E-2</c:v>
                </c:pt>
                <c:pt idx="885">
                  <c:v>8.8499999999999995E-2</c:v>
                </c:pt>
                <c:pt idx="886">
                  <c:v>8.8599999999999998E-2</c:v>
                </c:pt>
                <c:pt idx="887">
                  <c:v>8.8700000000000001E-2</c:v>
                </c:pt>
                <c:pt idx="888">
                  <c:v>8.8800000000000004E-2</c:v>
                </c:pt>
                <c:pt idx="889">
                  <c:v>8.8900000000000007E-2</c:v>
                </c:pt>
                <c:pt idx="890">
                  <c:v>8.8999999999999996E-2</c:v>
                </c:pt>
                <c:pt idx="891">
                  <c:v>8.9099999999999999E-2</c:v>
                </c:pt>
                <c:pt idx="892">
                  <c:v>8.9200000000000002E-2</c:v>
                </c:pt>
                <c:pt idx="893">
                  <c:v>8.9300000000000004E-2</c:v>
                </c:pt>
                <c:pt idx="894">
                  <c:v>8.9400000000000007E-2</c:v>
                </c:pt>
                <c:pt idx="895">
                  <c:v>8.9499999999999996E-2</c:v>
                </c:pt>
                <c:pt idx="896">
                  <c:v>8.9599999999999999E-2</c:v>
                </c:pt>
                <c:pt idx="897">
                  <c:v>8.9700000000000002E-2</c:v>
                </c:pt>
                <c:pt idx="898">
                  <c:v>8.9800000000000005E-2</c:v>
                </c:pt>
                <c:pt idx="899">
                  <c:v>8.9900000000000008E-2</c:v>
                </c:pt>
                <c:pt idx="900">
                  <c:v>9.0000000000000011E-2</c:v>
                </c:pt>
                <c:pt idx="901">
                  <c:v>9.01E-2</c:v>
                </c:pt>
                <c:pt idx="902">
                  <c:v>9.0200000000000002E-2</c:v>
                </c:pt>
                <c:pt idx="903">
                  <c:v>9.0300000000000005E-2</c:v>
                </c:pt>
                <c:pt idx="904">
                  <c:v>9.0400000000000008E-2</c:v>
                </c:pt>
                <c:pt idx="905">
                  <c:v>9.0500000000000011E-2</c:v>
                </c:pt>
                <c:pt idx="906">
                  <c:v>9.06E-2</c:v>
                </c:pt>
                <c:pt idx="907">
                  <c:v>9.0699999999999989E-2</c:v>
                </c:pt>
                <c:pt idx="908">
                  <c:v>9.0799999999999992E-2</c:v>
                </c:pt>
                <c:pt idx="909">
                  <c:v>9.0899999999999995E-2</c:v>
                </c:pt>
                <c:pt idx="910">
                  <c:v>9.0999999999999998E-2</c:v>
                </c:pt>
                <c:pt idx="911">
                  <c:v>9.11E-2</c:v>
                </c:pt>
                <c:pt idx="912">
                  <c:v>9.1199999999999989E-2</c:v>
                </c:pt>
                <c:pt idx="913">
                  <c:v>9.1299999999999992E-2</c:v>
                </c:pt>
                <c:pt idx="914">
                  <c:v>9.1399999999999995E-2</c:v>
                </c:pt>
                <c:pt idx="915">
                  <c:v>9.1499999999999998E-2</c:v>
                </c:pt>
                <c:pt idx="916">
                  <c:v>9.1600000000000001E-2</c:v>
                </c:pt>
                <c:pt idx="917">
                  <c:v>9.1700000000000004E-2</c:v>
                </c:pt>
                <c:pt idx="918">
                  <c:v>9.1799999999999993E-2</c:v>
                </c:pt>
                <c:pt idx="919">
                  <c:v>9.1899999999999996E-2</c:v>
                </c:pt>
                <c:pt idx="920">
                  <c:v>9.1999999999999998E-2</c:v>
                </c:pt>
                <c:pt idx="921">
                  <c:v>9.2100000000000001E-2</c:v>
                </c:pt>
                <c:pt idx="922">
                  <c:v>9.2200000000000004E-2</c:v>
                </c:pt>
                <c:pt idx="923">
                  <c:v>9.2299999999999993E-2</c:v>
                </c:pt>
                <c:pt idx="924">
                  <c:v>9.2399999999999996E-2</c:v>
                </c:pt>
                <c:pt idx="925">
                  <c:v>9.2499999999999999E-2</c:v>
                </c:pt>
                <c:pt idx="926">
                  <c:v>9.2600000000000002E-2</c:v>
                </c:pt>
                <c:pt idx="927">
                  <c:v>9.2700000000000005E-2</c:v>
                </c:pt>
                <c:pt idx="928">
                  <c:v>9.2800000000000007E-2</c:v>
                </c:pt>
                <c:pt idx="929">
                  <c:v>9.2899999999999996E-2</c:v>
                </c:pt>
                <c:pt idx="930">
                  <c:v>9.2999999999999999E-2</c:v>
                </c:pt>
                <c:pt idx="931">
                  <c:v>9.3100000000000002E-2</c:v>
                </c:pt>
                <c:pt idx="932">
                  <c:v>9.3200000000000005E-2</c:v>
                </c:pt>
                <c:pt idx="933">
                  <c:v>9.3300000000000008E-2</c:v>
                </c:pt>
                <c:pt idx="934">
                  <c:v>9.3399999999999997E-2</c:v>
                </c:pt>
                <c:pt idx="935">
                  <c:v>9.35E-2</c:v>
                </c:pt>
                <c:pt idx="936">
                  <c:v>9.3600000000000003E-2</c:v>
                </c:pt>
                <c:pt idx="937">
                  <c:v>9.3700000000000006E-2</c:v>
                </c:pt>
                <c:pt idx="938">
                  <c:v>9.3800000000000008E-2</c:v>
                </c:pt>
                <c:pt idx="939">
                  <c:v>9.3900000000000011E-2</c:v>
                </c:pt>
                <c:pt idx="940">
                  <c:v>9.4E-2</c:v>
                </c:pt>
                <c:pt idx="941">
                  <c:v>9.4100000000000003E-2</c:v>
                </c:pt>
                <c:pt idx="942">
                  <c:v>9.4200000000000006E-2</c:v>
                </c:pt>
                <c:pt idx="943">
                  <c:v>9.4299999999999995E-2</c:v>
                </c:pt>
                <c:pt idx="944">
                  <c:v>9.4399999999999998E-2</c:v>
                </c:pt>
                <c:pt idx="945">
                  <c:v>9.4500000000000001E-2</c:v>
                </c:pt>
                <c:pt idx="946">
                  <c:v>9.459999999999999E-2</c:v>
                </c:pt>
                <c:pt idx="947">
                  <c:v>9.4699999999999993E-2</c:v>
                </c:pt>
                <c:pt idx="948">
                  <c:v>9.4799999999999995E-2</c:v>
                </c:pt>
                <c:pt idx="949">
                  <c:v>9.4899999999999998E-2</c:v>
                </c:pt>
                <c:pt idx="950">
                  <c:v>9.5000000000000001E-2</c:v>
                </c:pt>
                <c:pt idx="951">
                  <c:v>9.509999999999999E-2</c:v>
                </c:pt>
                <c:pt idx="952">
                  <c:v>9.5199999999999993E-2</c:v>
                </c:pt>
                <c:pt idx="953">
                  <c:v>9.5299999999999996E-2</c:v>
                </c:pt>
                <c:pt idx="954">
                  <c:v>9.5399999999999999E-2</c:v>
                </c:pt>
                <c:pt idx="955">
                  <c:v>9.5500000000000002E-2</c:v>
                </c:pt>
                <c:pt idx="956">
                  <c:v>9.5600000000000004E-2</c:v>
                </c:pt>
                <c:pt idx="957">
                  <c:v>9.5699999999999993E-2</c:v>
                </c:pt>
                <c:pt idx="958">
                  <c:v>9.5799999999999996E-2</c:v>
                </c:pt>
                <c:pt idx="959">
                  <c:v>9.5899999999999999E-2</c:v>
                </c:pt>
                <c:pt idx="960">
                  <c:v>9.6000000000000002E-2</c:v>
                </c:pt>
                <c:pt idx="961">
                  <c:v>9.6100000000000005E-2</c:v>
                </c:pt>
                <c:pt idx="962">
                  <c:v>9.6199999999999994E-2</c:v>
                </c:pt>
                <c:pt idx="963">
                  <c:v>9.6299999999999997E-2</c:v>
                </c:pt>
                <c:pt idx="964">
                  <c:v>9.64E-2</c:v>
                </c:pt>
                <c:pt idx="965">
                  <c:v>9.6500000000000002E-2</c:v>
                </c:pt>
                <c:pt idx="966">
                  <c:v>9.6600000000000005E-2</c:v>
                </c:pt>
                <c:pt idx="967">
                  <c:v>9.6700000000000008E-2</c:v>
                </c:pt>
                <c:pt idx="968">
                  <c:v>9.6799999999999997E-2</c:v>
                </c:pt>
                <c:pt idx="969">
                  <c:v>9.69E-2</c:v>
                </c:pt>
                <c:pt idx="970">
                  <c:v>9.7000000000000003E-2</c:v>
                </c:pt>
                <c:pt idx="971">
                  <c:v>9.7100000000000006E-2</c:v>
                </c:pt>
                <c:pt idx="972">
                  <c:v>9.7200000000000009E-2</c:v>
                </c:pt>
                <c:pt idx="973">
                  <c:v>9.7299999999999998E-2</c:v>
                </c:pt>
                <c:pt idx="974">
                  <c:v>9.74E-2</c:v>
                </c:pt>
                <c:pt idx="975">
                  <c:v>9.7500000000000003E-2</c:v>
                </c:pt>
                <c:pt idx="976">
                  <c:v>9.7600000000000006E-2</c:v>
                </c:pt>
                <c:pt idx="977">
                  <c:v>9.7700000000000009E-2</c:v>
                </c:pt>
                <c:pt idx="978">
                  <c:v>9.7800000000000012E-2</c:v>
                </c:pt>
                <c:pt idx="979">
                  <c:v>9.7900000000000001E-2</c:v>
                </c:pt>
                <c:pt idx="980">
                  <c:v>9.8000000000000004E-2</c:v>
                </c:pt>
                <c:pt idx="981">
                  <c:v>9.8099999999999993E-2</c:v>
                </c:pt>
                <c:pt idx="982">
                  <c:v>9.8199999999999996E-2</c:v>
                </c:pt>
                <c:pt idx="983">
                  <c:v>9.8299999999999998E-2</c:v>
                </c:pt>
                <c:pt idx="984">
                  <c:v>9.8400000000000001E-2</c:v>
                </c:pt>
                <c:pt idx="985">
                  <c:v>9.849999999999999E-2</c:v>
                </c:pt>
                <c:pt idx="986">
                  <c:v>9.8599999999999993E-2</c:v>
                </c:pt>
                <c:pt idx="987">
                  <c:v>9.8699999999999996E-2</c:v>
                </c:pt>
                <c:pt idx="988">
                  <c:v>9.8799999999999999E-2</c:v>
                </c:pt>
                <c:pt idx="989">
                  <c:v>9.8900000000000002E-2</c:v>
                </c:pt>
                <c:pt idx="990">
                  <c:v>9.8999999999999991E-2</c:v>
                </c:pt>
                <c:pt idx="991">
                  <c:v>9.9099999999999994E-2</c:v>
                </c:pt>
                <c:pt idx="992">
                  <c:v>9.9199999999999997E-2</c:v>
                </c:pt>
                <c:pt idx="993">
                  <c:v>9.9299999999999999E-2</c:v>
                </c:pt>
                <c:pt idx="994">
                  <c:v>9.9400000000000002E-2</c:v>
                </c:pt>
                <c:pt idx="995">
                  <c:v>9.9500000000000005E-2</c:v>
                </c:pt>
                <c:pt idx="996">
                  <c:v>9.9599999999999994E-2</c:v>
                </c:pt>
                <c:pt idx="997">
                  <c:v>9.9699999999999997E-2</c:v>
                </c:pt>
                <c:pt idx="998">
                  <c:v>9.98E-2</c:v>
                </c:pt>
                <c:pt idx="999">
                  <c:v>9.9900000000000003E-2</c:v>
                </c:pt>
                <c:pt idx="1000">
                  <c:v>0.1</c:v>
                </c:pt>
                <c:pt idx="1001">
                  <c:v>0.10009999999999999</c:v>
                </c:pt>
                <c:pt idx="1002">
                  <c:v>0.1002</c:v>
                </c:pt>
                <c:pt idx="1003">
                  <c:v>0.1003</c:v>
                </c:pt>
                <c:pt idx="1004">
                  <c:v>0.1004</c:v>
                </c:pt>
                <c:pt idx="1005">
                  <c:v>0.10050000000000001</c:v>
                </c:pt>
                <c:pt idx="1006">
                  <c:v>0.10060000000000001</c:v>
                </c:pt>
                <c:pt idx="1007">
                  <c:v>0.1007</c:v>
                </c:pt>
                <c:pt idx="1008">
                  <c:v>0.1008</c:v>
                </c:pt>
                <c:pt idx="1009">
                  <c:v>0.1009</c:v>
                </c:pt>
                <c:pt idx="1010">
                  <c:v>0.10100000000000001</c:v>
                </c:pt>
                <c:pt idx="1011">
                  <c:v>0.10110000000000001</c:v>
                </c:pt>
                <c:pt idx="1012">
                  <c:v>0.1012</c:v>
                </c:pt>
                <c:pt idx="1013">
                  <c:v>0.1013</c:v>
                </c:pt>
                <c:pt idx="1014">
                  <c:v>0.1014</c:v>
                </c:pt>
                <c:pt idx="1015">
                  <c:v>0.10150000000000001</c:v>
                </c:pt>
                <c:pt idx="1016">
                  <c:v>0.10160000000000001</c:v>
                </c:pt>
                <c:pt idx="1017">
                  <c:v>0.1017</c:v>
                </c:pt>
                <c:pt idx="1018">
                  <c:v>0.10179999999999999</c:v>
                </c:pt>
                <c:pt idx="1019">
                  <c:v>0.10189999999999999</c:v>
                </c:pt>
                <c:pt idx="1020">
                  <c:v>0.10199999999999999</c:v>
                </c:pt>
                <c:pt idx="1021">
                  <c:v>0.1021</c:v>
                </c:pt>
                <c:pt idx="1022">
                  <c:v>0.1022</c:v>
                </c:pt>
                <c:pt idx="1023">
                  <c:v>0.1023</c:v>
                </c:pt>
                <c:pt idx="1024">
                  <c:v>0.10239999999999999</c:v>
                </c:pt>
                <c:pt idx="1025">
                  <c:v>0.10249999999999999</c:v>
                </c:pt>
                <c:pt idx="1026">
                  <c:v>0.1026</c:v>
                </c:pt>
                <c:pt idx="1027">
                  <c:v>0.1027</c:v>
                </c:pt>
                <c:pt idx="1028">
                  <c:v>0.1028</c:v>
                </c:pt>
                <c:pt idx="1029">
                  <c:v>0.10289999999999999</c:v>
                </c:pt>
                <c:pt idx="1030">
                  <c:v>0.10299999999999999</c:v>
                </c:pt>
                <c:pt idx="1031">
                  <c:v>0.1031</c:v>
                </c:pt>
                <c:pt idx="1032">
                  <c:v>0.1032</c:v>
                </c:pt>
                <c:pt idx="1033">
                  <c:v>0.1033</c:v>
                </c:pt>
                <c:pt idx="1034">
                  <c:v>0.10340000000000001</c:v>
                </c:pt>
                <c:pt idx="1035">
                  <c:v>0.10349999999999999</c:v>
                </c:pt>
                <c:pt idx="1036">
                  <c:v>0.1036</c:v>
                </c:pt>
                <c:pt idx="1037">
                  <c:v>0.1037</c:v>
                </c:pt>
                <c:pt idx="1038">
                  <c:v>0.1038</c:v>
                </c:pt>
                <c:pt idx="1039">
                  <c:v>0.10390000000000001</c:v>
                </c:pt>
                <c:pt idx="1040">
                  <c:v>0.104</c:v>
                </c:pt>
                <c:pt idx="1041">
                  <c:v>0.1041</c:v>
                </c:pt>
                <c:pt idx="1042">
                  <c:v>0.1042</c:v>
                </c:pt>
                <c:pt idx="1043">
                  <c:v>0.1043</c:v>
                </c:pt>
                <c:pt idx="1044">
                  <c:v>0.10440000000000001</c:v>
                </c:pt>
                <c:pt idx="1045">
                  <c:v>0.10450000000000001</c:v>
                </c:pt>
                <c:pt idx="1046">
                  <c:v>0.1046</c:v>
                </c:pt>
                <c:pt idx="1047">
                  <c:v>0.1047</c:v>
                </c:pt>
                <c:pt idx="1048">
                  <c:v>0.1048</c:v>
                </c:pt>
                <c:pt idx="1049">
                  <c:v>0.10490000000000001</c:v>
                </c:pt>
                <c:pt idx="1050">
                  <c:v>0.10500000000000001</c:v>
                </c:pt>
                <c:pt idx="1051">
                  <c:v>0.1051</c:v>
                </c:pt>
                <c:pt idx="1052">
                  <c:v>0.1052</c:v>
                </c:pt>
                <c:pt idx="1053">
                  <c:v>0.1053</c:v>
                </c:pt>
                <c:pt idx="1054">
                  <c:v>0.10539999999999999</c:v>
                </c:pt>
                <c:pt idx="1055">
                  <c:v>0.1055</c:v>
                </c:pt>
                <c:pt idx="1056">
                  <c:v>0.1056</c:v>
                </c:pt>
                <c:pt idx="1057">
                  <c:v>0.10569999999999999</c:v>
                </c:pt>
                <c:pt idx="1058">
                  <c:v>0.10579999999999999</c:v>
                </c:pt>
                <c:pt idx="1059">
                  <c:v>0.10589999999999999</c:v>
                </c:pt>
                <c:pt idx="1060">
                  <c:v>0.106</c:v>
                </c:pt>
                <c:pt idx="1061">
                  <c:v>0.1061</c:v>
                </c:pt>
                <c:pt idx="1062">
                  <c:v>0.1062</c:v>
                </c:pt>
                <c:pt idx="1063">
                  <c:v>0.10629999999999999</c:v>
                </c:pt>
                <c:pt idx="1064">
                  <c:v>0.10639999999999999</c:v>
                </c:pt>
                <c:pt idx="1065">
                  <c:v>0.1065</c:v>
                </c:pt>
                <c:pt idx="1066">
                  <c:v>0.1066</c:v>
                </c:pt>
                <c:pt idx="1067">
                  <c:v>0.1067</c:v>
                </c:pt>
                <c:pt idx="1068">
                  <c:v>0.10679999999999999</c:v>
                </c:pt>
                <c:pt idx="1069">
                  <c:v>0.1069</c:v>
                </c:pt>
                <c:pt idx="1070">
                  <c:v>0.107</c:v>
                </c:pt>
                <c:pt idx="1071">
                  <c:v>0.1071</c:v>
                </c:pt>
                <c:pt idx="1072">
                  <c:v>0.1072</c:v>
                </c:pt>
                <c:pt idx="1073">
                  <c:v>0.10730000000000001</c:v>
                </c:pt>
                <c:pt idx="1074">
                  <c:v>0.1074</c:v>
                </c:pt>
                <c:pt idx="1075">
                  <c:v>0.1075</c:v>
                </c:pt>
                <c:pt idx="1076">
                  <c:v>0.1076</c:v>
                </c:pt>
                <c:pt idx="1077">
                  <c:v>0.1077</c:v>
                </c:pt>
                <c:pt idx="1078">
                  <c:v>0.10780000000000001</c:v>
                </c:pt>
                <c:pt idx="1079">
                  <c:v>0.1079</c:v>
                </c:pt>
                <c:pt idx="1080">
                  <c:v>0.108</c:v>
                </c:pt>
                <c:pt idx="1081">
                  <c:v>0.1081</c:v>
                </c:pt>
                <c:pt idx="1082">
                  <c:v>0.1082</c:v>
                </c:pt>
                <c:pt idx="1083">
                  <c:v>0.10830000000000001</c:v>
                </c:pt>
                <c:pt idx="1084">
                  <c:v>0.10840000000000001</c:v>
                </c:pt>
                <c:pt idx="1085">
                  <c:v>0.1085</c:v>
                </c:pt>
                <c:pt idx="1086">
                  <c:v>0.1086</c:v>
                </c:pt>
                <c:pt idx="1087">
                  <c:v>0.1087</c:v>
                </c:pt>
                <c:pt idx="1088">
                  <c:v>0.10880000000000001</c:v>
                </c:pt>
                <c:pt idx="1089">
                  <c:v>0.10890000000000001</c:v>
                </c:pt>
                <c:pt idx="1090">
                  <c:v>0.10900000000000001</c:v>
                </c:pt>
                <c:pt idx="1091">
                  <c:v>0.1091</c:v>
                </c:pt>
                <c:pt idx="1092">
                  <c:v>0.10919999999999999</c:v>
                </c:pt>
                <c:pt idx="1093">
                  <c:v>0.10929999999999999</c:v>
                </c:pt>
                <c:pt idx="1094">
                  <c:v>0.1094</c:v>
                </c:pt>
                <c:pt idx="1095">
                  <c:v>0.1095</c:v>
                </c:pt>
                <c:pt idx="1096">
                  <c:v>0.10959999999999999</c:v>
                </c:pt>
                <c:pt idx="1097">
                  <c:v>0.10969999999999999</c:v>
                </c:pt>
                <c:pt idx="1098">
                  <c:v>0.10979999999999999</c:v>
                </c:pt>
                <c:pt idx="1099">
                  <c:v>0.1099</c:v>
                </c:pt>
                <c:pt idx="1100">
                  <c:v>0.11</c:v>
                </c:pt>
                <c:pt idx="1101">
                  <c:v>0.1101</c:v>
                </c:pt>
                <c:pt idx="1102">
                  <c:v>0.11019999999999999</c:v>
                </c:pt>
                <c:pt idx="1103">
                  <c:v>0.1103</c:v>
                </c:pt>
                <c:pt idx="1104">
                  <c:v>0.1104</c:v>
                </c:pt>
                <c:pt idx="1105">
                  <c:v>0.1105</c:v>
                </c:pt>
                <c:pt idx="1106">
                  <c:v>0.1106</c:v>
                </c:pt>
                <c:pt idx="1107">
                  <c:v>0.11069999999999999</c:v>
                </c:pt>
                <c:pt idx="1108">
                  <c:v>0.1108</c:v>
                </c:pt>
                <c:pt idx="1109">
                  <c:v>0.1109</c:v>
                </c:pt>
                <c:pt idx="1110">
                  <c:v>0.111</c:v>
                </c:pt>
                <c:pt idx="1111">
                  <c:v>0.1111</c:v>
                </c:pt>
                <c:pt idx="1112">
                  <c:v>0.11120000000000001</c:v>
                </c:pt>
                <c:pt idx="1113">
                  <c:v>0.1113</c:v>
                </c:pt>
                <c:pt idx="1114">
                  <c:v>0.1114</c:v>
                </c:pt>
                <c:pt idx="1115">
                  <c:v>0.1115</c:v>
                </c:pt>
                <c:pt idx="1116">
                  <c:v>0.1116</c:v>
                </c:pt>
                <c:pt idx="1117">
                  <c:v>0.11170000000000001</c:v>
                </c:pt>
                <c:pt idx="1118">
                  <c:v>0.1118</c:v>
                </c:pt>
                <c:pt idx="1119">
                  <c:v>0.1119</c:v>
                </c:pt>
                <c:pt idx="1120">
                  <c:v>0.112</c:v>
                </c:pt>
                <c:pt idx="1121">
                  <c:v>0.11210000000000001</c:v>
                </c:pt>
                <c:pt idx="1122">
                  <c:v>0.11220000000000001</c:v>
                </c:pt>
                <c:pt idx="1123">
                  <c:v>0.11230000000000001</c:v>
                </c:pt>
                <c:pt idx="1124">
                  <c:v>0.1124</c:v>
                </c:pt>
                <c:pt idx="1125">
                  <c:v>0.1125</c:v>
                </c:pt>
                <c:pt idx="1126">
                  <c:v>0.11260000000000001</c:v>
                </c:pt>
                <c:pt idx="1127">
                  <c:v>0.11270000000000001</c:v>
                </c:pt>
                <c:pt idx="1128">
                  <c:v>0.1128</c:v>
                </c:pt>
                <c:pt idx="1129">
                  <c:v>0.1129</c:v>
                </c:pt>
                <c:pt idx="1130">
                  <c:v>0.11299999999999999</c:v>
                </c:pt>
                <c:pt idx="1131">
                  <c:v>0.11309999999999999</c:v>
                </c:pt>
                <c:pt idx="1132">
                  <c:v>0.1132</c:v>
                </c:pt>
                <c:pt idx="1133">
                  <c:v>0.1133</c:v>
                </c:pt>
                <c:pt idx="1134">
                  <c:v>0.1134</c:v>
                </c:pt>
                <c:pt idx="1135">
                  <c:v>0.11349999999999999</c:v>
                </c:pt>
                <c:pt idx="1136">
                  <c:v>0.11359999999999999</c:v>
                </c:pt>
                <c:pt idx="1137">
                  <c:v>0.1137</c:v>
                </c:pt>
                <c:pt idx="1138">
                  <c:v>0.1138</c:v>
                </c:pt>
                <c:pt idx="1139">
                  <c:v>0.1139</c:v>
                </c:pt>
                <c:pt idx="1140">
                  <c:v>0.114</c:v>
                </c:pt>
                <c:pt idx="1141">
                  <c:v>0.11409999999999999</c:v>
                </c:pt>
                <c:pt idx="1142">
                  <c:v>0.1142</c:v>
                </c:pt>
                <c:pt idx="1143">
                  <c:v>0.1143</c:v>
                </c:pt>
                <c:pt idx="1144">
                  <c:v>0.1144</c:v>
                </c:pt>
                <c:pt idx="1145">
                  <c:v>0.1145</c:v>
                </c:pt>
                <c:pt idx="1146">
                  <c:v>0.11459999999999999</c:v>
                </c:pt>
                <c:pt idx="1147">
                  <c:v>0.1147</c:v>
                </c:pt>
                <c:pt idx="1148">
                  <c:v>0.1148</c:v>
                </c:pt>
                <c:pt idx="1149">
                  <c:v>0.1149</c:v>
                </c:pt>
                <c:pt idx="1150">
                  <c:v>0.115</c:v>
                </c:pt>
                <c:pt idx="1151">
                  <c:v>0.11510000000000001</c:v>
                </c:pt>
                <c:pt idx="1152">
                  <c:v>0.1152</c:v>
                </c:pt>
                <c:pt idx="1153">
                  <c:v>0.1153</c:v>
                </c:pt>
                <c:pt idx="1154">
                  <c:v>0.1154</c:v>
                </c:pt>
                <c:pt idx="1155">
                  <c:v>0.11550000000000001</c:v>
                </c:pt>
                <c:pt idx="1156">
                  <c:v>0.11560000000000001</c:v>
                </c:pt>
                <c:pt idx="1157">
                  <c:v>0.1157</c:v>
                </c:pt>
                <c:pt idx="1158">
                  <c:v>0.1158</c:v>
                </c:pt>
                <c:pt idx="1159">
                  <c:v>0.1159</c:v>
                </c:pt>
                <c:pt idx="1160">
                  <c:v>0.11600000000000001</c:v>
                </c:pt>
                <c:pt idx="1161">
                  <c:v>0.11610000000000001</c:v>
                </c:pt>
                <c:pt idx="1162">
                  <c:v>0.11620000000000001</c:v>
                </c:pt>
                <c:pt idx="1163">
                  <c:v>0.1163</c:v>
                </c:pt>
                <c:pt idx="1164">
                  <c:v>0.1164</c:v>
                </c:pt>
                <c:pt idx="1165">
                  <c:v>0.11649999999999999</c:v>
                </c:pt>
                <c:pt idx="1166">
                  <c:v>0.1166</c:v>
                </c:pt>
                <c:pt idx="1167">
                  <c:v>0.1167</c:v>
                </c:pt>
                <c:pt idx="1168">
                  <c:v>0.1168</c:v>
                </c:pt>
                <c:pt idx="1169">
                  <c:v>0.11689999999999999</c:v>
                </c:pt>
                <c:pt idx="1170">
                  <c:v>0.11699999999999999</c:v>
                </c:pt>
                <c:pt idx="1171">
                  <c:v>0.1171</c:v>
                </c:pt>
                <c:pt idx="1172">
                  <c:v>0.1172</c:v>
                </c:pt>
                <c:pt idx="1173">
                  <c:v>0.1173</c:v>
                </c:pt>
                <c:pt idx="1174">
                  <c:v>0.11739999999999999</c:v>
                </c:pt>
                <c:pt idx="1175">
                  <c:v>0.11749999999999999</c:v>
                </c:pt>
                <c:pt idx="1176">
                  <c:v>0.1176</c:v>
                </c:pt>
                <c:pt idx="1177">
                  <c:v>0.1177</c:v>
                </c:pt>
                <c:pt idx="1178">
                  <c:v>0.1178</c:v>
                </c:pt>
                <c:pt idx="1179">
                  <c:v>0.1179</c:v>
                </c:pt>
                <c:pt idx="1180">
                  <c:v>0.11799999999999999</c:v>
                </c:pt>
                <c:pt idx="1181">
                  <c:v>0.1181</c:v>
                </c:pt>
                <c:pt idx="1182">
                  <c:v>0.1182</c:v>
                </c:pt>
                <c:pt idx="1183">
                  <c:v>0.1183</c:v>
                </c:pt>
                <c:pt idx="1184">
                  <c:v>0.11840000000000001</c:v>
                </c:pt>
                <c:pt idx="1185">
                  <c:v>0.11849999999999999</c:v>
                </c:pt>
                <c:pt idx="1186">
                  <c:v>0.1186</c:v>
                </c:pt>
                <c:pt idx="1187">
                  <c:v>0.1187</c:v>
                </c:pt>
                <c:pt idx="1188">
                  <c:v>0.1188</c:v>
                </c:pt>
                <c:pt idx="1189">
                  <c:v>0.11890000000000001</c:v>
                </c:pt>
                <c:pt idx="1190">
                  <c:v>0.11900000000000001</c:v>
                </c:pt>
                <c:pt idx="1191">
                  <c:v>0.1191</c:v>
                </c:pt>
                <c:pt idx="1192">
                  <c:v>0.1192</c:v>
                </c:pt>
                <c:pt idx="1193">
                  <c:v>0.1193</c:v>
                </c:pt>
                <c:pt idx="1194">
                  <c:v>0.11940000000000001</c:v>
                </c:pt>
                <c:pt idx="1195">
                  <c:v>0.11950000000000001</c:v>
                </c:pt>
                <c:pt idx="1196">
                  <c:v>0.1196</c:v>
                </c:pt>
                <c:pt idx="1197">
                  <c:v>0.1197</c:v>
                </c:pt>
                <c:pt idx="1198">
                  <c:v>0.1198</c:v>
                </c:pt>
                <c:pt idx="1199">
                  <c:v>0.11990000000000001</c:v>
                </c:pt>
                <c:pt idx="1200">
                  <c:v>0.12000000000000001</c:v>
                </c:pt>
                <c:pt idx="1201">
                  <c:v>0.12010000000000001</c:v>
                </c:pt>
                <c:pt idx="1202">
                  <c:v>0.1202</c:v>
                </c:pt>
                <c:pt idx="1203">
                  <c:v>0.12029999999999999</c:v>
                </c:pt>
                <c:pt idx="1204">
                  <c:v>0.12039999999999999</c:v>
                </c:pt>
                <c:pt idx="1205">
                  <c:v>0.1205</c:v>
                </c:pt>
                <c:pt idx="1206">
                  <c:v>0.1206</c:v>
                </c:pt>
                <c:pt idx="1207">
                  <c:v>0.1207</c:v>
                </c:pt>
                <c:pt idx="1208">
                  <c:v>0.12079999999999999</c:v>
                </c:pt>
                <c:pt idx="1209">
                  <c:v>0.12089999999999999</c:v>
                </c:pt>
                <c:pt idx="1210">
                  <c:v>0.121</c:v>
                </c:pt>
                <c:pt idx="1211">
                  <c:v>0.1211</c:v>
                </c:pt>
                <c:pt idx="1212">
                  <c:v>0.1212</c:v>
                </c:pt>
                <c:pt idx="1213">
                  <c:v>0.12129999999999999</c:v>
                </c:pt>
                <c:pt idx="1214">
                  <c:v>0.12139999999999999</c:v>
                </c:pt>
                <c:pt idx="1215">
                  <c:v>0.1215</c:v>
                </c:pt>
                <c:pt idx="1216">
                  <c:v>0.1216</c:v>
                </c:pt>
                <c:pt idx="1217">
                  <c:v>0.1217</c:v>
                </c:pt>
                <c:pt idx="1218">
                  <c:v>0.12180000000000001</c:v>
                </c:pt>
                <c:pt idx="1219">
                  <c:v>0.12189999999999999</c:v>
                </c:pt>
                <c:pt idx="1220">
                  <c:v>0.122</c:v>
                </c:pt>
                <c:pt idx="1221">
                  <c:v>0.12210000000000001</c:v>
                </c:pt>
                <c:pt idx="1222">
                  <c:v>0.12219999999999999</c:v>
                </c:pt>
                <c:pt idx="1223">
                  <c:v>0.12229999999999999</c:v>
                </c:pt>
                <c:pt idx="1224">
                  <c:v>0.12239999999999999</c:v>
                </c:pt>
                <c:pt idx="1225">
                  <c:v>0.1225</c:v>
                </c:pt>
                <c:pt idx="1226">
                  <c:v>0.1226</c:v>
                </c:pt>
                <c:pt idx="1227">
                  <c:v>0.1227</c:v>
                </c:pt>
                <c:pt idx="1228">
                  <c:v>0.12280000000000001</c:v>
                </c:pt>
                <c:pt idx="1229">
                  <c:v>0.12290000000000001</c:v>
                </c:pt>
                <c:pt idx="1230">
                  <c:v>0.12300000000000001</c:v>
                </c:pt>
                <c:pt idx="1231">
                  <c:v>0.12310000000000001</c:v>
                </c:pt>
                <c:pt idx="1232">
                  <c:v>0.12320000000000002</c:v>
                </c:pt>
                <c:pt idx="1233">
                  <c:v>0.12329999999999999</c:v>
                </c:pt>
                <c:pt idx="1234">
                  <c:v>0.1234</c:v>
                </c:pt>
                <c:pt idx="1235">
                  <c:v>0.1235</c:v>
                </c:pt>
                <c:pt idx="1236">
                  <c:v>0.1236</c:v>
                </c:pt>
                <c:pt idx="1237">
                  <c:v>0.1237</c:v>
                </c:pt>
                <c:pt idx="1238">
                  <c:v>0.12380000000000001</c:v>
                </c:pt>
                <c:pt idx="1239">
                  <c:v>0.1239</c:v>
                </c:pt>
                <c:pt idx="1240">
                  <c:v>0.124</c:v>
                </c:pt>
                <c:pt idx="1241">
                  <c:v>0.1241</c:v>
                </c:pt>
                <c:pt idx="1242">
                  <c:v>0.1242</c:v>
                </c:pt>
                <c:pt idx="1243">
                  <c:v>0.12430000000000001</c:v>
                </c:pt>
                <c:pt idx="1244">
                  <c:v>0.12439999999999998</c:v>
                </c:pt>
                <c:pt idx="1245">
                  <c:v>0.12449999999999999</c:v>
                </c:pt>
                <c:pt idx="1246">
                  <c:v>0.12459999999999999</c:v>
                </c:pt>
                <c:pt idx="1247">
                  <c:v>0.12469999999999999</c:v>
                </c:pt>
                <c:pt idx="1248">
                  <c:v>0.12479999999999999</c:v>
                </c:pt>
                <c:pt idx="1249">
                  <c:v>0.1249</c:v>
                </c:pt>
                <c:pt idx="1250">
                  <c:v>0.125</c:v>
                </c:pt>
                <c:pt idx="1251">
                  <c:v>0.12510000000000002</c:v>
                </c:pt>
                <c:pt idx="1252">
                  <c:v>0.12520000000000001</c:v>
                </c:pt>
                <c:pt idx="1253">
                  <c:v>0.12530000000000002</c:v>
                </c:pt>
                <c:pt idx="1254">
                  <c:v>0.12540000000000001</c:v>
                </c:pt>
                <c:pt idx="1255">
                  <c:v>0.1255</c:v>
                </c:pt>
                <c:pt idx="1256">
                  <c:v>0.12559999999999999</c:v>
                </c:pt>
                <c:pt idx="1257">
                  <c:v>0.12570000000000001</c:v>
                </c:pt>
                <c:pt idx="1258">
                  <c:v>0.1258</c:v>
                </c:pt>
                <c:pt idx="1259">
                  <c:v>0.12589999999999998</c:v>
                </c:pt>
                <c:pt idx="1260">
                  <c:v>0.126</c:v>
                </c:pt>
                <c:pt idx="1261">
                  <c:v>0.12609999999999999</c:v>
                </c:pt>
                <c:pt idx="1262">
                  <c:v>0.12620000000000001</c:v>
                </c:pt>
                <c:pt idx="1263">
                  <c:v>0.1263</c:v>
                </c:pt>
                <c:pt idx="1264">
                  <c:v>0.12640000000000001</c:v>
                </c:pt>
                <c:pt idx="1265">
                  <c:v>0.1265</c:v>
                </c:pt>
                <c:pt idx="1266">
                  <c:v>0.12659999999999999</c:v>
                </c:pt>
                <c:pt idx="1267">
                  <c:v>0.12669999999999998</c:v>
                </c:pt>
                <c:pt idx="1268">
                  <c:v>0.1268</c:v>
                </c:pt>
                <c:pt idx="1269">
                  <c:v>0.12689999999999999</c:v>
                </c:pt>
                <c:pt idx="1270">
                  <c:v>0.127</c:v>
                </c:pt>
                <c:pt idx="1271">
                  <c:v>0.12709999999999999</c:v>
                </c:pt>
                <c:pt idx="1272">
                  <c:v>0.12720000000000001</c:v>
                </c:pt>
                <c:pt idx="1273">
                  <c:v>0.1273</c:v>
                </c:pt>
                <c:pt idx="1274">
                  <c:v>0.12740000000000001</c:v>
                </c:pt>
                <c:pt idx="1275">
                  <c:v>0.1275</c:v>
                </c:pt>
                <c:pt idx="1276">
                  <c:v>0.12760000000000002</c:v>
                </c:pt>
                <c:pt idx="1277">
                  <c:v>0.12769999999999998</c:v>
                </c:pt>
                <c:pt idx="1278">
                  <c:v>0.1278</c:v>
                </c:pt>
                <c:pt idx="1279">
                  <c:v>0.12789999999999999</c:v>
                </c:pt>
                <c:pt idx="1280">
                  <c:v>0.128</c:v>
                </c:pt>
                <c:pt idx="1281">
                  <c:v>0.12809999999999999</c:v>
                </c:pt>
                <c:pt idx="1282">
                  <c:v>0.12820000000000001</c:v>
                </c:pt>
                <c:pt idx="1283">
                  <c:v>0.1283</c:v>
                </c:pt>
                <c:pt idx="1284">
                  <c:v>0.12840000000000001</c:v>
                </c:pt>
                <c:pt idx="1285">
                  <c:v>0.1285</c:v>
                </c:pt>
                <c:pt idx="1286">
                  <c:v>0.12860000000000002</c:v>
                </c:pt>
                <c:pt idx="1287">
                  <c:v>0.12870000000000001</c:v>
                </c:pt>
                <c:pt idx="1288">
                  <c:v>0.1288</c:v>
                </c:pt>
                <c:pt idx="1289">
                  <c:v>0.12889999999999999</c:v>
                </c:pt>
                <c:pt idx="1290">
                  <c:v>0.129</c:v>
                </c:pt>
                <c:pt idx="1291">
                  <c:v>0.12909999999999999</c:v>
                </c:pt>
                <c:pt idx="1292">
                  <c:v>0.12920000000000001</c:v>
                </c:pt>
                <c:pt idx="1293">
                  <c:v>0.1293</c:v>
                </c:pt>
                <c:pt idx="1294">
                  <c:v>0.12940000000000002</c:v>
                </c:pt>
                <c:pt idx="1295">
                  <c:v>0.1295</c:v>
                </c:pt>
                <c:pt idx="1296">
                  <c:v>0.12959999999999999</c:v>
                </c:pt>
                <c:pt idx="1297">
                  <c:v>0.12970000000000001</c:v>
                </c:pt>
                <c:pt idx="1298">
                  <c:v>0.1298</c:v>
                </c:pt>
                <c:pt idx="1299">
                  <c:v>0.12990000000000002</c:v>
                </c:pt>
                <c:pt idx="1300">
                  <c:v>0.12999999999999998</c:v>
                </c:pt>
                <c:pt idx="1301">
                  <c:v>0.13009999999999999</c:v>
                </c:pt>
                <c:pt idx="1302">
                  <c:v>0.13019999999999998</c:v>
                </c:pt>
                <c:pt idx="1303">
                  <c:v>0.1303</c:v>
                </c:pt>
                <c:pt idx="1304">
                  <c:v>0.13039999999999999</c:v>
                </c:pt>
                <c:pt idx="1305">
                  <c:v>0.1305</c:v>
                </c:pt>
                <c:pt idx="1306">
                  <c:v>0.13059999999999999</c:v>
                </c:pt>
                <c:pt idx="1307">
                  <c:v>0.13070000000000001</c:v>
                </c:pt>
                <c:pt idx="1308">
                  <c:v>0.1308</c:v>
                </c:pt>
                <c:pt idx="1309">
                  <c:v>0.13090000000000002</c:v>
                </c:pt>
                <c:pt idx="1310">
                  <c:v>0.13100000000000001</c:v>
                </c:pt>
                <c:pt idx="1311">
                  <c:v>0.13109999999999999</c:v>
                </c:pt>
                <c:pt idx="1312">
                  <c:v>0.13119999999999998</c:v>
                </c:pt>
                <c:pt idx="1313">
                  <c:v>0.1313</c:v>
                </c:pt>
                <c:pt idx="1314">
                  <c:v>0.13139999999999999</c:v>
                </c:pt>
                <c:pt idx="1315">
                  <c:v>0.13150000000000001</c:v>
                </c:pt>
                <c:pt idx="1316">
                  <c:v>0.13159999999999999</c:v>
                </c:pt>
                <c:pt idx="1317">
                  <c:v>0.13170000000000001</c:v>
                </c:pt>
                <c:pt idx="1318">
                  <c:v>0.1318</c:v>
                </c:pt>
                <c:pt idx="1319">
                  <c:v>0.13190000000000002</c:v>
                </c:pt>
                <c:pt idx="1320">
                  <c:v>0.13200000000000001</c:v>
                </c:pt>
                <c:pt idx="1321">
                  <c:v>0.13210000000000002</c:v>
                </c:pt>
                <c:pt idx="1322">
                  <c:v>0.13219999999999998</c:v>
                </c:pt>
                <c:pt idx="1323">
                  <c:v>0.1323</c:v>
                </c:pt>
                <c:pt idx="1324">
                  <c:v>0.13239999999999999</c:v>
                </c:pt>
                <c:pt idx="1325">
                  <c:v>0.13250000000000001</c:v>
                </c:pt>
                <c:pt idx="1326">
                  <c:v>0.1326</c:v>
                </c:pt>
                <c:pt idx="1327">
                  <c:v>0.13270000000000001</c:v>
                </c:pt>
                <c:pt idx="1328">
                  <c:v>0.1328</c:v>
                </c:pt>
                <c:pt idx="1329">
                  <c:v>0.13290000000000002</c:v>
                </c:pt>
                <c:pt idx="1330">
                  <c:v>0.13300000000000001</c:v>
                </c:pt>
                <c:pt idx="1331">
                  <c:v>0.1331</c:v>
                </c:pt>
                <c:pt idx="1332">
                  <c:v>0.13320000000000001</c:v>
                </c:pt>
                <c:pt idx="1333">
                  <c:v>0.13329999999999997</c:v>
                </c:pt>
                <c:pt idx="1334">
                  <c:v>0.13339999999999999</c:v>
                </c:pt>
                <c:pt idx="1335">
                  <c:v>0.13349999999999998</c:v>
                </c:pt>
                <c:pt idx="1336">
                  <c:v>0.1336</c:v>
                </c:pt>
                <c:pt idx="1337">
                  <c:v>0.13369999999999999</c:v>
                </c:pt>
                <c:pt idx="1338">
                  <c:v>0.1338</c:v>
                </c:pt>
                <c:pt idx="1339">
                  <c:v>0.13389999999999999</c:v>
                </c:pt>
                <c:pt idx="1340">
                  <c:v>0.13400000000000001</c:v>
                </c:pt>
                <c:pt idx="1341">
                  <c:v>0.1341</c:v>
                </c:pt>
                <c:pt idx="1342">
                  <c:v>0.13420000000000001</c:v>
                </c:pt>
                <c:pt idx="1343">
                  <c:v>0.1343</c:v>
                </c:pt>
                <c:pt idx="1344">
                  <c:v>0.13439999999999999</c:v>
                </c:pt>
                <c:pt idx="1345">
                  <c:v>0.13449999999999998</c:v>
                </c:pt>
                <c:pt idx="1346">
                  <c:v>0.1346</c:v>
                </c:pt>
                <c:pt idx="1347">
                  <c:v>0.13469999999999999</c:v>
                </c:pt>
                <c:pt idx="1348">
                  <c:v>0.1348</c:v>
                </c:pt>
                <c:pt idx="1349">
                  <c:v>0.13489999999999999</c:v>
                </c:pt>
                <c:pt idx="1350">
                  <c:v>0.13500000000000001</c:v>
                </c:pt>
                <c:pt idx="1351">
                  <c:v>0.1351</c:v>
                </c:pt>
                <c:pt idx="1352">
                  <c:v>0.13520000000000001</c:v>
                </c:pt>
                <c:pt idx="1353">
                  <c:v>0.1353</c:v>
                </c:pt>
                <c:pt idx="1354">
                  <c:v>0.13540000000000002</c:v>
                </c:pt>
                <c:pt idx="1355">
                  <c:v>0.13549999999999998</c:v>
                </c:pt>
                <c:pt idx="1356">
                  <c:v>0.1356</c:v>
                </c:pt>
                <c:pt idx="1357">
                  <c:v>0.13569999999999999</c:v>
                </c:pt>
                <c:pt idx="1358">
                  <c:v>0.1358</c:v>
                </c:pt>
                <c:pt idx="1359">
                  <c:v>0.13589999999999999</c:v>
                </c:pt>
                <c:pt idx="1360">
                  <c:v>0.13600000000000001</c:v>
                </c:pt>
                <c:pt idx="1361">
                  <c:v>0.1361</c:v>
                </c:pt>
                <c:pt idx="1362">
                  <c:v>0.13620000000000002</c:v>
                </c:pt>
                <c:pt idx="1363">
                  <c:v>0.1363</c:v>
                </c:pt>
                <c:pt idx="1364">
                  <c:v>0.13640000000000002</c:v>
                </c:pt>
                <c:pt idx="1365">
                  <c:v>0.13650000000000001</c:v>
                </c:pt>
                <c:pt idx="1366">
                  <c:v>0.13660000000000003</c:v>
                </c:pt>
                <c:pt idx="1367">
                  <c:v>0.13669999999999999</c:v>
                </c:pt>
                <c:pt idx="1368">
                  <c:v>0.1368</c:v>
                </c:pt>
                <c:pt idx="1369">
                  <c:v>0.13689999999999999</c:v>
                </c:pt>
                <c:pt idx="1370">
                  <c:v>0.13699999999999998</c:v>
                </c:pt>
                <c:pt idx="1371">
                  <c:v>0.1371</c:v>
                </c:pt>
                <c:pt idx="1372">
                  <c:v>0.13719999999999999</c:v>
                </c:pt>
                <c:pt idx="1373">
                  <c:v>0.13730000000000001</c:v>
                </c:pt>
                <c:pt idx="1374">
                  <c:v>0.13739999999999999</c:v>
                </c:pt>
                <c:pt idx="1375">
                  <c:v>0.13750000000000001</c:v>
                </c:pt>
                <c:pt idx="1376">
                  <c:v>0.1376</c:v>
                </c:pt>
                <c:pt idx="1377">
                  <c:v>0.13770000000000002</c:v>
                </c:pt>
                <c:pt idx="1378">
                  <c:v>0.13779999999999998</c:v>
                </c:pt>
                <c:pt idx="1379">
                  <c:v>0.13789999999999999</c:v>
                </c:pt>
                <c:pt idx="1380">
                  <c:v>0.13799999999999998</c:v>
                </c:pt>
                <c:pt idx="1381">
                  <c:v>0.1381</c:v>
                </c:pt>
                <c:pt idx="1382">
                  <c:v>0.13819999999999999</c:v>
                </c:pt>
                <c:pt idx="1383">
                  <c:v>0.13830000000000001</c:v>
                </c:pt>
                <c:pt idx="1384">
                  <c:v>0.1384</c:v>
                </c:pt>
                <c:pt idx="1385">
                  <c:v>0.13850000000000001</c:v>
                </c:pt>
                <c:pt idx="1386">
                  <c:v>0.1386</c:v>
                </c:pt>
                <c:pt idx="1387">
                  <c:v>0.13870000000000002</c:v>
                </c:pt>
                <c:pt idx="1388">
                  <c:v>0.13880000000000001</c:v>
                </c:pt>
                <c:pt idx="1389">
                  <c:v>0.1389</c:v>
                </c:pt>
                <c:pt idx="1390">
                  <c:v>0.13899999999999998</c:v>
                </c:pt>
                <c:pt idx="1391">
                  <c:v>0.1391</c:v>
                </c:pt>
                <c:pt idx="1392">
                  <c:v>0.13919999999999999</c:v>
                </c:pt>
                <c:pt idx="1393">
                  <c:v>0.13930000000000001</c:v>
                </c:pt>
                <c:pt idx="1394">
                  <c:v>0.1394</c:v>
                </c:pt>
                <c:pt idx="1395">
                  <c:v>0.13950000000000001</c:v>
                </c:pt>
                <c:pt idx="1396">
                  <c:v>0.1396</c:v>
                </c:pt>
                <c:pt idx="1397">
                  <c:v>0.13970000000000002</c:v>
                </c:pt>
                <c:pt idx="1398">
                  <c:v>0.13980000000000001</c:v>
                </c:pt>
                <c:pt idx="1399">
                  <c:v>0.13990000000000002</c:v>
                </c:pt>
                <c:pt idx="1400">
                  <c:v>0.13999999999999999</c:v>
                </c:pt>
                <c:pt idx="1401">
                  <c:v>0.1401</c:v>
                </c:pt>
                <c:pt idx="1402">
                  <c:v>0.14019999999999999</c:v>
                </c:pt>
                <c:pt idx="1403">
                  <c:v>0.14030000000000001</c:v>
                </c:pt>
                <c:pt idx="1404">
                  <c:v>0.1404</c:v>
                </c:pt>
                <c:pt idx="1405">
                  <c:v>0.14050000000000001</c:v>
                </c:pt>
                <c:pt idx="1406">
                  <c:v>0.1406</c:v>
                </c:pt>
                <c:pt idx="1407">
                  <c:v>0.14069999999999999</c:v>
                </c:pt>
                <c:pt idx="1408">
                  <c:v>0.14080000000000001</c:v>
                </c:pt>
                <c:pt idx="1409">
                  <c:v>0.1409</c:v>
                </c:pt>
                <c:pt idx="1410">
                  <c:v>0.14100000000000001</c:v>
                </c:pt>
                <c:pt idx="1411">
                  <c:v>0.14109999999999998</c:v>
                </c:pt>
                <c:pt idx="1412">
                  <c:v>0.14119999999999999</c:v>
                </c:pt>
                <c:pt idx="1413">
                  <c:v>0.14129999999999998</c:v>
                </c:pt>
                <c:pt idx="1414">
                  <c:v>0.1414</c:v>
                </c:pt>
                <c:pt idx="1415">
                  <c:v>0.14149999999999999</c:v>
                </c:pt>
                <c:pt idx="1416">
                  <c:v>0.1416</c:v>
                </c:pt>
                <c:pt idx="1417">
                  <c:v>0.14169999999999999</c:v>
                </c:pt>
                <c:pt idx="1418">
                  <c:v>0.14180000000000001</c:v>
                </c:pt>
                <c:pt idx="1419">
                  <c:v>0.1419</c:v>
                </c:pt>
                <c:pt idx="1420">
                  <c:v>0.14200000000000002</c:v>
                </c:pt>
                <c:pt idx="1421">
                  <c:v>0.1421</c:v>
                </c:pt>
                <c:pt idx="1422">
                  <c:v>0.14219999999999999</c:v>
                </c:pt>
                <c:pt idx="1423">
                  <c:v>0.14229999999999998</c:v>
                </c:pt>
                <c:pt idx="1424">
                  <c:v>0.1424</c:v>
                </c:pt>
                <c:pt idx="1425">
                  <c:v>0.14249999999999999</c:v>
                </c:pt>
                <c:pt idx="1426">
                  <c:v>0.1426</c:v>
                </c:pt>
                <c:pt idx="1427">
                  <c:v>0.14269999999999999</c:v>
                </c:pt>
                <c:pt idx="1428">
                  <c:v>0.14280000000000001</c:v>
                </c:pt>
                <c:pt idx="1429">
                  <c:v>0.1429</c:v>
                </c:pt>
                <c:pt idx="1430">
                  <c:v>0.14300000000000002</c:v>
                </c:pt>
                <c:pt idx="1431">
                  <c:v>0.1431</c:v>
                </c:pt>
                <c:pt idx="1432">
                  <c:v>0.14320000000000002</c:v>
                </c:pt>
                <c:pt idx="1433">
                  <c:v>0.14329999999999998</c:v>
                </c:pt>
                <c:pt idx="1434">
                  <c:v>0.1434</c:v>
                </c:pt>
                <c:pt idx="1435">
                  <c:v>0.14349999999999999</c:v>
                </c:pt>
                <c:pt idx="1436">
                  <c:v>0.14360000000000001</c:v>
                </c:pt>
                <c:pt idx="1437">
                  <c:v>0.14369999999999999</c:v>
                </c:pt>
                <c:pt idx="1438">
                  <c:v>0.14380000000000001</c:v>
                </c:pt>
                <c:pt idx="1439">
                  <c:v>0.1439</c:v>
                </c:pt>
                <c:pt idx="1440">
                  <c:v>0.14400000000000002</c:v>
                </c:pt>
                <c:pt idx="1441">
                  <c:v>0.14410000000000001</c:v>
                </c:pt>
                <c:pt idx="1442">
                  <c:v>0.14419999999999999</c:v>
                </c:pt>
                <c:pt idx="1443">
                  <c:v>0.14430000000000001</c:v>
                </c:pt>
                <c:pt idx="1444">
                  <c:v>0.1444</c:v>
                </c:pt>
                <c:pt idx="1445">
                  <c:v>0.14449999999999999</c:v>
                </c:pt>
                <c:pt idx="1446">
                  <c:v>0.14459999999999998</c:v>
                </c:pt>
                <c:pt idx="1447">
                  <c:v>0.1447</c:v>
                </c:pt>
                <c:pt idx="1448">
                  <c:v>0.14479999999999998</c:v>
                </c:pt>
                <c:pt idx="1449">
                  <c:v>0.1449</c:v>
                </c:pt>
                <c:pt idx="1450">
                  <c:v>0.14499999999999999</c:v>
                </c:pt>
                <c:pt idx="1451">
                  <c:v>0.14510000000000001</c:v>
                </c:pt>
                <c:pt idx="1452">
                  <c:v>0.1452</c:v>
                </c:pt>
                <c:pt idx="1453">
                  <c:v>0.14530000000000001</c:v>
                </c:pt>
                <c:pt idx="1454">
                  <c:v>0.1454</c:v>
                </c:pt>
                <c:pt idx="1455">
                  <c:v>0.14550000000000002</c:v>
                </c:pt>
                <c:pt idx="1456">
                  <c:v>0.14559999999999998</c:v>
                </c:pt>
                <c:pt idx="1457">
                  <c:v>0.1457</c:v>
                </c:pt>
                <c:pt idx="1458">
                  <c:v>0.14579999999999999</c:v>
                </c:pt>
                <c:pt idx="1459">
                  <c:v>0.1459</c:v>
                </c:pt>
                <c:pt idx="1460">
                  <c:v>0.14599999999999999</c:v>
                </c:pt>
                <c:pt idx="1461">
                  <c:v>0.14610000000000001</c:v>
                </c:pt>
                <c:pt idx="1462">
                  <c:v>0.1462</c:v>
                </c:pt>
                <c:pt idx="1463">
                  <c:v>0.14630000000000001</c:v>
                </c:pt>
                <c:pt idx="1464">
                  <c:v>0.1464</c:v>
                </c:pt>
                <c:pt idx="1465">
                  <c:v>0.14650000000000002</c:v>
                </c:pt>
                <c:pt idx="1466">
                  <c:v>0.14660000000000001</c:v>
                </c:pt>
                <c:pt idx="1467">
                  <c:v>0.1467</c:v>
                </c:pt>
                <c:pt idx="1468">
                  <c:v>0.14679999999999999</c:v>
                </c:pt>
                <c:pt idx="1469">
                  <c:v>0.1469</c:v>
                </c:pt>
                <c:pt idx="1470">
                  <c:v>0.14699999999999999</c:v>
                </c:pt>
                <c:pt idx="1471">
                  <c:v>0.14710000000000001</c:v>
                </c:pt>
                <c:pt idx="1472">
                  <c:v>0.1472</c:v>
                </c:pt>
                <c:pt idx="1473">
                  <c:v>0.14730000000000001</c:v>
                </c:pt>
                <c:pt idx="1474">
                  <c:v>0.1474</c:v>
                </c:pt>
                <c:pt idx="1475">
                  <c:v>0.14750000000000002</c:v>
                </c:pt>
                <c:pt idx="1476">
                  <c:v>0.14760000000000001</c:v>
                </c:pt>
                <c:pt idx="1477">
                  <c:v>0.14770000000000003</c:v>
                </c:pt>
                <c:pt idx="1478">
                  <c:v>0.14779999999999999</c:v>
                </c:pt>
                <c:pt idx="1479">
                  <c:v>0.1479</c:v>
                </c:pt>
                <c:pt idx="1480">
                  <c:v>0.14799999999999999</c:v>
                </c:pt>
                <c:pt idx="1481">
                  <c:v>0.14809999999999998</c:v>
                </c:pt>
                <c:pt idx="1482">
                  <c:v>0.1482</c:v>
                </c:pt>
                <c:pt idx="1483">
                  <c:v>0.14829999999999999</c:v>
                </c:pt>
                <c:pt idx="1484">
                  <c:v>0.1484</c:v>
                </c:pt>
                <c:pt idx="1485">
                  <c:v>0.14849999999999999</c:v>
                </c:pt>
                <c:pt idx="1486">
                  <c:v>0.14860000000000001</c:v>
                </c:pt>
                <c:pt idx="1487">
                  <c:v>0.1487</c:v>
                </c:pt>
                <c:pt idx="1488">
                  <c:v>0.14880000000000002</c:v>
                </c:pt>
                <c:pt idx="1489">
                  <c:v>0.14889999999999998</c:v>
                </c:pt>
                <c:pt idx="1490">
                  <c:v>0.14899999999999999</c:v>
                </c:pt>
                <c:pt idx="1491">
                  <c:v>0.14909999999999998</c:v>
                </c:pt>
                <c:pt idx="1492">
                  <c:v>0.1492</c:v>
                </c:pt>
                <c:pt idx="1493">
                  <c:v>0.14929999999999999</c:v>
                </c:pt>
                <c:pt idx="1494">
                  <c:v>0.14940000000000001</c:v>
                </c:pt>
                <c:pt idx="1495">
                  <c:v>0.14949999999999999</c:v>
                </c:pt>
                <c:pt idx="1496">
                  <c:v>0.14960000000000001</c:v>
                </c:pt>
                <c:pt idx="1497">
                  <c:v>0.1497</c:v>
                </c:pt>
                <c:pt idx="1498">
                  <c:v>0.14980000000000002</c:v>
                </c:pt>
                <c:pt idx="1499">
                  <c:v>0.14990000000000001</c:v>
                </c:pt>
                <c:pt idx="1500">
                  <c:v>0.15</c:v>
                </c:pt>
                <c:pt idx="1501">
                  <c:v>0.15009999999999998</c:v>
                </c:pt>
                <c:pt idx="1502">
                  <c:v>0.1502</c:v>
                </c:pt>
                <c:pt idx="1503">
                  <c:v>0.15029999999999999</c:v>
                </c:pt>
                <c:pt idx="1504">
                  <c:v>0.15040000000000001</c:v>
                </c:pt>
                <c:pt idx="1505">
                  <c:v>0.15049999999999999</c:v>
                </c:pt>
                <c:pt idx="1506">
                  <c:v>0.15060000000000001</c:v>
                </c:pt>
                <c:pt idx="1507">
                  <c:v>0.1507</c:v>
                </c:pt>
                <c:pt idx="1508">
                  <c:v>0.15080000000000002</c:v>
                </c:pt>
                <c:pt idx="1509">
                  <c:v>0.15090000000000001</c:v>
                </c:pt>
                <c:pt idx="1510">
                  <c:v>0.15100000000000002</c:v>
                </c:pt>
                <c:pt idx="1511">
                  <c:v>0.15109999999999998</c:v>
                </c:pt>
                <c:pt idx="1512">
                  <c:v>0.1512</c:v>
                </c:pt>
                <c:pt idx="1513">
                  <c:v>0.15129999999999999</c:v>
                </c:pt>
                <c:pt idx="1514">
                  <c:v>0.15140000000000001</c:v>
                </c:pt>
                <c:pt idx="1515">
                  <c:v>0.1515</c:v>
                </c:pt>
                <c:pt idx="1516">
                  <c:v>0.15160000000000001</c:v>
                </c:pt>
                <c:pt idx="1517">
                  <c:v>0.1517</c:v>
                </c:pt>
                <c:pt idx="1518">
                  <c:v>0.15179999999999999</c:v>
                </c:pt>
                <c:pt idx="1519">
                  <c:v>0.15190000000000001</c:v>
                </c:pt>
                <c:pt idx="1520">
                  <c:v>0.152</c:v>
                </c:pt>
                <c:pt idx="1521">
                  <c:v>0.15210000000000001</c:v>
                </c:pt>
                <c:pt idx="1522">
                  <c:v>0.1522</c:v>
                </c:pt>
                <c:pt idx="1523">
                  <c:v>0.15229999999999999</c:v>
                </c:pt>
                <c:pt idx="1524">
                  <c:v>0.15239999999999998</c:v>
                </c:pt>
                <c:pt idx="1525">
                  <c:v>0.1525</c:v>
                </c:pt>
                <c:pt idx="1526">
                  <c:v>0.15259999999999999</c:v>
                </c:pt>
                <c:pt idx="1527">
                  <c:v>0.1527</c:v>
                </c:pt>
                <c:pt idx="1528">
                  <c:v>0.15279999999999999</c:v>
                </c:pt>
                <c:pt idx="1529">
                  <c:v>0.15290000000000001</c:v>
                </c:pt>
                <c:pt idx="1530">
                  <c:v>0.153</c:v>
                </c:pt>
                <c:pt idx="1531">
                  <c:v>0.15310000000000001</c:v>
                </c:pt>
                <c:pt idx="1532">
                  <c:v>0.1532</c:v>
                </c:pt>
                <c:pt idx="1533">
                  <c:v>0.15330000000000002</c:v>
                </c:pt>
                <c:pt idx="1534">
                  <c:v>0.15339999999999998</c:v>
                </c:pt>
                <c:pt idx="1535">
                  <c:v>0.1535</c:v>
                </c:pt>
                <c:pt idx="1536">
                  <c:v>0.15359999999999999</c:v>
                </c:pt>
                <c:pt idx="1537">
                  <c:v>0.1537</c:v>
                </c:pt>
                <c:pt idx="1538">
                  <c:v>0.15379999999999999</c:v>
                </c:pt>
                <c:pt idx="1539">
                  <c:v>0.15390000000000001</c:v>
                </c:pt>
                <c:pt idx="1540">
                  <c:v>0.154</c:v>
                </c:pt>
                <c:pt idx="1541">
                  <c:v>0.15410000000000001</c:v>
                </c:pt>
                <c:pt idx="1542">
                  <c:v>0.1542</c:v>
                </c:pt>
                <c:pt idx="1543">
                  <c:v>0.15430000000000002</c:v>
                </c:pt>
                <c:pt idx="1544">
                  <c:v>0.15440000000000001</c:v>
                </c:pt>
                <c:pt idx="1545">
                  <c:v>0.1545</c:v>
                </c:pt>
                <c:pt idx="1546">
                  <c:v>0.15459999999999999</c:v>
                </c:pt>
                <c:pt idx="1547">
                  <c:v>0.1547</c:v>
                </c:pt>
                <c:pt idx="1548">
                  <c:v>0.15479999999999999</c:v>
                </c:pt>
                <c:pt idx="1549">
                  <c:v>0.15490000000000001</c:v>
                </c:pt>
                <c:pt idx="1550">
                  <c:v>0.155</c:v>
                </c:pt>
                <c:pt idx="1551">
                  <c:v>0.15510000000000002</c:v>
                </c:pt>
                <c:pt idx="1552">
                  <c:v>0.1552</c:v>
                </c:pt>
                <c:pt idx="1553">
                  <c:v>0.15529999999999999</c:v>
                </c:pt>
                <c:pt idx="1554">
                  <c:v>0.15540000000000001</c:v>
                </c:pt>
                <c:pt idx="1555">
                  <c:v>0.1555</c:v>
                </c:pt>
                <c:pt idx="1556">
                  <c:v>0.15559999999999999</c:v>
                </c:pt>
                <c:pt idx="1557">
                  <c:v>0.15569999999999998</c:v>
                </c:pt>
                <c:pt idx="1558">
                  <c:v>0.15579999999999999</c:v>
                </c:pt>
                <c:pt idx="1559">
                  <c:v>0.15589999999999998</c:v>
                </c:pt>
                <c:pt idx="1560">
                  <c:v>0.156</c:v>
                </c:pt>
                <c:pt idx="1561">
                  <c:v>0.15609999999999999</c:v>
                </c:pt>
                <c:pt idx="1562">
                  <c:v>0.15620000000000001</c:v>
                </c:pt>
                <c:pt idx="1563">
                  <c:v>0.15629999999999999</c:v>
                </c:pt>
                <c:pt idx="1564">
                  <c:v>0.15640000000000001</c:v>
                </c:pt>
                <c:pt idx="1565">
                  <c:v>0.1565</c:v>
                </c:pt>
                <c:pt idx="1566">
                  <c:v>0.15660000000000002</c:v>
                </c:pt>
                <c:pt idx="1567">
                  <c:v>0.15669999999999998</c:v>
                </c:pt>
                <c:pt idx="1568">
                  <c:v>0.15679999999999999</c:v>
                </c:pt>
                <c:pt idx="1569">
                  <c:v>0.15689999999999998</c:v>
                </c:pt>
                <c:pt idx="1570">
                  <c:v>0.157</c:v>
                </c:pt>
                <c:pt idx="1571">
                  <c:v>0.15709999999999999</c:v>
                </c:pt>
                <c:pt idx="1572">
                  <c:v>0.15720000000000001</c:v>
                </c:pt>
                <c:pt idx="1573">
                  <c:v>0.1573</c:v>
                </c:pt>
                <c:pt idx="1574">
                  <c:v>0.15740000000000001</c:v>
                </c:pt>
                <c:pt idx="1575">
                  <c:v>0.1575</c:v>
                </c:pt>
                <c:pt idx="1576">
                  <c:v>0.15760000000000002</c:v>
                </c:pt>
                <c:pt idx="1577">
                  <c:v>0.15770000000000001</c:v>
                </c:pt>
                <c:pt idx="1578">
                  <c:v>0.1578</c:v>
                </c:pt>
                <c:pt idx="1579">
                  <c:v>0.15789999999999998</c:v>
                </c:pt>
                <c:pt idx="1580">
                  <c:v>0.158</c:v>
                </c:pt>
                <c:pt idx="1581">
                  <c:v>0.15809999999999999</c:v>
                </c:pt>
                <c:pt idx="1582">
                  <c:v>0.15820000000000001</c:v>
                </c:pt>
                <c:pt idx="1583">
                  <c:v>0.1583</c:v>
                </c:pt>
                <c:pt idx="1584">
                  <c:v>0.15840000000000001</c:v>
                </c:pt>
                <c:pt idx="1585">
                  <c:v>0.1585</c:v>
                </c:pt>
                <c:pt idx="1586">
                  <c:v>0.15860000000000002</c:v>
                </c:pt>
                <c:pt idx="1587">
                  <c:v>0.15870000000000001</c:v>
                </c:pt>
                <c:pt idx="1588">
                  <c:v>0.15880000000000002</c:v>
                </c:pt>
                <c:pt idx="1589">
                  <c:v>0.15890000000000001</c:v>
                </c:pt>
                <c:pt idx="1590">
                  <c:v>0.159</c:v>
                </c:pt>
                <c:pt idx="1591">
                  <c:v>0.15909999999999999</c:v>
                </c:pt>
                <c:pt idx="1592">
                  <c:v>0.15919999999999998</c:v>
                </c:pt>
                <c:pt idx="1593">
                  <c:v>0.1593</c:v>
                </c:pt>
                <c:pt idx="1594">
                  <c:v>0.15939999999999999</c:v>
                </c:pt>
                <c:pt idx="1595">
                  <c:v>0.1595</c:v>
                </c:pt>
                <c:pt idx="1596">
                  <c:v>0.15959999999999999</c:v>
                </c:pt>
                <c:pt idx="1597">
                  <c:v>0.15970000000000001</c:v>
                </c:pt>
                <c:pt idx="1598">
                  <c:v>0.1598</c:v>
                </c:pt>
                <c:pt idx="1599">
                  <c:v>0.15990000000000001</c:v>
                </c:pt>
                <c:pt idx="1600">
                  <c:v>0.16</c:v>
                </c:pt>
                <c:pt idx="1601">
                  <c:v>0.16009999999999999</c:v>
                </c:pt>
                <c:pt idx="1602">
                  <c:v>0.16019999999999998</c:v>
                </c:pt>
                <c:pt idx="1603">
                  <c:v>0.1603</c:v>
                </c:pt>
                <c:pt idx="1604">
                  <c:v>0.16039999999999999</c:v>
                </c:pt>
                <c:pt idx="1605">
                  <c:v>0.1605</c:v>
                </c:pt>
                <c:pt idx="1606">
                  <c:v>0.16059999999999999</c:v>
                </c:pt>
                <c:pt idx="1607">
                  <c:v>0.16070000000000001</c:v>
                </c:pt>
                <c:pt idx="1608">
                  <c:v>0.1608</c:v>
                </c:pt>
                <c:pt idx="1609">
                  <c:v>0.16090000000000002</c:v>
                </c:pt>
                <c:pt idx="1610">
                  <c:v>0.161</c:v>
                </c:pt>
                <c:pt idx="1611">
                  <c:v>0.16110000000000002</c:v>
                </c:pt>
                <c:pt idx="1612">
                  <c:v>0.16119999999999998</c:v>
                </c:pt>
                <c:pt idx="1613">
                  <c:v>0.1613</c:v>
                </c:pt>
                <c:pt idx="1614">
                  <c:v>0.16139999999999999</c:v>
                </c:pt>
                <c:pt idx="1615">
                  <c:v>0.1615</c:v>
                </c:pt>
                <c:pt idx="1616">
                  <c:v>0.16159999999999999</c:v>
                </c:pt>
                <c:pt idx="1617">
                  <c:v>0.16170000000000001</c:v>
                </c:pt>
                <c:pt idx="1618">
                  <c:v>0.1618</c:v>
                </c:pt>
                <c:pt idx="1619">
                  <c:v>0.16190000000000002</c:v>
                </c:pt>
                <c:pt idx="1620">
                  <c:v>0.16200000000000001</c:v>
                </c:pt>
                <c:pt idx="1621">
                  <c:v>0.16210000000000002</c:v>
                </c:pt>
                <c:pt idx="1622">
                  <c:v>0.16220000000000001</c:v>
                </c:pt>
                <c:pt idx="1623">
                  <c:v>0.1623</c:v>
                </c:pt>
                <c:pt idx="1624">
                  <c:v>0.16239999999999999</c:v>
                </c:pt>
                <c:pt idx="1625">
                  <c:v>0.16250000000000001</c:v>
                </c:pt>
                <c:pt idx="1626">
                  <c:v>0.16259999999999999</c:v>
                </c:pt>
                <c:pt idx="1627">
                  <c:v>0.16270000000000001</c:v>
                </c:pt>
                <c:pt idx="1628">
                  <c:v>0.1628</c:v>
                </c:pt>
                <c:pt idx="1629">
                  <c:v>0.16289999999999999</c:v>
                </c:pt>
                <c:pt idx="1630">
                  <c:v>0.16300000000000001</c:v>
                </c:pt>
                <c:pt idx="1631">
                  <c:v>0.16309999999999999</c:v>
                </c:pt>
                <c:pt idx="1632">
                  <c:v>0.16320000000000001</c:v>
                </c:pt>
                <c:pt idx="1633">
                  <c:v>0.1633</c:v>
                </c:pt>
                <c:pt idx="1634">
                  <c:v>0.16339999999999999</c:v>
                </c:pt>
                <c:pt idx="1635">
                  <c:v>0.16349999999999998</c:v>
                </c:pt>
                <c:pt idx="1636">
                  <c:v>0.1636</c:v>
                </c:pt>
                <c:pt idx="1637">
                  <c:v>0.16369999999999998</c:v>
                </c:pt>
                <c:pt idx="1638">
                  <c:v>0.1638</c:v>
                </c:pt>
                <c:pt idx="1639">
                  <c:v>0.16389999999999999</c:v>
                </c:pt>
                <c:pt idx="1640">
                  <c:v>0.16400000000000001</c:v>
                </c:pt>
                <c:pt idx="1641">
                  <c:v>0.1641</c:v>
                </c:pt>
                <c:pt idx="1642">
                  <c:v>0.16420000000000001</c:v>
                </c:pt>
                <c:pt idx="1643">
                  <c:v>0.1643</c:v>
                </c:pt>
                <c:pt idx="1644">
                  <c:v>0.16440000000000002</c:v>
                </c:pt>
                <c:pt idx="1645">
                  <c:v>0.16449999999999998</c:v>
                </c:pt>
                <c:pt idx="1646">
                  <c:v>0.1646</c:v>
                </c:pt>
                <c:pt idx="1647">
                  <c:v>0.16469999999999999</c:v>
                </c:pt>
                <c:pt idx="1648">
                  <c:v>0.1648</c:v>
                </c:pt>
                <c:pt idx="1649">
                  <c:v>0.16489999999999999</c:v>
                </c:pt>
                <c:pt idx="1650">
                  <c:v>0.16500000000000001</c:v>
                </c:pt>
                <c:pt idx="1651">
                  <c:v>0.1651</c:v>
                </c:pt>
                <c:pt idx="1652">
                  <c:v>0.16520000000000001</c:v>
                </c:pt>
                <c:pt idx="1653">
                  <c:v>0.1653</c:v>
                </c:pt>
                <c:pt idx="1654">
                  <c:v>0.16540000000000002</c:v>
                </c:pt>
                <c:pt idx="1655">
                  <c:v>0.16550000000000001</c:v>
                </c:pt>
                <c:pt idx="1656">
                  <c:v>0.1656</c:v>
                </c:pt>
                <c:pt idx="1657">
                  <c:v>0.16569999999999999</c:v>
                </c:pt>
                <c:pt idx="1658">
                  <c:v>0.1658</c:v>
                </c:pt>
                <c:pt idx="1659">
                  <c:v>0.16589999999999999</c:v>
                </c:pt>
                <c:pt idx="1660">
                  <c:v>0.16600000000000001</c:v>
                </c:pt>
                <c:pt idx="1661">
                  <c:v>0.1661</c:v>
                </c:pt>
                <c:pt idx="1662">
                  <c:v>0.16620000000000001</c:v>
                </c:pt>
                <c:pt idx="1663">
                  <c:v>0.1663</c:v>
                </c:pt>
                <c:pt idx="1664">
                  <c:v>0.16639999999999999</c:v>
                </c:pt>
                <c:pt idx="1665">
                  <c:v>0.16650000000000001</c:v>
                </c:pt>
                <c:pt idx="1666">
                  <c:v>0.1666</c:v>
                </c:pt>
                <c:pt idx="1667">
                  <c:v>0.16670000000000001</c:v>
                </c:pt>
                <c:pt idx="1668">
                  <c:v>0.16679999999999998</c:v>
                </c:pt>
                <c:pt idx="1669">
                  <c:v>0.16689999999999999</c:v>
                </c:pt>
                <c:pt idx="1670">
                  <c:v>0.16699999999999998</c:v>
                </c:pt>
                <c:pt idx="1671">
                  <c:v>0.1671</c:v>
                </c:pt>
                <c:pt idx="1672">
                  <c:v>0.16719999999999999</c:v>
                </c:pt>
                <c:pt idx="1673">
                  <c:v>0.1673</c:v>
                </c:pt>
                <c:pt idx="1674">
                  <c:v>0.16739999999999999</c:v>
                </c:pt>
                <c:pt idx="1675">
                  <c:v>0.16750000000000001</c:v>
                </c:pt>
                <c:pt idx="1676">
                  <c:v>0.1676</c:v>
                </c:pt>
                <c:pt idx="1677">
                  <c:v>0.16770000000000002</c:v>
                </c:pt>
                <c:pt idx="1678">
                  <c:v>0.1678</c:v>
                </c:pt>
                <c:pt idx="1679">
                  <c:v>0.16789999999999999</c:v>
                </c:pt>
                <c:pt idx="1680">
                  <c:v>0.16799999999999998</c:v>
                </c:pt>
                <c:pt idx="1681">
                  <c:v>0.1681</c:v>
                </c:pt>
                <c:pt idx="1682">
                  <c:v>0.16819999999999999</c:v>
                </c:pt>
                <c:pt idx="1683">
                  <c:v>0.16830000000000001</c:v>
                </c:pt>
                <c:pt idx="1684">
                  <c:v>0.16839999999999999</c:v>
                </c:pt>
                <c:pt idx="1685">
                  <c:v>0.16850000000000001</c:v>
                </c:pt>
                <c:pt idx="1686">
                  <c:v>0.1686</c:v>
                </c:pt>
                <c:pt idx="1687">
                  <c:v>0.16870000000000002</c:v>
                </c:pt>
                <c:pt idx="1688">
                  <c:v>0.16880000000000001</c:v>
                </c:pt>
                <c:pt idx="1689">
                  <c:v>0.16890000000000002</c:v>
                </c:pt>
                <c:pt idx="1690">
                  <c:v>0.16899999999999998</c:v>
                </c:pt>
                <c:pt idx="1691">
                  <c:v>0.1691</c:v>
                </c:pt>
                <c:pt idx="1692">
                  <c:v>0.16919999999999999</c:v>
                </c:pt>
                <c:pt idx="1693">
                  <c:v>0.16930000000000001</c:v>
                </c:pt>
                <c:pt idx="1694">
                  <c:v>0.1694</c:v>
                </c:pt>
                <c:pt idx="1695">
                  <c:v>0.16950000000000001</c:v>
                </c:pt>
                <c:pt idx="1696">
                  <c:v>0.1696</c:v>
                </c:pt>
                <c:pt idx="1697">
                  <c:v>0.16970000000000002</c:v>
                </c:pt>
                <c:pt idx="1698">
                  <c:v>0.16980000000000001</c:v>
                </c:pt>
                <c:pt idx="1699">
                  <c:v>0.16990000000000002</c:v>
                </c:pt>
                <c:pt idx="1700">
                  <c:v>0.17</c:v>
                </c:pt>
                <c:pt idx="1701">
                  <c:v>0.1701</c:v>
                </c:pt>
                <c:pt idx="1702">
                  <c:v>0.17019999999999999</c:v>
                </c:pt>
                <c:pt idx="1703">
                  <c:v>0.17029999999999998</c:v>
                </c:pt>
                <c:pt idx="1704">
                  <c:v>0.1704</c:v>
                </c:pt>
                <c:pt idx="1705">
                  <c:v>0.17049999999999998</c:v>
                </c:pt>
                <c:pt idx="1706">
                  <c:v>0.1706</c:v>
                </c:pt>
                <c:pt idx="1707">
                  <c:v>0.17069999999999999</c:v>
                </c:pt>
                <c:pt idx="1708">
                  <c:v>0.17080000000000001</c:v>
                </c:pt>
                <c:pt idx="1709">
                  <c:v>0.1709</c:v>
                </c:pt>
                <c:pt idx="1710">
                  <c:v>0.17100000000000001</c:v>
                </c:pt>
                <c:pt idx="1711">
                  <c:v>0.1711</c:v>
                </c:pt>
                <c:pt idx="1712">
                  <c:v>0.17119999999999999</c:v>
                </c:pt>
                <c:pt idx="1713">
                  <c:v>0.17129999999999998</c:v>
                </c:pt>
                <c:pt idx="1714">
                  <c:v>0.1714</c:v>
                </c:pt>
                <c:pt idx="1715">
                  <c:v>0.17149999999999999</c:v>
                </c:pt>
                <c:pt idx="1716">
                  <c:v>0.1716</c:v>
                </c:pt>
                <c:pt idx="1717">
                  <c:v>0.17169999999999999</c:v>
                </c:pt>
                <c:pt idx="1718">
                  <c:v>0.17180000000000001</c:v>
                </c:pt>
                <c:pt idx="1719">
                  <c:v>0.1719</c:v>
                </c:pt>
                <c:pt idx="1720">
                  <c:v>0.17200000000000001</c:v>
                </c:pt>
                <c:pt idx="1721">
                  <c:v>0.1721</c:v>
                </c:pt>
                <c:pt idx="1722">
                  <c:v>0.17220000000000002</c:v>
                </c:pt>
                <c:pt idx="1723">
                  <c:v>0.17229999999999998</c:v>
                </c:pt>
                <c:pt idx="1724">
                  <c:v>0.1724</c:v>
                </c:pt>
                <c:pt idx="1725">
                  <c:v>0.17249999999999999</c:v>
                </c:pt>
                <c:pt idx="1726">
                  <c:v>0.1726</c:v>
                </c:pt>
                <c:pt idx="1727">
                  <c:v>0.17269999999999999</c:v>
                </c:pt>
                <c:pt idx="1728">
                  <c:v>0.17280000000000001</c:v>
                </c:pt>
                <c:pt idx="1729">
                  <c:v>0.1729</c:v>
                </c:pt>
                <c:pt idx="1730">
                  <c:v>0.17300000000000001</c:v>
                </c:pt>
                <c:pt idx="1731">
                  <c:v>0.1731</c:v>
                </c:pt>
                <c:pt idx="1732">
                  <c:v>0.17320000000000002</c:v>
                </c:pt>
                <c:pt idx="1733">
                  <c:v>0.17330000000000001</c:v>
                </c:pt>
                <c:pt idx="1734">
                  <c:v>0.17340000000000003</c:v>
                </c:pt>
                <c:pt idx="1735">
                  <c:v>0.17349999999999999</c:v>
                </c:pt>
                <c:pt idx="1736">
                  <c:v>0.1736</c:v>
                </c:pt>
                <c:pt idx="1737">
                  <c:v>0.17369999999999999</c:v>
                </c:pt>
                <c:pt idx="1738">
                  <c:v>0.17380000000000001</c:v>
                </c:pt>
                <c:pt idx="1739">
                  <c:v>0.1739</c:v>
                </c:pt>
                <c:pt idx="1740">
                  <c:v>0.17399999999999999</c:v>
                </c:pt>
                <c:pt idx="1741">
                  <c:v>0.1741</c:v>
                </c:pt>
                <c:pt idx="1742">
                  <c:v>0.17419999999999999</c:v>
                </c:pt>
                <c:pt idx="1743">
                  <c:v>0.17430000000000001</c:v>
                </c:pt>
                <c:pt idx="1744">
                  <c:v>0.1744</c:v>
                </c:pt>
                <c:pt idx="1745">
                  <c:v>0.17450000000000002</c:v>
                </c:pt>
                <c:pt idx="1746">
                  <c:v>0.17459999999999998</c:v>
                </c:pt>
                <c:pt idx="1747">
                  <c:v>0.17469999999999999</c:v>
                </c:pt>
                <c:pt idx="1748">
                  <c:v>0.17479999999999998</c:v>
                </c:pt>
                <c:pt idx="1749">
                  <c:v>0.1749</c:v>
                </c:pt>
                <c:pt idx="1750">
                  <c:v>0.17499999999999999</c:v>
                </c:pt>
                <c:pt idx="1751">
                  <c:v>0.17510000000000001</c:v>
                </c:pt>
                <c:pt idx="1752">
                  <c:v>0.17519999999999999</c:v>
                </c:pt>
                <c:pt idx="1753">
                  <c:v>0.17530000000000001</c:v>
                </c:pt>
                <c:pt idx="1754">
                  <c:v>0.1754</c:v>
                </c:pt>
                <c:pt idx="1755">
                  <c:v>0.17550000000000002</c:v>
                </c:pt>
                <c:pt idx="1756">
                  <c:v>0.17560000000000001</c:v>
                </c:pt>
                <c:pt idx="1757">
                  <c:v>0.1757</c:v>
                </c:pt>
                <c:pt idx="1758">
                  <c:v>0.17579999999999998</c:v>
                </c:pt>
                <c:pt idx="1759">
                  <c:v>0.1759</c:v>
                </c:pt>
                <c:pt idx="1760">
                  <c:v>0.17599999999999999</c:v>
                </c:pt>
                <c:pt idx="1761">
                  <c:v>0.17610000000000001</c:v>
                </c:pt>
                <c:pt idx="1762">
                  <c:v>0.1762</c:v>
                </c:pt>
                <c:pt idx="1763">
                  <c:v>0.17630000000000001</c:v>
                </c:pt>
                <c:pt idx="1764">
                  <c:v>0.1764</c:v>
                </c:pt>
                <c:pt idx="1765">
                  <c:v>0.17650000000000002</c:v>
                </c:pt>
                <c:pt idx="1766">
                  <c:v>0.17660000000000001</c:v>
                </c:pt>
                <c:pt idx="1767">
                  <c:v>0.17670000000000002</c:v>
                </c:pt>
                <c:pt idx="1768">
                  <c:v>0.17679999999999998</c:v>
                </c:pt>
                <c:pt idx="1769">
                  <c:v>0.1769</c:v>
                </c:pt>
                <c:pt idx="1770">
                  <c:v>0.17699999999999999</c:v>
                </c:pt>
                <c:pt idx="1771">
                  <c:v>0.17710000000000001</c:v>
                </c:pt>
                <c:pt idx="1772">
                  <c:v>0.1772</c:v>
                </c:pt>
                <c:pt idx="1773">
                  <c:v>0.17730000000000001</c:v>
                </c:pt>
                <c:pt idx="1774">
                  <c:v>0.1774</c:v>
                </c:pt>
                <c:pt idx="1775">
                  <c:v>0.17749999999999999</c:v>
                </c:pt>
                <c:pt idx="1776">
                  <c:v>0.17760000000000001</c:v>
                </c:pt>
                <c:pt idx="1777">
                  <c:v>0.1777</c:v>
                </c:pt>
                <c:pt idx="1778">
                  <c:v>0.17780000000000001</c:v>
                </c:pt>
                <c:pt idx="1779">
                  <c:v>0.17789999999999997</c:v>
                </c:pt>
                <c:pt idx="1780">
                  <c:v>0.17799999999999999</c:v>
                </c:pt>
                <c:pt idx="1781">
                  <c:v>0.17809999999999998</c:v>
                </c:pt>
                <c:pt idx="1782">
                  <c:v>0.1782</c:v>
                </c:pt>
                <c:pt idx="1783">
                  <c:v>0.17829999999999999</c:v>
                </c:pt>
                <c:pt idx="1784">
                  <c:v>0.1784</c:v>
                </c:pt>
                <c:pt idx="1785">
                  <c:v>0.17849999999999999</c:v>
                </c:pt>
                <c:pt idx="1786">
                  <c:v>0.17860000000000001</c:v>
                </c:pt>
                <c:pt idx="1787">
                  <c:v>0.1787</c:v>
                </c:pt>
                <c:pt idx="1788">
                  <c:v>0.17880000000000001</c:v>
                </c:pt>
                <c:pt idx="1789">
                  <c:v>0.1789</c:v>
                </c:pt>
                <c:pt idx="1790">
                  <c:v>0.17899999999999999</c:v>
                </c:pt>
                <c:pt idx="1791">
                  <c:v>0.17909999999999998</c:v>
                </c:pt>
                <c:pt idx="1792">
                  <c:v>0.1792</c:v>
                </c:pt>
                <c:pt idx="1793">
                  <c:v>0.17929999999999999</c:v>
                </c:pt>
                <c:pt idx="1794">
                  <c:v>0.1794</c:v>
                </c:pt>
                <c:pt idx="1795">
                  <c:v>0.17949999999999999</c:v>
                </c:pt>
                <c:pt idx="1796">
                  <c:v>0.17960000000000001</c:v>
                </c:pt>
                <c:pt idx="1797">
                  <c:v>0.1797</c:v>
                </c:pt>
                <c:pt idx="1798">
                  <c:v>0.17980000000000002</c:v>
                </c:pt>
                <c:pt idx="1799">
                  <c:v>0.1799</c:v>
                </c:pt>
                <c:pt idx="1800">
                  <c:v>0.18000000000000002</c:v>
                </c:pt>
                <c:pt idx="1801">
                  <c:v>0.18009999999999998</c:v>
                </c:pt>
                <c:pt idx="1802">
                  <c:v>0.1802</c:v>
                </c:pt>
                <c:pt idx="1803">
                  <c:v>0.18029999999999999</c:v>
                </c:pt>
                <c:pt idx="1804">
                  <c:v>0.1804</c:v>
                </c:pt>
                <c:pt idx="1805">
                  <c:v>0.18049999999999999</c:v>
                </c:pt>
                <c:pt idx="1806">
                  <c:v>0.18060000000000001</c:v>
                </c:pt>
                <c:pt idx="1807">
                  <c:v>0.1807</c:v>
                </c:pt>
                <c:pt idx="1808">
                  <c:v>0.18080000000000002</c:v>
                </c:pt>
                <c:pt idx="1809">
                  <c:v>0.18090000000000001</c:v>
                </c:pt>
                <c:pt idx="1810">
                  <c:v>0.18100000000000002</c:v>
                </c:pt>
                <c:pt idx="1811">
                  <c:v>0.18110000000000001</c:v>
                </c:pt>
                <c:pt idx="1812">
                  <c:v>0.1812</c:v>
                </c:pt>
                <c:pt idx="1813">
                  <c:v>0.18129999999999999</c:v>
                </c:pt>
                <c:pt idx="1814">
                  <c:v>0.18139999999999998</c:v>
                </c:pt>
                <c:pt idx="1815">
                  <c:v>0.18149999999999999</c:v>
                </c:pt>
                <c:pt idx="1816">
                  <c:v>0.18159999999999998</c:v>
                </c:pt>
                <c:pt idx="1817">
                  <c:v>0.1817</c:v>
                </c:pt>
                <c:pt idx="1818">
                  <c:v>0.18179999999999999</c:v>
                </c:pt>
                <c:pt idx="1819">
                  <c:v>0.18190000000000001</c:v>
                </c:pt>
                <c:pt idx="1820">
                  <c:v>0.182</c:v>
                </c:pt>
                <c:pt idx="1821">
                  <c:v>0.18210000000000001</c:v>
                </c:pt>
                <c:pt idx="1822">
                  <c:v>0.1822</c:v>
                </c:pt>
                <c:pt idx="1823">
                  <c:v>0.18230000000000002</c:v>
                </c:pt>
                <c:pt idx="1824">
                  <c:v>0.18239999999999998</c:v>
                </c:pt>
                <c:pt idx="1825">
                  <c:v>0.1825</c:v>
                </c:pt>
                <c:pt idx="1826">
                  <c:v>0.18259999999999998</c:v>
                </c:pt>
                <c:pt idx="1827">
                  <c:v>0.1827</c:v>
                </c:pt>
                <c:pt idx="1828">
                  <c:v>0.18279999999999999</c:v>
                </c:pt>
                <c:pt idx="1829">
                  <c:v>0.18290000000000001</c:v>
                </c:pt>
                <c:pt idx="1830">
                  <c:v>0.183</c:v>
                </c:pt>
                <c:pt idx="1831">
                  <c:v>0.18310000000000001</c:v>
                </c:pt>
                <c:pt idx="1832">
                  <c:v>0.1832</c:v>
                </c:pt>
                <c:pt idx="1833">
                  <c:v>0.18330000000000002</c:v>
                </c:pt>
                <c:pt idx="1834">
                  <c:v>0.18340000000000001</c:v>
                </c:pt>
                <c:pt idx="1835">
                  <c:v>0.1835</c:v>
                </c:pt>
                <c:pt idx="1836">
                  <c:v>0.18359999999999999</c:v>
                </c:pt>
                <c:pt idx="1837">
                  <c:v>0.1837</c:v>
                </c:pt>
                <c:pt idx="1838">
                  <c:v>0.18379999999999999</c:v>
                </c:pt>
                <c:pt idx="1839">
                  <c:v>0.18390000000000001</c:v>
                </c:pt>
                <c:pt idx="1840">
                  <c:v>0.184</c:v>
                </c:pt>
                <c:pt idx="1841">
                  <c:v>0.18410000000000001</c:v>
                </c:pt>
                <c:pt idx="1842">
                  <c:v>0.1842</c:v>
                </c:pt>
                <c:pt idx="1843">
                  <c:v>0.18430000000000002</c:v>
                </c:pt>
                <c:pt idx="1844">
                  <c:v>0.18440000000000001</c:v>
                </c:pt>
                <c:pt idx="1845">
                  <c:v>0.18450000000000003</c:v>
                </c:pt>
                <c:pt idx="1846">
                  <c:v>0.18459999999999999</c:v>
                </c:pt>
                <c:pt idx="1847">
                  <c:v>0.1847</c:v>
                </c:pt>
                <c:pt idx="1848">
                  <c:v>0.18479999999999999</c:v>
                </c:pt>
                <c:pt idx="1849">
                  <c:v>0.18490000000000001</c:v>
                </c:pt>
                <c:pt idx="1850">
                  <c:v>0.185</c:v>
                </c:pt>
                <c:pt idx="1851">
                  <c:v>0.18509999999999999</c:v>
                </c:pt>
                <c:pt idx="1852">
                  <c:v>0.1852</c:v>
                </c:pt>
                <c:pt idx="1853">
                  <c:v>0.18529999999999999</c:v>
                </c:pt>
                <c:pt idx="1854">
                  <c:v>0.18540000000000001</c:v>
                </c:pt>
                <c:pt idx="1855">
                  <c:v>0.1855</c:v>
                </c:pt>
                <c:pt idx="1856">
                  <c:v>0.18560000000000001</c:v>
                </c:pt>
                <c:pt idx="1857">
                  <c:v>0.18569999999999998</c:v>
                </c:pt>
                <c:pt idx="1858">
                  <c:v>0.18579999999999999</c:v>
                </c:pt>
                <c:pt idx="1859">
                  <c:v>0.18589999999999998</c:v>
                </c:pt>
                <c:pt idx="1860">
                  <c:v>0.186</c:v>
                </c:pt>
                <c:pt idx="1861">
                  <c:v>0.18609999999999999</c:v>
                </c:pt>
                <c:pt idx="1862">
                  <c:v>0.1862</c:v>
                </c:pt>
                <c:pt idx="1863">
                  <c:v>0.18629999999999999</c:v>
                </c:pt>
                <c:pt idx="1864">
                  <c:v>0.18640000000000001</c:v>
                </c:pt>
                <c:pt idx="1865">
                  <c:v>0.1865</c:v>
                </c:pt>
                <c:pt idx="1866">
                  <c:v>0.18660000000000002</c:v>
                </c:pt>
                <c:pt idx="1867">
                  <c:v>0.1867</c:v>
                </c:pt>
                <c:pt idx="1868">
                  <c:v>0.18679999999999999</c:v>
                </c:pt>
                <c:pt idx="1869">
                  <c:v>0.18689999999999998</c:v>
                </c:pt>
                <c:pt idx="1870">
                  <c:v>0.187</c:v>
                </c:pt>
                <c:pt idx="1871">
                  <c:v>0.18709999999999999</c:v>
                </c:pt>
                <c:pt idx="1872">
                  <c:v>0.18720000000000001</c:v>
                </c:pt>
                <c:pt idx="1873">
                  <c:v>0.18729999999999999</c:v>
                </c:pt>
                <c:pt idx="1874">
                  <c:v>0.18740000000000001</c:v>
                </c:pt>
                <c:pt idx="1875">
                  <c:v>0.1875</c:v>
                </c:pt>
                <c:pt idx="1876">
                  <c:v>0.18760000000000002</c:v>
                </c:pt>
                <c:pt idx="1877">
                  <c:v>0.18770000000000001</c:v>
                </c:pt>
                <c:pt idx="1878">
                  <c:v>0.18780000000000002</c:v>
                </c:pt>
                <c:pt idx="1879">
                  <c:v>0.18789999999999998</c:v>
                </c:pt>
                <c:pt idx="1880">
                  <c:v>0.188</c:v>
                </c:pt>
                <c:pt idx="1881">
                  <c:v>0.18809999999999999</c:v>
                </c:pt>
                <c:pt idx="1882">
                  <c:v>0.18820000000000001</c:v>
                </c:pt>
                <c:pt idx="1883">
                  <c:v>0.1883</c:v>
                </c:pt>
                <c:pt idx="1884">
                  <c:v>0.18840000000000001</c:v>
                </c:pt>
                <c:pt idx="1885">
                  <c:v>0.1885</c:v>
                </c:pt>
                <c:pt idx="1886">
                  <c:v>0.18859999999999999</c:v>
                </c:pt>
                <c:pt idx="1887">
                  <c:v>0.18870000000000001</c:v>
                </c:pt>
                <c:pt idx="1888">
                  <c:v>0.1888</c:v>
                </c:pt>
                <c:pt idx="1889">
                  <c:v>0.18890000000000001</c:v>
                </c:pt>
                <c:pt idx="1890">
                  <c:v>0.189</c:v>
                </c:pt>
                <c:pt idx="1891">
                  <c:v>0.18909999999999999</c:v>
                </c:pt>
                <c:pt idx="1892">
                  <c:v>0.18919999999999998</c:v>
                </c:pt>
                <c:pt idx="1893">
                  <c:v>0.1893</c:v>
                </c:pt>
                <c:pt idx="1894">
                  <c:v>0.18939999999999999</c:v>
                </c:pt>
                <c:pt idx="1895">
                  <c:v>0.1895</c:v>
                </c:pt>
                <c:pt idx="1896">
                  <c:v>0.18959999999999999</c:v>
                </c:pt>
                <c:pt idx="1897">
                  <c:v>0.18970000000000001</c:v>
                </c:pt>
                <c:pt idx="1898">
                  <c:v>0.1898</c:v>
                </c:pt>
                <c:pt idx="1899">
                  <c:v>0.18990000000000001</c:v>
                </c:pt>
                <c:pt idx="1900">
                  <c:v>0.19</c:v>
                </c:pt>
                <c:pt idx="1901">
                  <c:v>0.19010000000000002</c:v>
                </c:pt>
                <c:pt idx="1902">
                  <c:v>0.19019999999999998</c:v>
                </c:pt>
                <c:pt idx="1903">
                  <c:v>0.1903</c:v>
                </c:pt>
                <c:pt idx="1904">
                  <c:v>0.19039999999999999</c:v>
                </c:pt>
                <c:pt idx="1905">
                  <c:v>0.1905</c:v>
                </c:pt>
                <c:pt idx="1906">
                  <c:v>0.19059999999999999</c:v>
                </c:pt>
                <c:pt idx="1907">
                  <c:v>0.19070000000000001</c:v>
                </c:pt>
                <c:pt idx="1908">
                  <c:v>0.1908</c:v>
                </c:pt>
                <c:pt idx="1909">
                  <c:v>0.19090000000000001</c:v>
                </c:pt>
                <c:pt idx="1910">
                  <c:v>0.191</c:v>
                </c:pt>
                <c:pt idx="1911">
                  <c:v>0.19110000000000002</c:v>
                </c:pt>
                <c:pt idx="1912">
                  <c:v>0.19120000000000001</c:v>
                </c:pt>
                <c:pt idx="1913">
                  <c:v>0.1913</c:v>
                </c:pt>
                <c:pt idx="1914">
                  <c:v>0.19139999999999999</c:v>
                </c:pt>
                <c:pt idx="1915">
                  <c:v>0.1915</c:v>
                </c:pt>
                <c:pt idx="1916">
                  <c:v>0.19159999999999999</c:v>
                </c:pt>
                <c:pt idx="1917">
                  <c:v>0.19170000000000001</c:v>
                </c:pt>
                <c:pt idx="1918">
                  <c:v>0.1918</c:v>
                </c:pt>
                <c:pt idx="1919">
                  <c:v>0.19190000000000002</c:v>
                </c:pt>
                <c:pt idx="1920">
                  <c:v>0.192</c:v>
                </c:pt>
                <c:pt idx="1921">
                  <c:v>0.19210000000000002</c:v>
                </c:pt>
                <c:pt idx="1922">
                  <c:v>0.19220000000000001</c:v>
                </c:pt>
                <c:pt idx="1923">
                  <c:v>0.1923</c:v>
                </c:pt>
                <c:pt idx="1924">
                  <c:v>0.19239999999999999</c:v>
                </c:pt>
                <c:pt idx="1925">
                  <c:v>0.19249999999999998</c:v>
                </c:pt>
                <c:pt idx="1926">
                  <c:v>0.19259999999999999</c:v>
                </c:pt>
                <c:pt idx="1927">
                  <c:v>0.19269999999999998</c:v>
                </c:pt>
                <c:pt idx="1928">
                  <c:v>0.1928</c:v>
                </c:pt>
                <c:pt idx="1929">
                  <c:v>0.19289999999999999</c:v>
                </c:pt>
                <c:pt idx="1930">
                  <c:v>0.193</c:v>
                </c:pt>
                <c:pt idx="1931">
                  <c:v>0.19309999999999999</c:v>
                </c:pt>
                <c:pt idx="1932">
                  <c:v>0.19320000000000001</c:v>
                </c:pt>
                <c:pt idx="1933">
                  <c:v>0.1933</c:v>
                </c:pt>
                <c:pt idx="1934">
                  <c:v>0.19340000000000002</c:v>
                </c:pt>
                <c:pt idx="1935">
                  <c:v>0.19349999999999998</c:v>
                </c:pt>
                <c:pt idx="1936">
                  <c:v>0.19359999999999999</c:v>
                </c:pt>
                <c:pt idx="1937">
                  <c:v>0.19369999999999998</c:v>
                </c:pt>
                <c:pt idx="1938">
                  <c:v>0.1938</c:v>
                </c:pt>
                <c:pt idx="1939">
                  <c:v>0.19389999999999999</c:v>
                </c:pt>
                <c:pt idx="1940">
                  <c:v>0.19400000000000001</c:v>
                </c:pt>
                <c:pt idx="1941">
                  <c:v>0.19409999999999999</c:v>
                </c:pt>
                <c:pt idx="1942">
                  <c:v>0.19420000000000001</c:v>
                </c:pt>
                <c:pt idx="1943">
                  <c:v>0.1943</c:v>
                </c:pt>
                <c:pt idx="1944">
                  <c:v>0.19440000000000002</c:v>
                </c:pt>
                <c:pt idx="1945">
                  <c:v>0.19450000000000001</c:v>
                </c:pt>
                <c:pt idx="1946">
                  <c:v>0.1946</c:v>
                </c:pt>
                <c:pt idx="1947">
                  <c:v>0.19469999999999998</c:v>
                </c:pt>
                <c:pt idx="1948">
                  <c:v>0.1948</c:v>
                </c:pt>
                <c:pt idx="1949">
                  <c:v>0.19489999999999999</c:v>
                </c:pt>
                <c:pt idx="1950">
                  <c:v>0.19500000000000001</c:v>
                </c:pt>
                <c:pt idx="1951">
                  <c:v>0.1951</c:v>
                </c:pt>
                <c:pt idx="1952">
                  <c:v>0.19520000000000001</c:v>
                </c:pt>
                <c:pt idx="1953">
                  <c:v>0.1953</c:v>
                </c:pt>
                <c:pt idx="1954">
                  <c:v>0.19540000000000002</c:v>
                </c:pt>
                <c:pt idx="1955">
                  <c:v>0.19550000000000001</c:v>
                </c:pt>
                <c:pt idx="1956">
                  <c:v>0.19560000000000002</c:v>
                </c:pt>
                <c:pt idx="1957">
                  <c:v>0.19570000000000001</c:v>
                </c:pt>
                <c:pt idx="1958">
                  <c:v>0.1958</c:v>
                </c:pt>
                <c:pt idx="1959">
                  <c:v>0.19589999999999999</c:v>
                </c:pt>
                <c:pt idx="1960">
                  <c:v>0.19600000000000001</c:v>
                </c:pt>
                <c:pt idx="1961">
                  <c:v>0.1961</c:v>
                </c:pt>
                <c:pt idx="1962">
                  <c:v>0.19619999999999999</c:v>
                </c:pt>
                <c:pt idx="1963">
                  <c:v>0.1963</c:v>
                </c:pt>
                <c:pt idx="1964">
                  <c:v>0.19639999999999999</c:v>
                </c:pt>
                <c:pt idx="1965">
                  <c:v>0.19650000000000001</c:v>
                </c:pt>
                <c:pt idx="1966">
                  <c:v>0.1966</c:v>
                </c:pt>
                <c:pt idx="1967">
                  <c:v>0.19670000000000001</c:v>
                </c:pt>
                <c:pt idx="1968">
                  <c:v>0.1968</c:v>
                </c:pt>
                <c:pt idx="1969">
                  <c:v>0.19689999999999999</c:v>
                </c:pt>
                <c:pt idx="1970">
                  <c:v>0.19699999999999998</c:v>
                </c:pt>
                <c:pt idx="1971">
                  <c:v>0.1971</c:v>
                </c:pt>
                <c:pt idx="1972">
                  <c:v>0.19719999999999999</c:v>
                </c:pt>
                <c:pt idx="1973">
                  <c:v>0.1973</c:v>
                </c:pt>
                <c:pt idx="1974">
                  <c:v>0.19739999999999999</c:v>
                </c:pt>
                <c:pt idx="1975">
                  <c:v>0.19750000000000001</c:v>
                </c:pt>
                <c:pt idx="1976">
                  <c:v>0.1976</c:v>
                </c:pt>
                <c:pt idx="1977">
                  <c:v>0.19770000000000001</c:v>
                </c:pt>
                <c:pt idx="1978">
                  <c:v>0.1978</c:v>
                </c:pt>
                <c:pt idx="1979">
                  <c:v>0.19790000000000002</c:v>
                </c:pt>
                <c:pt idx="1980">
                  <c:v>0.19799999999999998</c:v>
                </c:pt>
                <c:pt idx="1981">
                  <c:v>0.1981</c:v>
                </c:pt>
                <c:pt idx="1982">
                  <c:v>0.19819999999999999</c:v>
                </c:pt>
                <c:pt idx="1983">
                  <c:v>0.1983</c:v>
                </c:pt>
                <c:pt idx="1984">
                  <c:v>0.19839999999999999</c:v>
                </c:pt>
                <c:pt idx="1985">
                  <c:v>0.19850000000000001</c:v>
                </c:pt>
                <c:pt idx="1986">
                  <c:v>0.1986</c:v>
                </c:pt>
                <c:pt idx="1987">
                  <c:v>0.19870000000000002</c:v>
                </c:pt>
                <c:pt idx="1988">
                  <c:v>0.1988</c:v>
                </c:pt>
                <c:pt idx="1989">
                  <c:v>0.19890000000000002</c:v>
                </c:pt>
                <c:pt idx="1990">
                  <c:v>0.19900000000000001</c:v>
                </c:pt>
                <c:pt idx="1991">
                  <c:v>0.1991</c:v>
                </c:pt>
                <c:pt idx="1992">
                  <c:v>0.19919999999999999</c:v>
                </c:pt>
                <c:pt idx="1993">
                  <c:v>0.1993</c:v>
                </c:pt>
                <c:pt idx="1994">
                  <c:v>0.19939999999999999</c:v>
                </c:pt>
                <c:pt idx="1995">
                  <c:v>0.19950000000000001</c:v>
                </c:pt>
                <c:pt idx="1996">
                  <c:v>0.1996</c:v>
                </c:pt>
                <c:pt idx="1997">
                  <c:v>0.19969999999999999</c:v>
                </c:pt>
                <c:pt idx="1998">
                  <c:v>0.19980000000000001</c:v>
                </c:pt>
                <c:pt idx="1999">
                  <c:v>0.19989999999999999</c:v>
                </c:pt>
                <c:pt idx="2000">
                  <c:v>0.2</c:v>
                </c:pt>
                <c:pt idx="2001">
                  <c:v>0.2001</c:v>
                </c:pt>
                <c:pt idx="2002">
                  <c:v>0.20019999999999999</c:v>
                </c:pt>
                <c:pt idx="2003">
                  <c:v>0.20029999999999998</c:v>
                </c:pt>
                <c:pt idx="2004">
                  <c:v>0.20039999999999999</c:v>
                </c:pt>
                <c:pt idx="2005">
                  <c:v>0.20049999999999998</c:v>
                </c:pt>
                <c:pt idx="2006">
                  <c:v>0.2006</c:v>
                </c:pt>
                <c:pt idx="2007">
                  <c:v>0.20069999999999999</c:v>
                </c:pt>
                <c:pt idx="2008">
                  <c:v>0.20080000000000001</c:v>
                </c:pt>
                <c:pt idx="2009">
                  <c:v>0.2009</c:v>
                </c:pt>
                <c:pt idx="2010">
                  <c:v>0.20100000000000001</c:v>
                </c:pt>
                <c:pt idx="2011">
                  <c:v>0.2011</c:v>
                </c:pt>
                <c:pt idx="2012">
                  <c:v>0.20120000000000002</c:v>
                </c:pt>
                <c:pt idx="2013">
                  <c:v>0.20129999999999998</c:v>
                </c:pt>
                <c:pt idx="2014">
                  <c:v>0.2014</c:v>
                </c:pt>
                <c:pt idx="2015">
                  <c:v>0.20149999999999998</c:v>
                </c:pt>
                <c:pt idx="2016">
                  <c:v>0.2016</c:v>
                </c:pt>
                <c:pt idx="2017">
                  <c:v>0.20169999999999999</c:v>
                </c:pt>
                <c:pt idx="2018">
                  <c:v>0.20180000000000001</c:v>
                </c:pt>
                <c:pt idx="2019">
                  <c:v>0.2019</c:v>
                </c:pt>
                <c:pt idx="2020">
                  <c:v>0.20200000000000001</c:v>
                </c:pt>
                <c:pt idx="2021">
                  <c:v>0.2021</c:v>
                </c:pt>
                <c:pt idx="2022">
                  <c:v>0.20220000000000002</c:v>
                </c:pt>
                <c:pt idx="2023">
                  <c:v>0.20230000000000001</c:v>
                </c:pt>
                <c:pt idx="2024">
                  <c:v>0.2024</c:v>
                </c:pt>
                <c:pt idx="2025">
                  <c:v>0.20249999999999999</c:v>
                </c:pt>
                <c:pt idx="2026">
                  <c:v>0.2026</c:v>
                </c:pt>
                <c:pt idx="2027">
                  <c:v>0.20269999999999999</c:v>
                </c:pt>
                <c:pt idx="2028">
                  <c:v>0.20280000000000001</c:v>
                </c:pt>
                <c:pt idx="2029">
                  <c:v>0.2029</c:v>
                </c:pt>
                <c:pt idx="2030">
                  <c:v>0.20300000000000001</c:v>
                </c:pt>
                <c:pt idx="2031">
                  <c:v>0.2031</c:v>
                </c:pt>
                <c:pt idx="2032">
                  <c:v>0.20320000000000002</c:v>
                </c:pt>
                <c:pt idx="2033">
                  <c:v>0.20330000000000001</c:v>
                </c:pt>
                <c:pt idx="2034">
                  <c:v>0.2034</c:v>
                </c:pt>
                <c:pt idx="2035">
                  <c:v>0.20350000000000001</c:v>
                </c:pt>
                <c:pt idx="2036">
                  <c:v>0.20359999999999998</c:v>
                </c:pt>
                <c:pt idx="2037">
                  <c:v>0.20369999999999999</c:v>
                </c:pt>
                <c:pt idx="2038">
                  <c:v>0.20379999999999998</c:v>
                </c:pt>
                <c:pt idx="2039">
                  <c:v>0.2039</c:v>
                </c:pt>
                <c:pt idx="2040">
                  <c:v>0.20399999999999999</c:v>
                </c:pt>
                <c:pt idx="2041">
                  <c:v>0.2041</c:v>
                </c:pt>
                <c:pt idx="2042">
                  <c:v>0.20419999999999999</c:v>
                </c:pt>
                <c:pt idx="2043">
                  <c:v>0.20430000000000001</c:v>
                </c:pt>
                <c:pt idx="2044">
                  <c:v>0.2044</c:v>
                </c:pt>
                <c:pt idx="2045">
                  <c:v>0.20450000000000002</c:v>
                </c:pt>
                <c:pt idx="2046">
                  <c:v>0.2046</c:v>
                </c:pt>
                <c:pt idx="2047">
                  <c:v>0.20469999999999999</c:v>
                </c:pt>
                <c:pt idx="2048">
                  <c:v>0.20479999999999998</c:v>
                </c:pt>
                <c:pt idx="2049">
                  <c:v>0.2049</c:v>
                </c:pt>
                <c:pt idx="2050">
                  <c:v>0.20499999999999999</c:v>
                </c:pt>
                <c:pt idx="2051">
                  <c:v>0.2051</c:v>
                </c:pt>
                <c:pt idx="2052">
                  <c:v>0.20519999999999999</c:v>
                </c:pt>
                <c:pt idx="2053">
                  <c:v>0.20530000000000001</c:v>
                </c:pt>
                <c:pt idx="2054">
                  <c:v>0.2054</c:v>
                </c:pt>
                <c:pt idx="2055">
                  <c:v>0.20550000000000002</c:v>
                </c:pt>
                <c:pt idx="2056">
                  <c:v>0.2056</c:v>
                </c:pt>
                <c:pt idx="2057">
                  <c:v>0.20570000000000002</c:v>
                </c:pt>
                <c:pt idx="2058">
                  <c:v>0.20579999999999998</c:v>
                </c:pt>
                <c:pt idx="2059">
                  <c:v>0.2059</c:v>
                </c:pt>
                <c:pt idx="2060">
                  <c:v>0.20599999999999999</c:v>
                </c:pt>
                <c:pt idx="2061">
                  <c:v>0.20610000000000001</c:v>
                </c:pt>
                <c:pt idx="2062">
                  <c:v>0.20619999999999999</c:v>
                </c:pt>
                <c:pt idx="2063">
                  <c:v>0.20630000000000001</c:v>
                </c:pt>
                <c:pt idx="2064">
                  <c:v>0.2064</c:v>
                </c:pt>
                <c:pt idx="2065">
                  <c:v>0.20650000000000002</c:v>
                </c:pt>
                <c:pt idx="2066">
                  <c:v>0.20660000000000001</c:v>
                </c:pt>
                <c:pt idx="2067">
                  <c:v>0.20670000000000002</c:v>
                </c:pt>
                <c:pt idx="2068">
                  <c:v>0.20680000000000001</c:v>
                </c:pt>
                <c:pt idx="2069">
                  <c:v>0.2069</c:v>
                </c:pt>
                <c:pt idx="2070">
                  <c:v>0.20699999999999999</c:v>
                </c:pt>
                <c:pt idx="2071">
                  <c:v>0.20710000000000001</c:v>
                </c:pt>
                <c:pt idx="2072">
                  <c:v>0.2072</c:v>
                </c:pt>
                <c:pt idx="2073">
                  <c:v>0.20729999999999998</c:v>
                </c:pt>
                <c:pt idx="2074">
                  <c:v>0.2074</c:v>
                </c:pt>
                <c:pt idx="2075">
                  <c:v>0.20749999999999999</c:v>
                </c:pt>
                <c:pt idx="2076">
                  <c:v>0.20760000000000001</c:v>
                </c:pt>
                <c:pt idx="2077">
                  <c:v>0.2077</c:v>
                </c:pt>
                <c:pt idx="2078">
                  <c:v>0.20780000000000001</c:v>
                </c:pt>
                <c:pt idx="2079">
                  <c:v>0.2079</c:v>
                </c:pt>
                <c:pt idx="2080">
                  <c:v>0.20799999999999999</c:v>
                </c:pt>
                <c:pt idx="2081">
                  <c:v>0.20809999999999998</c:v>
                </c:pt>
                <c:pt idx="2082">
                  <c:v>0.2082</c:v>
                </c:pt>
                <c:pt idx="2083">
                  <c:v>0.20829999999999999</c:v>
                </c:pt>
                <c:pt idx="2084">
                  <c:v>0.2084</c:v>
                </c:pt>
                <c:pt idx="2085">
                  <c:v>0.20849999999999999</c:v>
                </c:pt>
                <c:pt idx="2086">
                  <c:v>0.20860000000000001</c:v>
                </c:pt>
                <c:pt idx="2087">
                  <c:v>0.2087</c:v>
                </c:pt>
                <c:pt idx="2088">
                  <c:v>0.20880000000000001</c:v>
                </c:pt>
                <c:pt idx="2089">
                  <c:v>0.2089</c:v>
                </c:pt>
                <c:pt idx="2090">
                  <c:v>0.20900000000000002</c:v>
                </c:pt>
                <c:pt idx="2091">
                  <c:v>0.20909999999999998</c:v>
                </c:pt>
                <c:pt idx="2092">
                  <c:v>0.2092</c:v>
                </c:pt>
                <c:pt idx="2093">
                  <c:v>0.20929999999999999</c:v>
                </c:pt>
                <c:pt idx="2094">
                  <c:v>0.2094</c:v>
                </c:pt>
                <c:pt idx="2095">
                  <c:v>0.20949999999999999</c:v>
                </c:pt>
                <c:pt idx="2096">
                  <c:v>0.20960000000000001</c:v>
                </c:pt>
                <c:pt idx="2097">
                  <c:v>0.2097</c:v>
                </c:pt>
                <c:pt idx="2098">
                  <c:v>0.20980000000000001</c:v>
                </c:pt>
                <c:pt idx="2099">
                  <c:v>0.2099</c:v>
                </c:pt>
                <c:pt idx="2100">
                  <c:v>0.21000000000000002</c:v>
                </c:pt>
                <c:pt idx="2101">
                  <c:v>0.21010000000000001</c:v>
                </c:pt>
                <c:pt idx="2102">
                  <c:v>0.2102</c:v>
                </c:pt>
                <c:pt idx="2103">
                  <c:v>0.21029999999999999</c:v>
                </c:pt>
                <c:pt idx="2104">
                  <c:v>0.2104</c:v>
                </c:pt>
                <c:pt idx="2105">
                  <c:v>0.21049999999999999</c:v>
                </c:pt>
                <c:pt idx="2106">
                  <c:v>0.21060000000000001</c:v>
                </c:pt>
                <c:pt idx="2107">
                  <c:v>0.2107</c:v>
                </c:pt>
                <c:pt idx="2108">
                  <c:v>0.21079999999999999</c:v>
                </c:pt>
                <c:pt idx="2109">
                  <c:v>0.2109</c:v>
                </c:pt>
                <c:pt idx="2110">
                  <c:v>0.21099999999999999</c:v>
                </c:pt>
                <c:pt idx="2111">
                  <c:v>0.21110000000000001</c:v>
                </c:pt>
                <c:pt idx="2112">
                  <c:v>0.2112</c:v>
                </c:pt>
                <c:pt idx="2113">
                  <c:v>0.21130000000000002</c:v>
                </c:pt>
                <c:pt idx="2114">
                  <c:v>0.21139999999999998</c:v>
                </c:pt>
                <c:pt idx="2115">
                  <c:v>0.21149999999999999</c:v>
                </c:pt>
                <c:pt idx="2116">
                  <c:v>0.21159999999999998</c:v>
                </c:pt>
                <c:pt idx="2117">
                  <c:v>0.2117</c:v>
                </c:pt>
                <c:pt idx="2118">
                  <c:v>0.21179999999999999</c:v>
                </c:pt>
                <c:pt idx="2119">
                  <c:v>0.21190000000000001</c:v>
                </c:pt>
                <c:pt idx="2120">
                  <c:v>0.21199999999999999</c:v>
                </c:pt>
                <c:pt idx="2121">
                  <c:v>0.21210000000000001</c:v>
                </c:pt>
                <c:pt idx="2122">
                  <c:v>0.2122</c:v>
                </c:pt>
                <c:pt idx="2123">
                  <c:v>0.21230000000000002</c:v>
                </c:pt>
                <c:pt idx="2124">
                  <c:v>0.21240000000000001</c:v>
                </c:pt>
                <c:pt idx="2125">
                  <c:v>0.21249999999999999</c:v>
                </c:pt>
                <c:pt idx="2126">
                  <c:v>0.21259999999999998</c:v>
                </c:pt>
                <c:pt idx="2127">
                  <c:v>0.2127</c:v>
                </c:pt>
                <c:pt idx="2128">
                  <c:v>0.21279999999999999</c:v>
                </c:pt>
                <c:pt idx="2129">
                  <c:v>0.21290000000000001</c:v>
                </c:pt>
                <c:pt idx="2130">
                  <c:v>0.21299999999999999</c:v>
                </c:pt>
                <c:pt idx="2131">
                  <c:v>0.21310000000000001</c:v>
                </c:pt>
                <c:pt idx="2132">
                  <c:v>0.2132</c:v>
                </c:pt>
                <c:pt idx="2133">
                  <c:v>0.21330000000000002</c:v>
                </c:pt>
                <c:pt idx="2134">
                  <c:v>0.21340000000000001</c:v>
                </c:pt>
                <c:pt idx="2135">
                  <c:v>0.21350000000000002</c:v>
                </c:pt>
                <c:pt idx="2136">
                  <c:v>0.21359999999999998</c:v>
                </c:pt>
                <c:pt idx="2137">
                  <c:v>0.2137</c:v>
                </c:pt>
                <c:pt idx="2138">
                  <c:v>0.21379999999999999</c:v>
                </c:pt>
                <c:pt idx="2139">
                  <c:v>0.21390000000000001</c:v>
                </c:pt>
                <c:pt idx="2140">
                  <c:v>0.214</c:v>
                </c:pt>
                <c:pt idx="2141">
                  <c:v>0.21410000000000001</c:v>
                </c:pt>
                <c:pt idx="2142">
                  <c:v>0.2142</c:v>
                </c:pt>
                <c:pt idx="2143">
                  <c:v>0.21430000000000002</c:v>
                </c:pt>
                <c:pt idx="2144">
                  <c:v>0.21440000000000001</c:v>
                </c:pt>
                <c:pt idx="2145">
                  <c:v>0.2145</c:v>
                </c:pt>
                <c:pt idx="2146">
                  <c:v>0.21460000000000001</c:v>
                </c:pt>
                <c:pt idx="2147">
                  <c:v>0.21469999999999997</c:v>
                </c:pt>
                <c:pt idx="2148">
                  <c:v>0.21479999999999999</c:v>
                </c:pt>
                <c:pt idx="2149">
                  <c:v>0.21489999999999998</c:v>
                </c:pt>
                <c:pt idx="2150">
                  <c:v>0.215</c:v>
                </c:pt>
                <c:pt idx="2151">
                  <c:v>0.21509999999999999</c:v>
                </c:pt>
                <c:pt idx="2152">
                  <c:v>0.2152</c:v>
                </c:pt>
                <c:pt idx="2153">
                  <c:v>0.21529999999999999</c:v>
                </c:pt>
                <c:pt idx="2154">
                  <c:v>0.21540000000000001</c:v>
                </c:pt>
                <c:pt idx="2155">
                  <c:v>0.2155</c:v>
                </c:pt>
                <c:pt idx="2156">
                  <c:v>0.21560000000000001</c:v>
                </c:pt>
                <c:pt idx="2157">
                  <c:v>0.2157</c:v>
                </c:pt>
                <c:pt idx="2158">
                  <c:v>0.21579999999999999</c:v>
                </c:pt>
                <c:pt idx="2159">
                  <c:v>0.21589999999999998</c:v>
                </c:pt>
                <c:pt idx="2160">
                  <c:v>0.216</c:v>
                </c:pt>
                <c:pt idx="2161">
                  <c:v>0.21609999999999999</c:v>
                </c:pt>
                <c:pt idx="2162">
                  <c:v>0.2162</c:v>
                </c:pt>
                <c:pt idx="2163">
                  <c:v>0.21629999999999999</c:v>
                </c:pt>
                <c:pt idx="2164">
                  <c:v>0.21640000000000001</c:v>
                </c:pt>
                <c:pt idx="2165">
                  <c:v>0.2165</c:v>
                </c:pt>
                <c:pt idx="2166">
                  <c:v>0.21660000000000001</c:v>
                </c:pt>
                <c:pt idx="2167">
                  <c:v>0.2167</c:v>
                </c:pt>
                <c:pt idx="2168">
                  <c:v>0.21680000000000002</c:v>
                </c:pt>
                <c:pt idx="2169">
                  <c:v>0.21689999999999998</c:v>
                </c:pt>
                <c:pt idx="2170">
                  <c:v>0.217</c:v>
                </c:pt>
                <c:pt idx="2171">
                  <c:v>0.21709999999999999</c:v>
                </c:pt>
                <c:pt idx="2172">
                  <c:v>0.2172</c:v>
                </c:pt>
                <c:pt idx="2173">
                  <c:v>0.21729999999999999</c:v>
                </c:pt>
                <c:pt idx="2174">
                  <c:v>0.21740000000000001</c:v>
                </c:pt>
                <c:pt idx="2175">
                  <c:v>0.2175</c:v>
                </c:pt>
                <c:pt idx="2176">
                  <c:v>0.21760000000000002</c:v>
                </c:pt>
                <c:pt idx="2177">
                  <c:v>0.2177</c:v>
                </c:pt>
                <c:pt idx="2178">
                  <c:v>0.21780000000000002</c:v>
                </c:pt>
                <c:pt idx="2179">
                  <c:v>0.21790000000000001</c:v>
                </c:pt>
                <c:pt idx="2180">
                  <c:v>0.21800000000000003</c:v>
                </c:pt>
                <c:pt idx="2181">
                  <c:v>0.21809999999999999</c:v>
                </c:pt>
                <c:pt idx="2182">
                  <c:v>0.21820000000000001</c:v>
                </c:pt>
                <c:pt idx="2183">
                  <c:v>0.21829999999999999</c:v>
                </c:pt>
                <c:pt idx="2184">
                  <c:v>0.21839999999999998</c:v>
                </c:pt>
                <c:pt idx="2185">
                  <c:v>0.2185</c:v>
                </c:pt>
                <c:pt idx="2186">
                  <c:v>0.21859999999999999</c:v>
                </c:pt>
                <c:pt idx="2187">
                  <c:v>0.21870000000000001</c:v>
                </c:pt>
                <c:pt idx="2188">
                  <c:v>0.21879999999999999</c:v>
                </c:pt>
                <c:pt idx="2189">
                  <c:v>0.21890000000000001</c:v>
                </c:pt>
                <c:pt idx="2190">
                  <c:v>0.219</c:v>
                </c:pt>
                <c:pt idx="2191">
                  <c:v>0.21910000000000002</c:v>
                </c:pt>
                <c:pt idx="2192">
                  <c:v>0.21919999999999998</c:v>
                </c:pt>
                <c:pt idx="2193">
                  <c:v>0.21929999999999999</c:v>
                </c:pt>
                <c:pt idx="2194">
                  <c:v>0.21939999999999998</c:v>
                </c:pt>
                <c:pt idx="2195">
                  <c:v>0.2195</c:v>
                </c:pt>
                <c:pt idx="2196">
                  <c:v>0.21959999999999999</c:v>
                </c:pt>
                <c:pt idx="2197">
                  <c:v>0.21970000000000001</c:v>
                </c:pt>
                <c:pt idx="2198">
                  <c:v>0.2198</c:v>
                </c:pt>
                <c:pt idx="2199">
                  <c:v>0.21990000000000001</c:v>
                </c:pt>
                <c:pt idx="2200">
                  <c:v>0.22</c:v>
                </c:pt>
                <c:pt idx="2201">
                  <c:v>0.22010000000000002</c:v>
                </c:pt>
                <c:pt idx="2202">
                  <c:v>0.22020000000000001</c:v>
                </c:pt>
                <c:pt idx="2203">
                  <c:v>0.2203</c:v>
                </c:pt>
                <c:pt idx="2204">
                  <c:v>0.22039999999999998</c:v>
                </c:pt>
                <c:pt idx="2205">
                  <c:v>0.2205</c:v>
                </c:pt>
                <c:pt idx="2206">
                  <c:v>0.22059999999999999</c:v>
                </c:pt>
                <c:pt idx="2207">
                  <c:v>0.22070000000000001</c:v>
                </c:pt>
                <c:pt idx="2208">
                  <c:v>0.2208</c:v>
                </c:pt>
                <c:pt idx="2209">
                  <c:v>0.22090000000000001</c:v>
                </c:pt>
                <c:pt idx="2210">
                  <c:v>0.221</c:v>
                </c:pt>
                <c:pt idx="2211">
                  <c:v>0.22110000000000002</c:v>
                </c:pt>
                <c:pt idx="2212">
                  <c:v>0.22120000000000001</c:v>
                </c:pt>
                <c:pt idx="2213">
                  <c:v>0.22130000000000002</c:v>
                </c:pt>
                <c:pt idx="2214">
                  <c:v>0.22139999999999999</c:v>
                </c:pt>
                <c:pt idx="2215">
                  <c:v>0.2215</c:v>
                </c:pt>
                <c:pt idx="2216">
                  <c:v>0.22159999999999999</c:v>
                </c:pt>
                <c:pt idx="2217">
                  <c:v>0.22170000000000001</c:v>
                </c:pt>
                <c:pt idx="2218">
                  <c:v>0.2218</c:v>
                </c:pt>
                <c:pt idx="2219">
                  <c:v>0.22189999999999999</c:v>
                </c:pt>
                <c:pt idx="2220">
                  <c:v>0.222</c:v>
                </c:pt>
                <c:pt idx="2221">
                  <c:v>0.22209999999999999</c:v>
                </c:pt>
                <c:pt idx="2222">
                  <c:v>0.22220000000000001</c:v>
                </c:pt>
                <c:pt idx="2223">
                  <c:v>0.2223</c:v>
                </c:pt>
                <c:pt idx="2224">
                  <c:v>0.22240000000000001</c:v>
                </c:pt>
                <c:pt idx="2225">
                  <c:v>0.22249999999999998</c:v>
                </c:pt>
                <c:pt idx="2226">
                  <c:v>0.22259999999999999</c:v>
                </c:pt>
                <c:pt idx="2227">
                  <c:v>0.22269999999999998</c:v>
                </c:pt>
                <c:pt idx="2228">
                  <c:v>0.2228</c:v>
                </c:pt>
                <c:pt idx="2229">
                  <c:v>0.22289999999999999</c:v>
                </c:pt>
                <c:pt idx="2230">
                  <c:v>0.223</c:v>
                </c:pt>
                <c:pt idx="2231">
                  <c:v>0.22309999999999999</c:v>
                </c:pt>
                <c:pt idx="2232">
                  <c:v>0.22320000000000001</c:v>
                </c:pt>
                <c:pt idx="2233">
                  <c:v>0.2233</c:v>
                </c:pt>
                <c:pt idx="2234">
                  <c:v>0.22340000000000002</c:v>
                </c:pt>
                <c:pt idx="2235">
                  <c:v>0.2235</c:v>
                </c:pt>
                <c:pt idx="2236">
                  <c:v>0.22359999999999999</c:v>
                </c:pt>
                <c:pt idx="2237">
                  <c:v>0.22369999999999998</c:v>
                </c:pt>
                <c:pt idx="2238">
                  <c:v>0.2238</c:v>
                </c:pt>
                <c:pt idx="2239">
                  <c:v>0.22389999999999999</c:v>
                </c:pt>
                <c:pt idx="2240">
                  <c:v>0.224</c:v>
                </c:pt>
                <c:pt idx="2241">
                  <c:v>0.22409999999999999</c:v>
                </c:pt>
                <c:pt idx="2242">
                  <c:v>0.22420000000000001</c:v>
                </c:pt>
                <c:pt idx="2243">
                  <c:v>0.2243</c:v>
                </c:pt>
                <c:pt idx="2244">
                  <c:v>0.22440000000000002</c:v>
                </c:pt>
                <c:pt idx="2245">
                  <c:v>0.22450000000000001</c:v>
                </c:pt>
                <c:pt idx="2246">
                  <c:v>0.22460000000000002</c:v>
                </c:pt>
                <c:pt idx="2247">
                  <c:v>0.22469999999999998</c:v>
                </c:pt>
                <c:pt idx="2248">
                  <c:v>0.2248</c:v>
                </c:pt>
                <c:pt idx="2249">
                  <c:v>0.22489999999999999</c:v>
                </c:pt>
                <c:pt idx="2250">
                  <c:v>0.22500000000000001</c:v>
                </c:pt>
                <c:pt idx="2251">
                  <c:v>0.22509999999999999</c:v>
                </c:pt>
                <c:pt idx="2252">
                  <c:v>0.22520000000000001</c:v>
                </c:pt>
                <c:pt idx="2253">
                  <c:v>0.2253</c:v>
                </c:pt>
                <c:pt idx="2254">
                  <c:v>0.22540000000000002</c:v>
                </c:pt>
                <c:pt idx="2255">
                  <c:v>0.22550000000000001</c:v>
                </c:pt>
                <c:pt idx="2256">
                  <c:v>0.22559999999999999</c:v>
                </c:pt>
                <c:pt idx="2257">
                  <c:v>0.22570000000000001</c:v>
                </c:pt>
                <c:pt idx="2258">
                  <c:v>0.2258</c:v>
                </c:pt>
                <c:pt idx="2259">
                  <c:v>0.22589999999999999</c:v>
                </c:pt>
                <c:pt idx="2260">
                  <c:v>0.22599999999999998</c:v>
                </c:pt>
                <c:pt idx="2261">
                  <c:v>0.2261</c:v>
                </c:pt>
                <c:pt idx="2262">
                  <c:v>0.22619999999999998</c:v>
                </c:pt>
                <c:pt idx="2263">
                  <c:v>0.2263</c:v>
                </c:pt>
                <c:pt idx="2264">
                  <c:v>0.22639999999999999</c:v>
                </c:pt>
                <c:pt idx="2265">
                  <c:v>0.22650000000000001</c:v>
                </c:pt>
                <c:pt idx="2266">
                  <c:v>0.2266</c:v>
                </c:pt>
                <c:pt idx="2267">
                  <c:v>0.22670000000000001</c:v>
                </c:pt>
                <c:pt idx="2268">
                  <c:v>0.2268</c:v>
                </c:pt>
                <c:pt idx="2269">
                  <c:v>0.22690000000000002</c:v>
                </c:pt>
                <c:pt idx="2270">
                  <c:v>0.22699999999999998</c:v>
                </c:pt>
                <c:pt idx="2271">
                  <c:v>0.2271</c:v>
                </c:pt>
                <c:pt idx="2272">
                  <c:v>0.22719999999999999</c:v>
                </c:pt>
                <c:pt idx="2273">
                  <c:v>0.2273</c:v>
                </c:pt>
                <c:pt idx="2274">
                  <c:v>0.22739999999999999</c:v>
                </c:pt>
                <c:pt idx="2275">
                  <c:v>0.22750000000000001</c:v>
                </c:pt>
                <c:pt idx="2276">
                  <c:v>0.2276</c:v>
                </c:pt>
                <c:pt idx="2277">
                  <c:v>0.22770000000000001</c:v>
                </c:pt>
                <c:pt idx="2278">
                  <c:v>0.2278</c:v>
                </c:pt>
                <c:pt idx="2279">
                  <c:v>0.22790000000000002</c:v>
                </c:pt>
                <c:pt idx="2280">
                  <c:v>0.22800000000000001</c:v>
                </c:pt>
                <c:pt idx="2281">
                  <c:v>0.2281</c:v>
                </c:pt>
                <c:pt idx="2282">
                  <c:v>0.22819999999999999</c:v>
                </c:pt>
                <c:pt idx="2283">
                  <c:v>0.2283</c:v>
                </c:pt>
                <c:pt idx="2284">
                  <c:v>0.22839999999999999</c:v>
                </c:pt>
                <c:pt idx="2285">
                  <c:v>0.22850000000000001</c:v>
                </c:pt>
                <c:pt idx="2286">
                  <c:v>0.2286</c:v>
                </c:pt>
                <c:pt idx="2287">
                  <c:v>0.22870000000000001</c:v>
                </c:pt>
                <c:pt idx="2288">
                  <c:v>0.2288</c:v>
                </c:pt>
                <c:pt idx="2289">
                  <c:v>0.22890000000000002</c:v>
                </c:pt>
                <c:pt idx="2290">
                  <c:v>0.22900000000000001</c:v>
                </c:pt>
                <c:pt idx="2291">
                  <c:v>0.22910000000000003</c:v>
                </c:pt>
                <c:pt idx="2292">
                  <c:v>0.22919999999999999</c:v>
                </c:pt>
                <c:pt idx="2293">
                  <c:v>0.2293</c:v>
                </c:pt>
                <c:pt idx="2294">
                  <c:v>0.22939999999999999</c:v>
                </c:pt>
                <c:pt idx="2295">
                  <c:v>0.22949999999999998</c:v>
                </c:pt>
                <c:pt idx="2296">
                  <c:v>0.2296</c:v>
                </c:pt>
                <c:pt idx="2297">
                  <c:v>0.22969999999999999</c:v>
                </c:pt>
                <c:pt idx="2298">
                  <c:v>0.2298</c:v>
                </c:pt>
                <c:pt idx="2299">
                  <c:v>0.22989999999999999</c:v>
                </c:pt>
                <c:pt idx="2300">
                  <c:v>0.23</c:v>
                </c:pt>
                <c:pt idx="2301">
                  <c:v>0.2301</c:v>
                </c:pt>
                <c:pt idx="2302">
                  <c:v>0.23020000000000002</c:v>
                </c:pt>
                <c:pt idx="2303">
                  <c:v>0.23029999999999998</c:v>
                </c:pt>
                <c:pt idx="2304">
                  <c:v>0.23039999999999999</c:v>
                </c:pt>
                <c:pt idx="2305">
                  <c:v>0.23049999999999998</c:v>
                </c:pt>
                <c:pt idx="2306">
                  <c:v>0.2306</c:v>
                </c:pt>
                <c:pt idx="2307">
                  <c:v>0.23069999999999999</c:v>
                </c:pt>
                <c:pt idx="2308">
                  <c:v>0.23080000000000001</c:v>
                </c:pt>
                <c:pt idx="2309">
                  <c:v>0.23089999999999999</c:v>
                </c:pt>
                <c:pt idx="2310">
                  <c:v>0.23100000000000001</c:v>
                </c:pt>
                <c:pt idx="2311">
                  <c:v>0.2311</c:v>
                </c:pt>
                <c:pt idx="2312">
                  <c:v>0.23120000000000002</c:v>
                </c:pt>
                <c:pt idx="2313">
                  <c:v>0.23130000000000001</c:v>
                </c:pt>
                <c:pt idx="2314">
                  <c:v>0.23139999999999999</c:v>
                </c:pt>
                <c:pt idx="2315">
                  <c:v>0.23149999999999998</c:v>
                </c:pt>
                <c:pt idx="2316">
                  <c:v>0.2316</c:v>
                </c:pt>
                <c:pt idx="2317">
                  <c:v>0.23169999999999999</c:v>
                </c:pt>
                <c:pt idx="2318">
                  <c:v>0.23180000000000001</c:v>
                </c:pt>
                <c:pt idx="2319">
                  <c:v>0.2319</c:v>
                </c:pt>
                <c:pt idx="2320">
                  <c:v>0.23200000000000001</c:v>
                </c:pt>
                <c:pt idx="2321">
                  <c:v>0.2321</c:v>
                </c:pt>
                <c:pt idx="2322">
                  <c:v>0.23220000000000002</c:v>
                </c:pt>
                <c:pt idx="2323">
                  <c:v>0.23230000000000001</c:v>
                </c:pt>
                <c:pt idx="2324">
                  <c:v>0.23240000000000002</c:v>
                </c:pt>
                <c:pt idx="2325">
                  <c:v>0.23250000000000001</c:v>
                </c:pt>
                <c:pt idx="2326">
                  <c:v>0.2326</c:v>
                </c:pt>
                <c:pt idx="2327">
                  <c:v>0.23269999999999999</c:v>
                </c:pt>
                <c:pt idx="2328">
                  <c:v>0.23280000000000001</c:v>
                </c:pt>
                <c:pt idx="2329">
                  <c:v>0.2329</c:v>
                </c:pt>
                <c:pt idx="2330">
                  <c:v>0.23299999999999998</c:v>
                </c:pt>
                <c:pt idx="2331">
                  <c:v>0.2331</c:v>
                </c:pt>
                <c:pt idx="2332">
                  <c:v>0.23319999999999999</c:v>
                </c:pt>
                <c:pt idx="2333">
                  <c:v>0.23330000000000001</c:v>
                </c:pt>
                <c:pt idx="2334">
                  <c:v>0.2334</c:v>
                </c:pt>
                <c:pt idx="2335">
                  <c:v>0.23350000000000001</c:v>
                </c:pt>
                <c:pt idx="2336">
                  <c:v>0.2336</c:v>
                </c:pt>
                <c:pt idx="2337">
                  <c:v>0.23369999999999999</c:v>
                </c:pt>
                <c:pt idx="2338">
                  <c:v>0.23379999999999998</c:v>
                </c:pt>
                <c:pt idx="2339">
                  <c:v>0.2339</c:v>
                </c:pt>
                <c:pt idx="2340">
                  <c:v>0.23399999999999999</c:v>
                </c:pt>
                <c:pt idx="2341">
                  <c:v>0.2341</c:v>
                </c:pt>
                <c:pt idx="2342">
                  <c:v>0.23419999999999999</c:v>
                </c:pt>
                <c:pt idx="2343">
                  <c:v>0.23430000000000001</c:v>
                </c:pt>
                <c:pt idx="2344">
                  <c:v>0.2344</c:v>
                </c:pt>
                <c:pt idx="2345">
                  <c:v>0.23450000000000001</c:v>
                </c:pt>
                <c:pt idx="2346">
                  <c:v>0.2346</c:v>
                </c:pt>
                <c:pt idx="2347">
                  <c:v>0.23470000000000002</c:v>
                </c:pt>
                <c:pt idx="2348">
                  <c:v>0.23479999999999998</c:v>
                </c:pt>
                <c:pt idx="2349">
                  <c:v>0.2349</c:v>
                </c:pt>
                <c:pt idx="2350">
                  <c:v>0.23499999999999999</c:v>
                </c:pt>
                <c:pt idx="2351">
                  <c:v>0.2351</c:v>
                </c:pt>
                <c:pt idx="2352">
                  <c:v>0.23519999999999999</c:v>
                </c:pt>
                <c:pt idx="2353">
                  <c:v>0.23530000000000001</c:v>
                </c:pt>
                <c:pt idx="2354">
                  <c:v>0.2354</c:v>
                </c:pt>
                <c:pt idx="2355">
                  <c:v>0.23550000000000001</c:v>
                </c:pt>
                <c:pt idx="2356">
                  <c:v>0.2356</c:v>
                </c:pt>
                <c:pt idx="2357">
                  <c:v>0.23570000000000002</c:v>
                </c:pt>
                <c:pt idx="2358">
                  <c:v>0.23580000000000001</c:v>
                </c:pt>
                <c:pt idx="2359">
                  <c:v>0.2359</c:v>
                </c:pt>
                <c:pt idx="2360">
                  <c:v>0.23599999999999999</c:v>
                </c:pt>
                <c:pt idx="2361">
                  <c:v>0.2361</c:v>
                </c:pt>
                <c:pt idx="2362">
                  <c:v>0.23619999999999999</c:v>
                </c:pt>
                <c:pt idx="2363">
                  <c:v>0.23630000000000001</c:v>
                </c:pt>
                <c:pt idx="2364">
                  <c:v>0.2364</c:v>
                </c:pt>
                <c:pt idx="2365">
                  <c:v>0.23650000000000002</c:v>
                </c:pt>
                <c:pt idx="2366">
                  <c:v>0.2366</c:v>
                </c:pt>
                <c:pt idx="2367">
                  <c:v>0.23669999999999999</c:v>
                </c:pt>
                <c:pt idx="2368">
                  <c:v>0.23680000000000001</c:v>
                </c:pt>
                <c:pt idx="2369">
                  <c:v>0.2369</c:v>
                </c:pt>
                <c:pt idx="2370">
                  <c:v>0.23699999999999999</c:v>
                </c:pt>
                <c:pt idx="2371">
                  <c:v>0.23709999999999998</c:v>
                </c:pt>
                <c:pt idx="2372">
                  <c:v>0.23719999999999999</c:v>
                </c:pt>
                <c:pt idx="2373">
                  <c:v>0.23729999999999998</c:v>
                </c:pt>
                <c:pt idx="2374">
                  <c:v>0.2374</c:v>
                </c:pt>
                <c:pt idx="2375">
                  <c:v>0.23749999999999999</c:v>
                </c:pt>
                <c:pt idx="2376">
                  <c:v>0.23760000000000001</c:v>
                </c:pt>
                <c:pt idx="2377">
                  <c:v>0.23769999999999999</c:v>
                </c:pt>
                <c:pt idx="2378">
                  <c:v>0.23780000000000001</c:v>
                </c:pt>
                <c:pt idx="2379">
                  <c:v>0.2379</c:v>
                </c:pt>
                <c:pt idx="2380">
                  <c:v>0.23800000000000002</c:v>
                </c:pt>
                <c:pt idx="2381">
                  <c:v>0.23809999999999998</c:v>
                </c:pt>
                <c:pt idx="2382">
                  <c:v>0.2382</c:v>
                </c:pt>
                <c:pt idx="2383">
                  <c:v>0.23829999999999998</c:v>
                </c:pt>
                <c:pt idx="2384">
                  <c:v>0.2384</c:v>
                </c:pt>
                <c:pt idx="2385">
                  <c:v>0.23849999999999999</c:v>
                </c:pt>
                <c:pt idx="2386">
                  <c:v>0.23860000000000001</c:v>
                </c:pt>
                <c:pt idx="2387">
                  <c:v>0.2387</c:v>
                </c:pt>
                <c:pt idx="2388">
                  <c:v>0.23880000000000001</c:v>
                </c:pt>
                <c:pt idx="2389">
                  <c:v>0.2389</c:v>
                </c:pt>
                <c:pt idx="2390">
                  <c:v>0.23900000000000002</c:v>
                </c:pt>
                <c:pt idx="2391">
                  <c:v>0.23910000000000001</c:v>
                </c:pt>
                <c:pt idx="2392">
                  <c:v>0.2392</c:v>
                </c:pt>
                <c:pt idx="2393">
                  <c:v>0.23929999999999998</c:v>
                </c:pt>
                <c:pt idx="2394">
                  <c:v>0.2394</c:v>
                </c:pt>
                <c:pt idx="2395">
                  <c:v>0.23949999999999999</c:v>
                </c:pt>
                <c:pt idx="2396">
                  <c:v>0.23960000000000001</c:v>
                </c:pt>
                <c:pt idx="2397">
                  <c:v>0.2397</c:v>
                </c:pt>
                <c:pt idx="2398">
                  <c:v>0.23980000000000001</c:v>
                </c:pt>
                <c:pt idx="2399">
                  <c:v>0.2399</c:v>
                </c:pt>
                <c:pt idx="2400">
                  <c:v>0.24000000000000002</c:v>
                </c:pt>
                <c:pt idx="2401">
                  <c:v>0.24010000000000001</c:v>
                </c:pt>
                <c:pt idx="2402">
                  <c:v>0.24020000000000002</c:v>
                </c:pt>
                <c:pt idx="2403">
                  <c:v>0.24030000000000001</c:v>
                </c:pt>
                <c:pt idx="2404">
                  <c:v>0.2404</c:v>
                </c:pt>
                <c:pt idx="2405">
                  <c:v>0.24049999999999999</c:v>
                </c:pt>
                <c:pt idx="2406">
                  <c:v>0.24059999999999998</c:v>
                </c:pt>
                <c:pt idx="2407">
                  <c:v>0.2407</c:v>
                </c:pt>
                <c:pt idx="2408">
                  <c:v>0.24079999999999999</c:v>
                </c:pt>
                <c:pt idx="2409">
                  <c:v>0.2409</c:v>
                </c:pt>
                <c:pt idx="2410">
                  <c:v>0.24099999999999999</c:v>
                </c:pt>
                <c:pt idx="2411">
                  <c:v>0.24110000000000001</c:v>
                </c:pt>
                <c:pt idx="2412">
                  <c:v>0.2412</c:v>
                </c:pt>
                <c:pt idx="2413">
                  <c:v>0.24130000000000001</c:v>
                </c:pt>
                <c:pt idx="2414">
                  <c:v>0.2414</c:v>
                </c:pt>
                <c:pt idx="2415">
                  <c:v>0.24149999999999999</c:v>
                </c:pt>
                <c:pt idx="2416">
                  <c:v>0.24159999999999998</c:v>
                </c:pt>
                <c:pt idx="2417">
                  <c:v>0.2417</c:v>
                </c:pt>
                <c:pt idx="2418">
                  <c:v>0.24179999999999999</c:v>
                </c:pt>
                <c:pt idx="2419">
                  <c:v>0.2419</c:v>
                </c:pt>
                <c:pt idx="2420">
                  <c:v>0.24199999999999999</c:v>
                </c:pt>
                <c:pt idx="2421">
                  <c:v>0.24210000000000001</c:v>
                </c:pt>
                <c:pt idx="2422">
                  <c:v>0.2422</c:v>
                </c:pt>
                <c:pt idx="2423">
                  <c:v>0.24230000000000002</c:v>
                </c:pt>
                <c:pt idx="2424">
                  <c:v>0.2424</c:v>
                </c:pt>
                <c:pt idx="2425">
                  <c:v>0.24250000000000002</c:v>
                </c:pt>
                <c:pt idx="2426">
                  <c:v>0.24259999999999998</c:v>
                </c:pt>
                <c:pt idx="2427">
                  <c:v>0.2427</c:v>
                </c:pt>
                <c:pt idx="2428">
                  <c:v>0.24279999999999999</c:v>
                </c:pt>
                <c:pt idx="2429">
                  <c:v>0.2429</c:v>
                </c:pt>
                <c:pt idx="2430">
                  <c:v>0.24299999999999999</c:v>
                </c:pt>
                <c:pt idx="2431">
                  <c:v>0.24310000000000001</c:v>
                </c:pt>
                <c:pt idx="2432">
                  <c:v>0.2432</c:v>
                </c:pt>
                <c:pt idx="2433">
                  <c:v>0.24330000000000002</c:v>
                </c:pt>
                <c:pt idx="2434">
                  <c:v>0.24340000000000001</c:v>
                </c:pt>
                <c:pt idx="2435">
                  <c:v>0.24350000000000002</c:v>
                </c:pt>
                <c:pt idx="2436">
                  <c:v>0.24360000000000001</c:v>
                </c:pt>
                <c:pt idx="2437">
                  <c:v>0.2437</c:v>
                </c:pt>
                <c:pt idx="2438">
                  <c:v>0.24379999999999999</c:v>
                </c:pt>
                <c:pt idx="2439">
                  <c:v>0.24390000000000001</c:v>
                </c:pt>
                <c:pt idx="2440">
                  <c:v>0.24399999999999999</c:v>
                </c:pt>
                <c:pt idx="2441">
                  <c:v>0.24409999999999998</c:v>
                </c:pt>
                <c:pt idx="2442">
                  <c:v>0.24420000000000003</c:v>
                </c:pt>
                <c:pt idx="2443">
                  <c:v>0.24429999999999996</c:v>
                </c:pt>
                <c:pt idx="2444">
                  <c:v>0.24439999999999998</c:v>
                </c:pt>
                <c:pt idx="2445">
                  <c:v>0.24449999999999997</c:v>
                </c:pt>
                <c:pt idx="2446">
                  <c:v>0.24459999999999998</c:v>
                </c:pt>
                <c:pt idx="2447">
                  <c:v>0.24469999999999997</c:v>
                </c:pt>
                <c:pt idx="2448">
                  <c:v>0.24479999999999999</c:v>
                </c:pt>
                <c:pt idx="2449">
                  <c:v>0.24489999999999998</c:v>
                </c:pt>
                <c:pt idx="2450">
                  <c:v>0.245</c:v>
                </c:pt>
                <c:pt idx="2451">
                  <c:v>0.24509999999999998</c:v>
                </c:pt>
                <c:pt idx="2452">
                  <c:v>0.2452</c:v>
                </c:pt>
                <c:pt idx="2453">
                  <c:v>0.24529999999999999</c:v>
                </c:pt>
                <c:pt idx="2454">
                  <c:v>0.24540000000000001</c:v>
                </c:pt>
                <c:pt idx="2455">
                  <c:v>0.2455</c:v>
                </c:pt>
                <c:pt idx="2456">
                  <c:v>0.24560000000000001</c:v>
                </c:pt>
                <c:pt idx="2457">
                  <c:v>0.2457</c:v>
                </c:pt>
                <c:pt idx="2458">
                  <c:v>0.24580000000000002</c:v>
                </c:pt>
                <c:pt idx="2459">
                  <c:v>0.24590000000000001</c:v>
                </c:pt>
                <c:pt idx="2460">
                  <c:v>0.24600000000000002</c:v>
                </c:pt>
                <c:pt idx="2461">
                  <c:v>0.24610000000000001</c:v>
                </c:pt>
                <c:pt idx="2462">
                  <c:v>0.24620000000000003</c:v>
                </c:pt>
                <c:pt idx="2463">
                  <c:v>0.24630000000000002</c:v>
                </c:pt>
                <c:pt idx="2464">
                  <c:v>0.24640000000000004</c:v>
                </c:pt>
                <c:pt idx="2465">
                  <c:v>0.24649999999999997</c:v>
                </c:pt>
                <c:pt idx="2466">
                  <c:v>0.24659999999999999</c:v>
                </c:pt>
                <c:pt idx="2467">
                  <c:v>0.24669999999999997</c:v>
                </c:pt>
                <c:pt idx="2468">
                  <c:v>0.24679999999999999</c:v>
                </c:pt>
                <c:pt idx="2469">
                  <c:v>0.24689999999999998</c:v>
                </c:pt>
                <c:pt idx="2470">
                  <c:v>0.247</c:v>
                </c:pt>
                <c:pt idx="2471">
                  <c:v>0.24709999999999999</c:v>
                </c:pt>
                <c:pt idx="2472">
                  <c:v>0.2472</c:v>
                </c:pt>
                <c:pt idx="2473">
                  <c:v>0.24729999999999999</c:v>
                </c:pt>
                <c:pt idx="2474">
                  <c:v>0.24740000000000001</c:v>
                </c:pt>
                <c:pt idx="2475">
                  <c:v>0.2475</c:v>
                </c:pt>
                <c:pt idx="2476">
                  <c:v>0.24760000000000001</c:v>
                </c:pt>
                <c:pt idx="2477">
                  <c:v>0.2477</c:v>
                </c:pt>
                <c:pt idx="2478">
                  <c:v>0.24779999999999999</c:v>
                </c:pt>
                <c:pt idx="2479">
                  <c:v>0.24790000000000001</c:v>
                </c:pt>
                <c:pt idx="2480">
                  <c:v>0.248</c:v>
                </c:pt>
                <c:pt idx="2481">
                  <c:v>0.24810000000000001</c:v>
                </c:pt>
                <c:pt idx="2482">
                  <c:v>0.2482</c:v>
                </c:pt>
                <c:pt idx="2483">
                  <c:v>0.24830000000000002</c:v>
                </c:pt>
                <c:pt idx="2484">
                  <c:v>0.24840000000000001</c:v>
                </c:pt>
                <c:pt idx="2485">
                  <c:v>0.24850000000000003</c:v>
                </c:pt>
                <c:pt idx="2486">
                  <c:v>0.24860000000000002</c:v>
                </c:pt>
                <c:pt idx="2487">
                  <c:v>0.24869999999999998</c:v>
                </c:pt>
                <c:pt idx="2488">
                  <c:v>0.24879999999999997</c:v>
                </c:pt>
                <c:pt idx="2489">
                  <c:v>0.24889999999999998</c:v>
                </c:pt>
                <c:pt idx="2490">
                  <c:v>0.24899999999999997</c:v>
                </c:pt>
                <c:pt idx="2491">
                  <c:v>0.24909999999999999</c:v>
                </c:pt>
                <c:pt idx="2492">
                  <c:v>0.24919999999999998</c:v>
                </c:pt>
                <c:pt idx="2493">
                  <c:v>0.24929999999999999</c:v>
                </c:pt>
                <c:pt idx="2494">
                  <c:v>0.24939999999999998</c:v>
                </c:pt>
                <c:pt idx="2495">
                  <c:v>0.2495</c:v>
                </c:pt>
                <c:pt idx="2496">
                  <c:v>0.24959999999999999</c:v>
                </c:pt>
                <c:pt idx="2497">
                  <c:v>0.24970000000000001</c:v>
                </c:pt>
                <c:pt idx="2498">
                  <c:v>0.24979999999999999</c:v>
                </c:pt>
                <c:pt idx="2499">
                  <c:v>0.24990000000000001</c:v>
                </c:pt>
                <c:pt idx="2500">
                  <c:v>0.25</c:v>
                </c:pt>
                <c:pt idx="2501">
                  <c:v>0.25009999999999999</c:v>
                </c:pt>
                <c:pt idx="2502">
                  <c:v>0.25020000000000003</c:v>
                </c:pt>
                <c:pt idx="2503">
                  <c:v>0.25030000000000002</c:v>
                </c:pt>
                <c:pt idx="2504">
                  <c:v>0.25040000000000001</c:v>
                </c:pt>
                <c:pt idx="2505">
                  <c:v>0.2505</c:v>
                </c:pt>
                <c:pt idx="2506">
                  <c:v>0.25060000000000004</c:v>
                </c:pt>
                <c:pt idx="2507">
                  <c:v>0.25070000000000003</c:v>
                </c:pt>
                <c:pt idx="2508">
                  <c:v>0.25080000000000002</c:v>
                </c:pt>
                <c:pt idx="2509">
                  <c:v>0.25090000000000001</c:v>
                </c:pt>
                <c:pt idx="2510">
                  <c:v>0.251</c:v>
                </c:pt>
                <c:pt idx="2511">
                  <c:v>0.25109999999999999</c:v>
                </c:pt>
                <c:pt idx="2512">
                  <c:v>0.25119999999999998</c:v>
                </c:pt>
                <c:pt idx="2513">
                  <c:v>0.25129999999999997</c:v>
                </c:pt>
                <c:pt idx="2514">
                  <c:v>0.25140000000000001</c:v>
                </c:pt>
                <c:pt idx="2515">
                  <c:v>0.2515</c:v>
                </c:pt>
                <c:pt idx="2516">
                  <c:v>0.25159999999999999</c:v>
                </c:pt>
                <c:pt idx="2517">
                  <c:v>0.25169999999999998</c:v>
                </c:pt>
                <c:pt idx="2518">
                  <c:v>0.25179999999999997</c:v>
                </c:pt>
                <c:pt idx="2519">
                  <c:v>0.25190000000000001</c:v>
                </c:pt>
                <c:pt idx="2520">
                  <c:v>0.252</c:v>
                </c:pt>
                <c:pt idx="2521">
                  <c:v>0.25209999999999999</c:v>
                </c:pt>
                <c:pt idx="2522">
                  <c:v>0.25219999999999998</c:v>
                </c:pt>
                <c:pt idx="2523">
                  <c:v>0.25230000000000002</c:v>
                </c:pt>
                <c:pt idx="2524">
                  <c:v>0.25240000000000001</c:v>
                </c:pt>
                <c:pt idx="2525">
                  <c:v>0.2525</c:v>
                </c:pt>
                <c:pt idx="2526">
                  <c:v>0.25259999999999999</c:v>
                </c:pt>
                <c:pt idx="2527">
                  <c:v>0.25270000000000004</c:v>
                </c:pt>
                <c:pt idx="2528">
                  <c:v>0.25280000000000002</c:v>
                </c:pt>
                <c:pt idx="2529">
                  <c:v>0.25290000000000001</c:v>
                </c:pt>
                <c:pt idx="2530">
                  <c:v>0.253</c:v>
                </c:pt>
                <c:pt idx="2531">
                  <c:v>0.25310000000000005</c:v>
                </c:pt>
                <c:pt idx="2532">
                  <c:v>0.25319999999999998</c:v>
                </c:pt>
                <c:pt idx="2533">
                  <c:v>0.25329999999999997</c:v>
                </c:pt>
                <c:pt idx="2534">
                  <c:v>0.25339999999999996</c:v>
                </c:pt>
                <c:pt idx="2535">
                  <c:v>0.2535</c:v>
                </c:pt>
                <c:pt idx="2536">
                  <c:v>0.25359999999999999</c:v>
                </c:pt>
                <c:pt idx="2537">
                  <c:v>0.25369999999999998</c:v>
                </c:pt>
                <c:pt idx="2538">
                  <c:v>0.25379999999999997</c:v>
                </c:pt>
                <c:pt idx="2539">
                  <c:v>0.25390000000000001</c:v>
                </c:pt>
                <c:pt idx="2540">
                  <c:v>0.254</c:v>
                </c:pt>
                <c:pt idx="2541">
                  <c:v>0.25409999999999999</c:v>
                </c:pt>
                <c:pt idx="2542">
                  <c:v>0.25419999999999998</c:v>
                </c:pt>
                <c:pt idx="2543">
                  <c:v>0.25430000000000003</c:v>
                </c:pt>
                <c:pt idx="2544">
                  <c:v>0.25440000000000002</c:v>
                </c:pt>
                <c:pt idx="2545">
                  <c:v>0.2545</c:v>
                </c:pt>
                <c:pt idx="2546">
                  <c:v>0.25459999999999999</c:v>
                </c:pt>
                <c:pt idx="2547">
                  <c:v>0.25470000000000004</c:v>
                </c:pt>
                <c:pt idx="2548">
                  <c:v>0.25480000000000003</c:v>
                </c:pt>
                <c:pt idx="2549">
                  <c:v>0.25490000000000002</c:v>
                </c:pt>
                <c:pt idx="2550">
                  <c:v>0.255</c:v>
                </c:pt>
                <c:pt idx="2551">
                  <c:v>0.25509999999999999</c:v>
                </c:pt>
                <c:pt idx="2552">
                  <c:v>0.25520000000000004</c:v>
                </c:pt>
                <c:pt idx="2553">
                  <c:v>0.25530000000000003</c:v>
                </c:pt>
                <c:pt idx="2554">
                  <c:v>0.25539999999999996</c:v>
                </c:pt>
                <c:pt idx="2555">
                  <c:v>0.25549999999999995</c:v>
                </c:pt>
                <c:pt idx="2556">
                  <c:v>0.25559999999999999</c:v>
                </c:pt>
                <c:pt idx="2557">
                  <c:v>0.25569999999999998</c:v>
                </c:pt>
                <c:pt idx="2558">
                  <c:v>0.25579999999999997</c:v>
                </c:pt>
                <c:pt idx="2559">
                  <c:v>0.25589999999999996</c:v>
                </c:pt>
                <c:pt idx="2560">
                  <c:v>0.25600000000000001</c:v>
                </c:pt>
                <c:pt idx="2561">
                  <c:v>0.25609999999999999</c:v>
                </c:pt>
                <c:pt idx="2562">
                  <c:v>0.25619999999999998</c:v>
                </c:pt>
                <c:pt idx="2563">
                  <c:v>0.25629999999999997</c:v>
                </c:pt>
                <c:pt idx="2564">
                  <c:v>0.25640000000000002</c:v>
                </c:pt>
                <c:pt idx="2565">
                  <c:v>0.25650000000000001</c:v>
                </c:pt>
                <c:pt idx="2566">
                  <c:v>0.25659999999999999</c:v>
                </c:pt>
                <c:pt idx="2567">
                  <c:v>0.25669999999999998</c:v>
                </c:pt>
                <c:pt idx="2568">
                  <c:v>0.25680000000000003</c:v>
                </c:pt>
                <c:pt idx="2569">
                  <c:v>0.25690000000000002</c:v>
                </c:pt>
                <c:pt idx="2570">
                  <c:v>0.25700000000000001</c:v>
                </c:pt>
                <c:pt idx="2571">
                  <c:v>0.2571</c:v>
                </c:pt>
                <c:pt idx="2572">
                  <c:v>0.25720000000000004</c:v>
                </c:pt>
                <c:pt idx="2573">
                  <c:v>0.25730000000000003</c:v>
                </c:pt>
                <c:pt idx="2574">
                  <c:v>0.25740000000000002</c:v>
                </c:pt>
                <c:pt idx="2575">
                  <c:v>0.25750000000000001</c:v>
                </c:pt>
                <c:pt idx="2576">
                  <c:v>0.2576</c:v>
                </c:pt>
                <c:pt idx="2577">
                  <c:v>0.25769999999999998</c:v>
                </c:pt>
                <c:pt idx="2578">
                  <c:v>0.25779999999999997</c:v>
                </c:pt>
                <c:pt idx="2579">
                  <c:v>0.25789999999999996</c:v>
                </c:pt>
                <c:pt idx="2580">
                  <c:v>0.25800000000000001</c:v>
                </c:pt>
                <c:pt idx="2581">
                  <c:v>0.2581</c:v>
                </c:pt>
                <c:pt idx="2582">
                  <c:v>0.25819999999999999</c:v>
                </c:pt>
                <c:pt idx="2583">
                  <c:v>0.25829999999999997</c:v>
                </c:pt>
                <c:pt idx="2584">
                  <c:v>0.25840000000000002</c:v>
                </c:pt>
                <c:pt idx="2585">
                  <c:v>0.25850000000000001</c:v>
                </c:pt>
                <c:pt idx="2586">
                  <c:v>0.2586</c:v>
                </c:pt>
                <c:pt idx="2587">
                  <c:v>0.25869999999999999</c:v>
                </c:pt>
                <c:pt idx="2588">
                  <c:v>0.25880000000000003</c:v>
                </c:pt>
                <c:pt idx="2589">
                  <c:v>0.25890000000000002</c:v>
                </c:pt>
                <c:pt idx="2590">
                  <c:v>0.25900000000000001</c:v>
                </c:pt>
                <c:pt idx="2591">
                  <c:v>0.2591</c:v>
                </c:pt>
                <c:pt idx="2592">
                  <c:v>0.25919999999999999</c:v>
                </c:pt>
                <c:pt idx="2593">
                  <c:v>0.25930000000000003</c:v>
                </c:pt>
                <c:pt idx="2594">
                  <c:v>0.25940000000000002</c:v>
                </c:pt>
                <c:pt idx="2595">
                  <c:v>0.25950000000000001</c:v>
                </c:pt>
                <c:pt idx="2596">
                  <c:v>0.2596</c:v>
                </c:pt>
                <c:pt idx="2597">
                  <c:v>0.25970000000000004</c:v>
                </c:pt>
                <c:pt idx="2598">
                  <c:v>0.25980000000000003</c:v>
                </c:pt>
                <c:pt idx="2599">
                  <c:v>0.25989999999999996</c:v>
                </c:pt>
                <c:pt idx="2600">
                  <c:v>0.25999999999999995</c:v>
                </c:pt>
                <c:pt idx="2601">
                  <c:v>0.2601</c:v>
                </c:pt>
                <c:pt idx="2602">
                  <c:v>0.26019999999999999</c:v>
                </c:pt>
                <c:pt idx="2603">
                  <c:v>0.26029999999999998</c:v>
                </c:pt>
                <c:pt idx="2604">
                  <c:v>0.26039999999999996</c:v>
                </c:pt>
                <c:pt idx="2605">
                  <c:v>0.26050000000000001</c:v>
                </c:pt>
                <c:pt idx="2606">
                  <c:v>0.2606</c:v>
                </c:pt>
                <c:pt idx="2607">
                  <c:v>0.26069999999999999</c:v>
                </c:pt>
                <c:pt idx="2608">
                  <c:v>0.26079999999999998</c:v>
                </c:pt>
                <c:pt idx="2609">
                  <c:v>0.26090000000000002</c:v>
                </c:pt>
                <c:pt idx="2610">
                  <c:v>0.26100000000000001</c:v>
                </c:pt>
                <c:pt idx="2611">
                  <c:v>0.2611</c:v>
                </c:pt>
                <c:pt idx="2612">
                  <c:v>0.26119999999999999</c:v>
                </c:pt>
                <c:pt idx="2613">
                  <c:v>0.26130000000000003</c:v>
                </c:pt>
                <c:pt idx="2614">
                  <c:v>0.26140000000000002</c:v>
                </c:pt>
                <c:pt idx="2615">
                  <c:v>0.26150000000000001</c:v>
                </c:pt>
                <c:pt idx="2616">
                  <c:v>0.2616</c:v>
                </c:pt>
                <c:pt idx="2617">
                  <c:v>0.26170000000000004</c:v>
                </c:pt>
                <c:pt idx="2618">
                  <c:v>0.26180000000000003</c:v>
                </c:pt>
                <c:pt idx="2619">
                  <c:v>0.26190000000000002</c:v>
                </c:pt>
                <c:pt idx="2620">
                  <c:v>0.26200000000000001</c:v>
                </c:pt>
                <c:pt idx="2621">
                  <c:v>0.2621</c:v>
                </c:pt>
                <c:pt idx="2622">
                  <c:v>0.26219999999999999</c:v>
                </c:pt>
                <c:pt idx="2623">
                  <c:v>0.26229999999999998</c:v>
                </c:pt>
                <c:pt idx="2624">
                  <c:v>0.26239999999999997</c:v>
                </c:pt>
                <c:pt idx="2625">
                  <c:v>0.26250000000000001</c:v>
                </c:pt>
                <c:pt idx="2626">
                  <c:v>0.2626</c:v>
                </c:pt>
                <c:pt idx="2627">
                  <c:v>0.26269999999999999</c:v>
                </c:pt>
                <c:pt idx="2628">
                  <c:v>0.26279999999999998</c:v>
                </c:pt>
                <c:pt idx="2629">
                  <c:v>0.26289999999999997</c:v>
                </c:pt>
                <c:pt idx="2630">
                  <c:v>0.26300000000000001</c:v>
                </c:pt>
                <c:pt idx="2631">
                  <c:v>0.2631</c:v>
                </c:pt>
                <c:pt idx="2632">
                  <c:v>0.26319999999999999</c:v>
                </c:pt>
                <c:pt idx="2633">
                  <c:v>0.26329999999999998</c:v>
                </c:pt>
                <c:pt idx="2634">
                  <c:v>0.26340000000000002</c:v>
                </c:pt>
                <c:pt idx="2635">
                  <c:v>0.26350000000000001</c:v>
                </c:pt>
                <c:pt idx="2636">
                  <c:v>0.2636</c:v>
                </c:pt>
                <c:pt idx="2637">
                  <c:v>0.26369999999999999</c:v>
                </c:pt>
                <c:pt idx="2638">
                  <c:v>0.26380000000000003</c:v>
                </c:pt>
                <c:pt idx="2639">
                  <c:v>0.26390000000000002</c:v>
                </c:pt>
                <c:pt idx="2640">
                  <c:v>0.26400000000000001</c:v>
                </c:pt>
                <c:pt idx="2641">
                  <c:v>0.2641</c:v>
                </c:pt>
                <c:pt idx="2642">
                  <c:v>0.26420000000000005</c:v>
                </c:pt>
                <c:pt idx="2643">
                  <c:v>0.26429999999999998</c:v>
                </c:pt>
                <c:pt idx="2644">
                  <c:v>0.26439999999999997</c:v>
                </c:pt>
                <c:pt idx="2645">
                  <c:v>0.26449999999999996</c:v>
                </c:pt>
                <c:pt idx="2646">
                  <c:v>0.2646</c:v>
                </c:pt>
                <c:pt idx="2647">
                  <c:v>0.26469999999999999</c:v>
                </c:pt>
                <c:pt idx="2648">
                  <c:v>0.26479999999999998</c:v>
                </c:pt>
                <c:pt idx="2649">
                  <c:v>0.26489999999999997</c:v>
                </c:pt>
                <c:pt idx="2650">
                  <c:v>0.26500000000000001</c:v>
                </c:pt>
                <c:pt idx="2651">
                  <c:v>0.2651</c:v>
                </c:pt>
                <c:pt idx="2652">
                  <c:v>0.26519999999999999</c:v>
                </c:pt>
                <c:pt idx="2653">
                  <c:v>0.26529999999999998</c:v>
                </c:pt>
                <c:pt idx="2654">
                  <c:v>0.26540000000000002</c:v>
                </c:pt>
                <c:pt idx="2655">
                  <c:v>0.26550000000000001</c:v>
                </c:pt>
                <c:pt idx="2656">
                  <c:v>0.2656</c:v>
                </c:pt>
                <c:pt idx="2657">
                  <c:v>0.26569999999999999</c:v>
                </c:pt>
                <c:pt idx="2658">
                  <c:v>0.26580000000000004</c:v>
                </c:pt>
                <c:pt idx="2659">
                  <c:v>0.26590000000000003</c:v>
                </c:pt>
                <c:pt idx="2660">
                  <c:v>0.26600000000000001</c:v>
                </c:pt>
                <c:pt idx="2661">
                  <c:v>0.2661</c:v>
                </c:pt>
                <c:pt idx="2662">
                  <c:v>0.26619999999999999</c:v>
                </c:pt>
                <c:pt idx="2663">
                  <c:v>0.26630000000000004</c:v>
                </c:pt>
                <c:pt idx="2664">
                  <c:v>0.26640000000000003</c:v>
                </c:pt>
                <c:pt idx="2665">
                  <c:v>0.26650000000000001</c:v>
                </c:pt>
                <c:pt idx="2666">
                  <c:v>0.26659999999999995</c:v>
                </c:pt>
                <c:pt idx="2667">
                  <c:v>0.26669999999999999</c:v>
                </c:pt>
                <c:pt idx="2668">
                  <c:v>0.26679999999999998</c:v>
                </c:pt>
                <c:pt idx="2669">
                  <c:v>0.26689999999999997</c:v>
                </c:pt>
                <c:pt idx="2670">
                  <c:v>0.26699999999999996</c:v>
                </c:pt>
                <c:pt idx="2671">
                  <c:v>0.2671</c:v>
                </c:pt>
                <c:pt idx="2672">
                  <c:v>0.26719999999999999</c:v>
                </c:pt>
                <c:pt idx="2673">
                  <c:v>0.26729999999999998</c:v>
                </c:pt>
                <c:pt idx="2674">
                  <c:v>0.26739999999999997</c:v>
                </c:pt>
                <c:pt idx="2675">
                  <c:v>0.26750000000000002</c:v>
                </c:pt>
                <c:pt idx="2676">
                  <c:v>0.2676</c:v>
                </c:pt>
                <c:pt idx="2677">
                  <c:v>0.26769999999999999</c:v>
                </c:pt>
                <c:pt idx="2678">
                  <c:v>0.26779999999999998</c:v>
                </c:pt>
                <c:pt idx="2679">
                  <c:v>0.26790000000000003</c:v>
                </c:pt>
                <c:pt idx="2680">
                  <c:v>0.26800000000000002</c:v>
                </c:pt>
                <c:pt idx="2681">
                  <c:v>0.2681</c:v>
                </c:pt>
                <c:pt idx="2682">
                  <c:v>0.26819999999999999</c:v>
                </c:pt>
                <c:pt idx="2683">
                  <c:v>0.26830000000000004</c:v>
                </c:pt>
                <c:pt idx="2684">
                  <c:v>0.26840000000000003</c:v>
                </c:pt>
                <c:pt idx="2685">
                  <c:v>0.26850000000000002</c:v>
                </c:pt>
                <c:pt idx="2686">
                  <c:v>0.26860000000000001</c:v>
                </c:pt>
                <c:pt idx="2687">
                  <c:v>0.26870000000000005</c:v>
                </c:pt>
                <c:pt idx="2688">
                  <c:v>0.26879999999999998</c:v>
                </c:pt>
                <c:pt idx="2689">
                  <c:v>0.26889999999999997</c:v>
                </c:pt>
                <c:pt idx="2690">
                  <c:v>0.26899999999999996</c:v>
                </c:pt>
                <c:pt idx="2691">
                  <c:v>0.26910000000000001</c:v>
                </c:pt>
                <c:pt idx="2692">
                  <c:v>0.26919999999999999</c:v>
                </c:pt>
                <c:pt idx="2693">
                  <c:v>0.26929999999999998</c:v>
                </c:pt>
                <c:pt idx="2694">
                  <c:v>0.26939999999999997</c:v>
                </c:pt>
                <c:pt idx="2695">
                  <c:v>0.26950000000000002</c:v>
                </c:pt>
                <c:pt idx="2696">
                  <c:v>0.26960000000000001</c:v>
                </c:pt>
                <c:pt idx="2697">
                  <c:v>0.2697</c:v>
                </c:pt>
                <c:pt idx="2698">
                  <c:v>0.26979999999999998</c:v>
                </c:pt>
                <c:pt idx="2699">
                  <c:v>0.26990000000000003</c:v>
                </c:pt>
                <c:pt idx="2700">
                  <c:v>0.27</c:v>
                </c:pt>
                <c:pt idx="2701">
                  <c:v>0.27010000000000001</c:v>
                </c:pt>
                <c:pt idx="2702">
                  <c:v>0.2702</c:v>
                </c:pt>
                <c:pt idx="2703">
                  <c:v>0.27029999999999998</c:v>
                </c:pt>
                <c:pt idx="2704">
                  <c:v>0.27040000000000003</c:v>
                </c:pt>
                <c:pt idx="2705">
                  <c:v>0.27050000000000002</c:v>
                </c:pt>
                <c:pt idx="2706">
                  <c:v>0.27060000000000001</c:v>
                </c:pt>
                <c:pt idx="2707">
                  <c:v>0.2707</c:v>
                </c:pt>
                <c:pt idx="2708">
                  <c:v>0.27080000000000004</c:v>
                </c:pt>
                <c:pt idx="2709">
                  <c:v>0.27090000000000003</c:v>
                </c:pt>
                <c:pt idx="2710">
                  <c:v>0.27099999999999996</c:v>
                </c:pt>
                <c:pt idx="2711">
                  <c:v>0.27109999999999995</c:v>
                </c:pt>
                <c:pt idx="2712">
                  <c:v>0.2712</c:v>
                </c:pt>
                <c:pt idx="2713">
                  <c:v>0.27129999999999999</c:v>
                </c:pt>
                <c:pt idx="2714">
                  <c:v>0.27139999999999997</c:v>
                </c:pt>
                <c:pt idx="2715">
                  <c:v>0.27149999999999996</c:v>
                </c:pt>
                <c:pt idx="2716">
                  <c:v>0.27160000000000001</c:v>
                </c:pt>
                <c:pt idx="2717">
                  <c:v>0.2717</c:v>
                </c:pt>
                <c:pt idx="2718">
                  <c:v>0.27179999999999999</c:v>
                </c:pt>
                <c:pt idx="2719">
                  <c:v>0.27189999999999998</c:v>
                </c:pt>
                <c:pt idx="2720">
                  <c:v>0.27200000000000002</c:v>
                </c:pt>
                <c:pt idx="2721">
                  <c:v>0.27210000000000001</c:v>
                </c:pt>
                <c:pt idx="2722">
                  <c:v>0.2722</c:v>
                </c:pt>
                <c:pt idx="2723">
                  <c:v>0.27229999999999999</c:v>
                </c:pt>
                <c:pt idx="2724">
                  <c:v>0.27240000000000003</c:v>
                </c:pt>
                <c:pt idx="2725">
                  <c:v>0.27250000000000002</c:v>
                </c:pt>
                <c:pt idx="2726">
                  <c:v>0.27260000000000001</c:v>
                </c:pt>
                <c:pt idx="2727">
                  <c:v>0.2727</c:v>
                </c:pt>
                <c:pt idx="2728">
                  <c:v>0.27280000000000004</c:v>
                </c:pt>
                <c:pt idx="2729">
                  <c:v>0.27290000000000003</c:v>
                </c:pt>
                <c:pt idx="2730">
                  <c:v>0.27300000000000002</c:v>
                </c:pt>
                <c:pt idx="2731">
                  <c:v>0.27310000000000001</c:v>
                </c:pt>
                <c:pt idx="2732">
                  <c:v>0.27320000000000005</c:v>
                </c:pt>
                <c:pt idx="2733">
                  <c:v>0.27329999999999999</c:v>
                </c:pt>
                <c:pt idx="2734">
                  <c:v>0.27339999999999998</c:v>
                </c:pt>
                <c:pt idx="2735">
                  <c:v>0.27349999999999997</c:v>
                </c:pt>
                <c:pt idx="2736">
                  <c:v>0.27360000000000001</c:v>
                </c:pt>
                <c:pt idx="2737">
                  <c:v>0.2737</c:v>
                </c:pt>
                <c:pt idx="2738">
                  <c:v>0.27379999999999999</c:v>
                </c:pt>
                <c:pt idx="2739">
                  <c:v>0.27389999999999998</c:v>
                </c:pt>
                <c:pt idx="2740">
                  <c:v>0.27399999999999997</c:v>
                </c:pt>
                <c:pt idx="2741">
                  <c:v>0.27410000000000001</c:v>
                </c:pt>
                <c:pt idx="2742">
                  <c:v>0.2742</c:v>
                </c:pt>
                <c:pt idx="2743">
                  <c:v>0.27429999999999999</c:v>
                </c:pt>
                <c:pt idx="2744">
                  <c:v>0.27439999999999998</c:v>
                </c:pt>
                <c:pt idx="2745">
                  <c:v>0.27450000000000002</c:v>
                </c:pt>
                <c:pt idx="2746">
                  <c:v>0.27460000000000001</c:v>
                </c:pt>
                <c:pt idx="2747">
                  <c:v>0.2747</c:v>
                </c:pt>
                <c:pt idx="2748">
                  <c:v>0.27479999999999999</c:v>
                </c:pt>
                <c:pt idx="2749">
                  <c:v>0.27490000000000003</c:v>
                </c:pt>
                <c:pt idx="2750">
                  <c:v>0.27500000000000002</c:v>
                </c:pt>
                <c:pt idx="2751">
                  <c:v>0.27510000000000001</c:v>
                </c:pt>
                <c:pt idx="2752">
                  <c:v>0.2752</c:v>
                </c:pt>
                <c:pt idx="2753">
                  <c:v>0.27530000000000004</c:v>
                </c:pt>
                <c:pt idx="2754">
                  <c:v>0.27540000000000003</c:v>
                </c:pt>
                <c:pt idx="2755">
                  <c:v>0.27549999999999997</c:v>
                </c:pt>
                <c:pt idx="2756">
                  <c:v>0.27559999999999996</c:v>
                </c:pt>
                <c:pt idx="2757">
                  <c:v>0.2757</c:v>
                </c:pt>
                <c:pt idx="2758">
                  <c:v>0.27579999999999999</c:v>
                </c:pt>
                <c:pt idx="2759">
                  <c:v>0.27589999999999998</c:v>
                </c:pt>
                <c:pt idx="2760">
                  <c:v>0.27599999999999997</c:v>
                </c:pt>
                <c:pt idx="2761">
                  <c:v>0.27610000000000001</c:v>
                </c:pt>
                <c:pt idx="2762">
                  <c:v>0.2762</c:v>
                </c:pt>
                <c:pt idx="2763">
                  <c:v>0.27629999999999999</c:v>
                </c:pt>
                <c:pt idx="2764">
                  <c:v>0.27639999999999998</c:v>
                </c:pt>
                <c:pt idx="2765">
                  <c:v>0.27650000000000002</c:v>
                </c:pt>
                <c:pt idx="2766">
                  <c:v>0.27660000000000001</c:v>
                </c:pt>
                <c:pt idx="2767">
                  <c:v>0.2767</c:v>
                </c:pt>
                <c:pt idx="2768">
                  <c:v>0.27679999999999999</c:v>
                </c:pt>
                <c:pt idx="2769">
                  <c:v>0.27690000000000003</c:v>
                </c:pt>
                <c:pt idx="2770">
                  <c:v>0.27700000000000002</c:v>
                </c:pt>
                <c:pt idx="2771">
                  <c:v>0.27710000000000001</c:v>
                </c:pt>
                <c:pt idx="2772">
                  <c:v>0.2772</c:v>
                </c:pt>
                <c:pt idx="2773">
                  <c:v>0.27729999999999999</c:v>
                </c:pt>
                <c:pt idx="2774">
                  <c:v>0.27740000000000004</c:v>
                </c:pt>
                <c:pt idx="2775">
                  <c:v>0.27750000000000002</c:v>
                </c:pt>
                <c:pt idx="2776">
                  <c:v>0.27760000000000001</c:v>
                </c:pt>
                <c:pt idx="2777">
                  <c:v>0.27769999999999995</c:v>
                </c:pt>
                <c:pt idx="2778">
                  <c:v>0.27779999999999999</c:v>
                </c:pt>
                <c:pt idx="2779">
                  <c:v>0.27789999999999998</c:v>
                </c:pt>
                <c:pt idx="2780">
                  <c:v>0.27799999999999997</c:v>
                </c:pt>
                <c:pt idx="2781">
                  <c:v>0.27809999999999996</c:v>
                </c:pt>
                <c:pt idx="2782">
                  <c:v>0.2782</c:v>
                </c:pt>
                <c:pt idx="2783">
                  <c:v>0.27829999999999999</c:v>
                </c:pt>
                <c:pt idx="2784">
                  <c:v>0.27839999999999998</c:v>
                </c:pt>
                <c:pt idx="2785">
                  <c:v>0.27849999999999997</c:v>
                </c:pt>
                <c:pt idx="2786">
                  <c:v>0.27860000000000001</c:v>
                </c:pt>
                <c:pt idx="2787">
                  <c:v>0.2787</c:v>
                </c:pt>
                <c:pt idx="2788">
                  <c:v>0.27879999999999999</c:v>
                </c:pt>
                <c:pt idx="2789">
                  <c:v>0.27889999999999998</c:v>
                </c:pt>
                <c:pt idx="2790">
                  <c:v>0.27900000000000003</c:v>
                </c:pt>
                <c:pt idx="2791">
                  <c:v>0.27910000000000001</c:v>
                </c:pt>
                <c:pt idx="2792">
                  <c:v>0.2792</c:v>
                </c:pt>
                <c:pt idx="2793">
                  <c:v>0.27929999999999999</c:v>
                </c:pt>
                <c:pt idx="2794">
                  <c:v>0.27940000000000004</c:v>
                </c:pt>
                <c:pt idx="2795">
                  <c:v>0.27950000000000003</c:v>
                </c:pt>
                <c:pt idx="2796">
                  <c:v>0.27960000000000002</c:v>
                </c:pt>
                <c:pt idx="2797">
                  <c:v>0.2797</c:v>
                </c:pt>
                <c:pt idx="2798">
                  <c:v>0.27980000000000005</c:v>
                </c:pt>
                <c:pt idx="2799">
                  <c:v>0.27989999999999998</c:v>
                </c:pt>
                <c:pt idx="2800">
                  <c:v>0.27999999999999997</c:v>
                </c:pt>
                <c:pt idx="2801">
                  <c:v>0.28009999999999996</c:v>
                </c:pt>
                <c:pt idx="2802">
                  <c:v>0.2802</c:v>
                </c:pt>
                <c:pt idx="2803">
                  <c:v>0.28029999999999999</c:v>
                </c:pt>
                <c:pt idx="2804">
                  <c:v>0.28039999999999998</c:v>
                </c:pt>
                <c:pt idx="2805">
                  <c:v>0.28049999999999997</c:v>
                </c:pt>
                <c:pt idx="2806">
                  <c:v>0.28060000000000002</c:v>
                </c:pt>
                <c:pt idx="2807">
                  <c:v>0.28070000000000001</c:v>
                </c:pt>
                <c:pt idx="2808">
                  <c:v>0.28079999999999999</c:v>
                </c:pt>
                <c:pt idx="2809">
                  <c:v>0.28089999999999998</c:v>
                </c:pt>
                <c:pt idx="2810">
                  <c:v>0.28100000000000003</c:v>
                </c:pt>
                <c:pt idx="2811">
                  <c:v>0.28110000000000002</c:v>
                </c:pt>
                <c:pt idx="2812">
                  <c:v>0.28120000000000001</c:v>
                </c:pt>
                <c:pt idx="2813">
                  <c:v>0.28129999999999999</c:v>
                </c:pt>
                <c:pt idx="2814">
                  <c:v>0.28139999999999998</c:v>
                </c:pt>
                <c:pt idx="2815">
                  <c:v>0.28150000000000003</c:v>
                </c:pt>
                <c:pt idx="2816">
                  <c:v>0.28160000000000002</c:v>
                </c:pt>
                <c:pt idx="2817">
                  <c:v>0.28170000000000001</c:v>
                </c:pt>
                <c:pt idx="2818">
                  <c:v>0.28179999999999999</c:v>
                </c:pt>
                <c:pt idx="2819">
                  <c:v>0.28190000000000004</c:v>
                </c:pt>
                <c:pt idx="2820">
                  <c:v>0.28200000000000003</c:v>
                </c:pt>
                <c:pt idx="2821">
                  <c:v>0.28210000000000002</c:v>
                </c:pt>
                <c:pt idx="2822">
                  <c:v>0.28219999999999995</c:v>
                </c:pt>
                <c:pt idx="2823">
                  <c:v>0.2823</c:v>
                </c:pt>
                <c:pt idx="2824">
                  <c:v>0.28239999999999998</c:v>
                </c:pt>
                <c:pt idx="2825">
                  <c:v>0.28249999999999997</c:v>
                </c:pt>
                <c:pt idx="2826">
                  <c:v>0.28259999999999996</c:v>
                </c:pt>
                <c:pt idx="2827">
                  <c:v>0.28270000000000001</c:v>
                </c:pt>
                <c:pt idx="2828">
                  <c:v>0.2828</c:v>
                </c:pt>
                <c:pt idx="2829">
                  <c:v>0.28289999999999998</c:v>
                </c:pt>
                <c:pt idx="2830">
                  <c:v>0.28299999999999997</c:v>
                </c:pt>
                <c:pt idx="2831">
                  <c:v>0.28310000000000002</c:v>
                </c:pt>
                <c:pt idx="2832">
                  <c:v>0.28320000000000001</c:v>
                </c:pt>
                <c:pt idx="2833">
                  <c:v>0.2833</c:v>
                </c:pt>
                <c:pt idx="2834">
                  <c:v>0.28339999999999999</c:v>
                </c:pt>
                <c:pt idx="2835">
                  <c:v>0.28350000000000003</c:v>
                </c:pt>
                <c:pt idx="2836">
                  <c:v>0.28360000000000002</c:v>
                </c:pt>
                <c:pt idx="2837">
                  <c:v>0.28370000000000001</c:v>
                </c:pt>
                <c:pt idx="2838">
                  <c:v>0.2838</c:v>
                </c:pt>
                <c:pt idx="2839">
                  <c:v>0.28390000000000004</c:v>
                </c:pt>
                <c:pt idx="2840">
                  <c:v>0.28400000000000003</c:v>
                </c:pt>
                <c:pt idx="2841">
                  <c:v>0.28410000000000002</c:v>
                </c:pt>
                <c:pt idx="2842">
                  <c:v>0.28420000000000001</c:v>
                </c:pt>
                <c:pt idx="2843">
                  <c:v>0.28430000000000005</c:v>
                </c:pt>
                <c:pt idx="2844">
                  <c:v>0.28439999999999999</c:v>
                </c:pt>
                <c:pt idx="2845">
                  <c:v>0.28449999999999998</c:v>
                </c:pt>
                <c:pt idx="2846">
                  <c:v>0.28459999999999996</c:v>
                </c:pt>
                <c:pt idx="2847">
                  <c:v>0.28470000000000001</c:v>
                </c:pt>
                <c:pt idx="2848">
                  <c:v>0.2848</c:v>
                </c:pt>
                <c:pt idx="2849">
                  <c:v>0.28489999999999999</c:v>
                </c:pt>
                <c:pt idx="2850">
                  <c:v>0.28499999999999998</c:v>
                </c:pt>
                <c:pt idx="2851">
                  <c:v>0.28509999999999996</c:v>
                </c:pt>
                <c:pt idx="2852">
                  <c:v>0.28520000000000001</c:v>
                </c:pt>
                <c:pt idx="2853">
                  <c:v>0.2853</c:v>
                </c:pt>
                <c:pt idx="2854">
                  <c:v>0.28539999999999999</c:v>
                </c:pt>
                <c:pt idx="2855">
                  <c:v>0.28549999999999998</c:v>
                </c:pt>
                <c:pt idx="2856">
                  <c:v>0.28560000000000002</c:v>
                </c:pt>
                <c:pt idx="2857">
                  <c:v>0.28570000000000001</c:v>
                </c:pt>
                <c:pt idx="2858">
                  <c:v>0.2858</c:v>
                </c:pt>
                <c:pt idx="2859">
                  <c:v>0.28589999999999999</c:v>
                </c:pt>
                <c:pt idx="2860">
                  <c:v>0.28600000000000003</c:v>
                </c:pt>
                <c:pt idx="2861">
                  <c:v>0.28610000000000002</c:v>
                </c:pt>
                <c:pt idx="2862">
                  <c:v>0.28620000000000001</c:v>
                </c:pt>
                <c:pt idx="2863">
                  <c:v>0.2863</c:v>
                </c:pt>
                <c:pt idx="2864">
                  <c:v>0.28640000000000004</c:v>
                </c:pt>
                <c:pt idx="2865">
                  <c:v>0.28650000000000003</c:v>
                </c:pt>
                <c:pt idx="2866">
                  <c:v>0.28659999999999997</c:v>
                </c:pt>
                <c:pt idx="2867">
                  <c:v>0.28669999999999995</c:v>
                </c:pt>
                <c:pt idx="2868">
                  <c:v>0.2868</c:v>
                </c:pt>
                <c:pt idx="2869">
                  <c:v>0.28689999999999999</c:v>
                </c:pt>
                <c:pt idx="2870">
                  <c:v>0.28699999999999998</c:v>
                </c:pt>
                <c:pt idx="2871">
                  <c:v>0.28709999999999997</c:v>
                </c:pt>
                <c:pt idx="2872">
                  <c:v>0.28720000000000001</c:v>
                </c:pt>
                <c:pt idx="2873">
                  <c:v>0.2873</c:v>
                </c:pt>
                <c:pt idx="2874">
                  <c:v>0.28739999999999999</c:v>
                </c:pt>
                <c:pt idx="2875">
                  <c:v>0.28749999999999998</c:v>
                </c:pt>
                <c:pt idx="2876">
                  <c:v>0.28760000000000002</c:v>
                </c:pt>
                <c:pt idx="2877">
                  <c:v>0.28770000000000001</c:v>
                </c:pt>
                <c:pt idx="2878">
                  <c:v>0.2878</c:v>
                </c:pt>
                <c:pt idx="2879">
                  <c:v>0.28789999999999999</c:v>
                </c:pt>
                <c:pt idx="2880">
                  <c:v>0.28800000000000003</c:v>
                </c:pt>
                <c:pt idx="2881">
                  <c:v>0.28810000000000002</c:v>
                </c:pt>
                <c:pt idx="2882">
                  <c:v>0.28820000000000001</c:v>
                </c:pt>
                <c:pt idx="2883">
                  <c:v>0.2883</c:v>
                </c:pt>
                <c:pt idx="2884">
                  <c:v>0.28839999999999999</c:v>
                </c:pt>
                <c:pt idx="2885">
                  <c:v>0.28850000000000003</c:v>
                </c:pt>
                <c:pt idx="2886">
                  <c:v>0.28860000000000002</c:v>
                </c:pt>
                <c:pt idx="2887">
                  <c:v>0.28870000000000001</c:v>
                </c:pt>
                <c:pt idx="2888">
                  <c:v>0.2888</c:v>
                </c:pt>
                <c:pt idx="2889">
                  <c:v>0.28889999999999999</c:v>
                </c:pt>
                <c:pt idx="2890">
                  <c:v>0.28899999999999998</c:v>
                </c:pt>
                <c:pt idx="2891">
                  <c:v>0.28909999999999997</c:v>
                </c:pt>
                <c:pt idx="2892">
                  <c:v>0.28919999999999996</c:v>
                </c:pt>
                <c:pt idx="2893">
                  <c:v>0.2893</c:v>
                </c:pt>
                <c:pt idx="2894">
                  <c:v>0.28939999999999999</c:v>
                </c:pt>
                <c:pt idx="2895">
                  <c:v>0.28949999999999998</c:v>
                </c:pt>
                <c:pt idx="2896">
                  <c:v>0.28959999999999997</c:v>
                </c:pt>
                <c:pt idx="2897">
                  <c:v>0.28970000000000001</c:v>
                </c:pt>
                <c:pt idx="2898">
                  <c:v>0.2898</c:v>
                </c:pt>
                <c:pt idx="2899">
                  <c:v>0.28989999999999999</c:v>
                </c:pt>
                <c:pt idx="2900">
                  <c:v>0.28999999999999998</c:v>
                </c:pt>
                <c:pt idx="2901">
                  <c:v>0.29010000000000002</c:v>
                </c:pt>
                <c:pt idx="2902">
                  <c:v>0.29020000000000001</c:v>
                </c:pt>
                <c:pt idx="2903">
                  <c:v>0.2903</c:v>
                </c:pt>
                <c:pt idx="2904">
                  <c:v>0.29039999999999999</c:v>
                </c:pt>
                <c:pt idx="2905">
                  <c:v>0.29050000000000004</c:v>
                </c:pt>
                <c:pt idx="2906">
                  <c:v>0.29060000000000002</c:v>
                </c:pt>
                <c:pt idx="2907">
                  <c:v>0.29070000000000001</c:v>
                </c:pt>
                <c:pt idx="2908">
                  <c:v>0.2908</c:v>
                </c:pt>
                <c:pt idx="2909">
                  <c:v>0.29090000000000005</c:v>
                </c:pt>
                <c:pt idx="2910">
                  <c:v>0.29100000000000004</c:v>
                </c:pt>
                <c:pt idx="2911">
                  <c:v>0.29109999999999997</c:v>
                </c:pt>
                <c:pt idx="2912">
                  <c:v>0.29119999999999996</c:v>
                </c:pt>
                <c:pt idx="2913">
                  <c:v>0.2913</c:v>
                </c:pt>
                <c:pt idx="2914">
                  <c:v>0.29139999999999999</c:v>
                </c:pt>
                <c:pt idx="2915">
                  <c:v>0.29149999999999998</c:v>
                </c:pt>
                <c:pt idx="2916">
                  <c:v>0.29159999999999997</c:v>
                </c:pt>
                <c:pt idx="2917">
                  <c:v>0.29170000000000001</c:v>
                </c:pt>
                <c:pt idx="2918">
                  <c:v>0.2918</c:v>
                </c:pt>
                <c:pt idx="2919">
                  <c:v>0.29189999999999999</c:v>
                </c:pt>
                <c:pt idx="2920">
                  <c:v>0.29199999999999998</c:v>
                </c:pt>
                <c:pt idx="2921">
                  <c:v>0.29210000000000003</c:v>
                </c:pt>
                <c:pt idx="2922">
                  <c:v>0.29220000000000002</c:v>
                </c:pt>
                <c:pt idx="2923">
                  <c:v>0.2923</c:v>
                </c:pt>
                <c:pt idx="2924">
                  <c:v>0.29239999999999999</c:v>
                </c:pt>
                <c:pt idx="2925">
                  <c:v>0.29249999999999998</c:v>
                </c:pt>
                <c:pt idx="2926">
                  <c:v>0.29260000000000003</c:v>
                </c:pt>
                <c:pt idx="2927">
                  <c:v>0.29270000000000002</c:v>
                </c:pt>
                <c:pt idx="2928">
                  <c:v>0.2928</c:v>
                </c:pt>
                <c:pt idx="2929">
                  <c:v>0.29289999999999999</c:v>
                </c:pt>
                <c:pt idx="2930">
                  <c:v>0.29300000000000004</c:v>
                </c:pt>
                <c:pt idx="2931">
                  <c:v>0.29310000000000003</c:v>
                </c:pt>
                <c:pt idx="2932">
                  <c:v>0.29320000000000002</c:v>
                </c:pt>
                <c:pt idx="2933">
                  <c:v>0.29329999999999995</c:v>
                </c:pt>
                <c:pt idx="2934">
                  <c:v>0.29339999999999999</c:v>
                </c:pt>
                <c:pt idx="2935">
                  <c:v>0.29349999999999998</c:v>
                </c:pt>
                <c:pt idx="2936">
                  <c:v>0.29359999999999997</c:v>
                </c:pt>
                <c:pt idx="2937">
                  <c:v>0.29369999999999996</c:v>
                </c:pt>
                <c:pt idx="2938">
                  <c:v>0.29380000000000001</c:v>
                </c:pt>
                <c:pt idx="2939">
                  <c:v>0.29389999999999999</c:v>
                </c:pt>
                <c:pt idx="2940">
                  <c:v>0.29399999999999998</c:v>
                </c:pt>
                <c:pt idx="2941">
                  <c:v>0.29409999999999997</c:v>
                </c:pt>
                <c:pt idx="2942">
                  <c:v>0.29420000000000002</c:v>
                </c:pt>
                <c:pt idx="2943">
                  <c:v>0.29430000000000001</c:v>
                </c:pt>
                <c:pt idx="2944">
                  <c:v>0.2944</c:v>
                </c:pt>
                <c:pt idx="2945">
                  <c:v>0.29449999999999998</c:v>
                </c:pt>
                <c:pt idx="2946">
                  <c:v>0.29460000000000003</c:v>
                </c:pt>
                <c:pt idx="2947">
                  <c:v>0.29470000000000002</c:v>
                </c:pt>
                <c:pt idx="2948">
                  <c:v>0.29480000000000001</c:v>
                </c:pt>
                <c:pt idx="2949">
                  <c:v>0.2949</c:v>
                </c:pt>
                <c:pt idx="2950">
                  <c:v>0.29500000000000004</c:v>
                </c:pt>
                <c:pt idx="2951">
                  <c:v>0.29510000000000003</c:v>
                </c:pt>
                <c:pt idx="2952">
                  <c:v>0.29520000000000002</c:v>
                </c:pt>
                <c:pt idx="2953">
                  <c:v>0.29530000000000001</c:v>
                </c:pt>
                <c:pt idx="2954">
                  <c:v>0.29540000000000005</c:v>
                </c:pt>
                <c:pt idx="2955">
                  <c:v>0.29550000000000004</c:v>
                </c:pt>
                <c:pt idx="2956">
                  <c:v>0.29559999999999997</c:v>
                </c:pt>
                <c:pt idx="2957">
                  <c:v>0.29569999999999996</c:v>
                </c:pt>
                <c:pt idx="2958">
                  <c:v>0.29580000000000001</c:v>
                </c:pt>
                <c:pt idx="2959">
                  <c:v>0.2959</c:v>
                </c:pt>
                <c:pt idx="2960">
                  <c:v>0.29599999999999999</c:v>
                </c:pt>
                <c:pt idx="2961">
                  <c:v>0.29609999999999997</c:v>
                </c:pt>
                <c:pt idx="2962">
                  <c:v>0.29619999999999996</c:v>
                </c:pt>
                <c:pt idx="2963">
                  <c:v>0.29630000000000001</c:v>
                </c:pt>
                <c:pt idx="2964">
                  <c:v>0.2964</c:v>
                </c:pt>
                <c:pt idx="2965">
                  <c:v>0.29649999999999999</c:v>
                </c:pt>
                <c:pt idx="2966">
                  <c:v>0.29659999999999997</c:v>
                </c:pt>
                <c:pt idx="2967">
                  <c:v>0.29670000000000002</c:v>
                </c:pt>
                <c:pt idx="2968">
                  <c:v>0.29680000000000001</c:v>
                </c:pt>
                <c:pt idx="2969">
                  <c:v>0.2969</c:v>
                </c:pt>
                <c:pt idx="2970">
                  <c:v>0.29699999999999999</c:v>
                </c:pt>
                <c:pt idx="2971">
                  <c:v>0.29710000000000003</c:v>
                </c:pt>
                <c:pt idx="2972">
                  <c:v>0.29720000000000002</c:v>
                </c:pt>
                <c:pt idx="2973">
                  <c:v>0.29730000000000001</c:v>
                </c:pt>
                <c:pt idx="2974">
                  <c:v>0.2974</c:v>
                </c:pt>
                <c:pt idx="2975">
                  <c:v>0.29750000000000004</c:v>
                </c:pt>
                <c:pt idx="2976">
                  <c:v>0.29760000000000003</c:v>
                </c:pt>
                <c:pt idx="2977">
                  <c:v>0.29770000000000002</c:v>
                </c:pt>
                <c:pt idx="2978">
                  <c:v>0.29779999999999995</c:v>
                </c:pt>
                <c:pt idx="2979">
                  <c:v>0.2979</c:v>
                </c:pt>
                <c:pt idx="2980">
                  <c:v>0.29799999999999999</c:v>
                </c:pt>
                <c:pt idx="2981">
                  <c:v>0.29809999999999998</c:v>
                </c:pt>
                <c:pt idx="2982">
                  <c:v>0.29819999999999997</c:v>
                </c:pt>
                <c:pt idx="2983">
                  <c:v>0.29830000000000001</c:v>
                </c:pt>
                <c:pt idx="2984">
                  <c:v>0.2984</c:v>
                </c:pt>
                <c:pt idx="2985">
                  <c:v>0.29849999999999999</c:v>
                </c:pt>
                <c:pt idx="2986">
                  <c:v>0.29859999999999998</c:v>
                </c:pt>
                <c:pt idx="2987">
                  <c:v>0.29870000000000002</c:v>
                </c:pt>
                <c:pt idx="2988">
                  <c:v>0.29880000000000001</c:v>
                </c:pt>
                <c:pt idx="2989">
                  <c:v>0.2989</c:v>
                </c:pt>
                <c:pt idx="2990">
                  <c:v>0.29899999999999999</c:v>
                </c:pt>
                <c:pt idx="2991">
                  <c:v>0.29910000000000003</c:v>
                </c:pt>
                <c:pt idx="2992">
                  <c:v>0.29920000000000002</c:v>
                </c:pt>
                <c:pt idx="2993">
                  <c:v>0.29930000000000001</c:v>
                </c:pt>
                <c:pt idx="2994">
                  <c:v>0.2994</c:v>
                </c:pt>
                <c:pt idx="2995">
                  <c:v>0.29949999999999999</c:v>
                </c:pt>
                <c:pt idx="2996">
                  <c:v>0.29960000000000003</c:v>
                </c:pt>
                <c:pt idx="2997">
                  <c:v>0.29970000000000002</c:v>
                </c:pt>
                <c:pt idx="2998">
                  <c:v>0.29980000000000001</c:v>
                </c:pt>
                <c:pt idx="2999">
                  <c:v>0.2999</c:v>
                </c:pt>
                <c:pt idx="3000">
                  <c:v>0.3</c:v>
                </c:pt>
                <c:pt idx="3001">
                  <c:v>0.30009999999999998</c:v>
                </c:pt>
                <c:pt idx="3002">
                  <c:v>0.30019999999999997</c:v>
                </c:pt>
                <c:pt idx="3003">
                  <c:v>0.30029999999999996</c:v>
                </c:pt>
                <c:pt idx="3004">
                  <c:v>0.3004</c:v>
                </c:pt>
                <c:pt idx="3005">
                  <c:v>0.30049999999999999</c:v>
                </c:pt>
                <c:pt idx="3006">
                  <c:v>0.30059999999999998</c:v>
                </c:pt>
                <c:pt idx="3007">
                  <c:v>0.30069999999999997</c:v>
                </c:pt>
                <c:pt idx="3008">
                  <c:v>0.30080000000000001</c:v>
                </c:pt>
                <c:pt idx="3009">
                  <c:v>0.3009</c:v>
                </c:pt>
                <c:pt idx="3010">
                  <c:v>0.30099999999999999</c:v>
                </c:pt>
                <c:pt idx="3011">
                  <c:v>0.30109999999999998</c:v>
                </c:pt>
                <c:pt idx="3012">
                  <c:v>0.30120000000000002</c:v>
                </c:pt>
                <c:pt idx="3013">
                  <c:v>0.30130000000000001</c:v>
                </c:pt>
                <c:pt idx="3014">
                  <c:v>0.3014</c:v>
                </c:pt>
                <c:pt idx="3015">
                  <c:v>0.30149999999999999</c:v>
                </c:pt>
                <c:pt idx="3016">
                  <c:v>0.30160000000000003</c:v>
                </c:pt>
                <c:pt idx="3017">
                  <c:v>0.30170000000000002</c:v>
                </c:pt>
                <c:pt idx="3018">
                  <c:v>0.30180000000000001</c:v>
                </c:pt>
                <c:pt idx="3019">
                  <c:v>0.3019</c:v>
                </c:pt>
                <c:pt idx="3020">
                  <c:v>0.30200000000000005</c:v>
                </c:pt>
                <c:pt idx="3021">
                  <c:v>0.30210000000000004</c:v>
                </c:pt>
                <c:pt idx="3022">
                  <c:v>0.30219999999999997</c:v>
                </c:pt>
                <c:pt idx="3023">
                  <c:v>0.30229999999999996</c:v>
                </c:pt>
                <c:pt idx="3024">
                  <c:v>0.3024</c:v>
                </c:pt>
                <c:pt idx="3025">
                  <c:v>0.30249999999999999</c:v>
                </c:pt>
                <c:pt idx="3026">
                  <c:v>0.30259999999999998</c:v>
                </c:pt>
                <c:pt idx="3027">
                  <c:v>0.30269999999999997</c:v>
                </c:pt>
                <c:pt idx="3028">
                  <c:v>0.30280000000000001</c:v>
                </c:pt>
                <c:pt idx="3029">
                  <c:v>0.3029</c:v>
                </c:pt>
                <c:pt idx="3030">
                  <c:v>0.30299999999999999</c:v>
                </c:pt>
                <c:pt idx="3031">
                  <c:v>0.30309999999999998</c:v>
                </c:pt>
                <c:pt idx="3032">
                  <c:v>0.30320000000000003</c:v>
                </c:pt>
                <c:pt idx="3033">
                  <c:v>0.30330000000000001</c:v>
                </c:pt>
                <c:pt idx="3034">
                  <c:v>0.3034</c:v>
                </c:pt>
                <c:pt idx="3035">
                  <c:v>0.30349999999999999</c:v>
                </c:pt>
                <c:pt idx="3036">
                  <c:v>0.30359999999999998</c:v>
                </c:pt>
                <c:pt idx="3037">
                  <c:v>0.30370000000000003</c:v>
                </c:pt>
                <c:pt idx="3038">
                  <c:v>0.30380000000000001</c:v>
                </c:pt>
                <c:pt idx="3039">
                  <c:v>0.3039</c:v>
                </c:pt>
                <c:pt idx="3040">
                  <c:v>0.30399999999999999</c:v>
                </c:pt>
                <c:pt idx="3041">
                  <c:v>0.30410000000000004</c:v>
                </c:pt>
                <c:pt idx="3042">
                  <c:v>0.30420000000000003</c:v>
                </c:pt>
                <c:pt idx="3043">
                  <c:v>0.30430000000000001</c:v>
                </c:pt>
                <c:pt idx="3044">
                  <c:v>0.3044</c:v>
                </c:pt>
                <c:pt idx="3045">
                  <c:v>0.30449999999999999</c:v>
                </c:pt>
                <c:pt idx="3046">
                  <c:v>0.30459999999999998</c:v>
                </c:pt>
                <c:pt idx="3047">
                  <c:v>0.30469999999999997</c:v>
                </c:pt>
                <c:pt idx="3048">
                  <c:v>0.30479999999999996</c:v>
                </c:pt>
                <c:pt idx="3049">
                  <c:v>0.3049</c:v>
                </c:pt>
                <c:pt idx="3050">
                  <c:v>0.30499999999999999</c:v>
                </c:pt>
                <c:pt idx="3051">
                  <c:v>0.30509999999999998</c:v>
                </c:pt>
                <c:pt idx="3052">
                  <c:v>0.30519999999999997</c:v>
                </c:pt>
                <c:pt idx="3053">
                  <c:v>0.30530000000000002</c:v>
                </c:pt>
                <c:pt idx="3054">
                  <c:v>0.3054</c:v>
                </c:pt>
                <c:pt idx="3055">
                  <c:v>0.30549999999999999</c:v>
                </c:pt>
                <c:pt idx="3056">
                  <c:v>0.30559999999999998</c:v>
                </c:pt>
                <c:pt idx="3057">
                  <c:v>0.30570000000000003</c:v>
                </c:pt>
                <c:pt idx="3058">
                  <c:v>0.30580000000000002</c:v>
                </c:pt>
                <c:pt idx="3059">
                  <c:v>0.30590000000000001</c:v>
                </c:pt>
                <c:pt idx="3060">
                  <c:v>0.30599999999999999</c:v>
                </c:pt>
                <c:pt idx="3061">
                  <c:v>0.30610000000000004</c:v>
                </c:pt>
                <c:pt idx="3062">
                  <c:v>0.30620000000000003</c:v>
                </c:pt>
                <c:pt idx="3063">
                  <c:v>0.30630000000000002</c:v>
                </c:pt>
                <c:pt idx="3064">
                  <c:v>0.30640000000000001</c:v>
                </c:pt>
                <c:pt idx="3065">
                  <c:v>0.30650000000000005</c:v>
                </c:pt>
                <c:pt idx="3066">
                  <c:v>0.30660000000000004</c:v>
                </c:pt>
                <c:pt idx="3067">
                  <c:v>0.30669999999999997</c:v>
                </c:pt>
                <c:pt idx="3068">
                  <c:v>0.30679999999999996</c:v>
                </c:pt>
                <c:pt idx="3069">
                  <c:v>0.30690000000000001</c:v>
                </c:pt>
                <c:pt idx="3070">
                  <c:v>0.307</c:v>
                </c:pt>
                <c:pt idx="3071">
                  <c:v>0.30709999999999998</c:v>
                </c:pt>
                <c:pt idx="3072">
                  <c:v>0.30719999999999997</c:v>
                </c:pt>
                <c:pt idx="3073">
                  <c:v>0.30729999999999996</c:v>
                </c:pt>
                <c:pt idx="3074">
                  <c:v>0.30740000000000001</c:v>
                </c:pt>
                <c:pt idx="3075">
                  <c:v>0.3075</c:v>
                </c:pt>
                <c:pt idx="3076">
                  <c:v>0.30759999999999998</c:v>
                </c:pt>
                <c:pt idx="3077">
                  <c:v>0.30769999999999997</c:v>
                </c:pt>
                <c:pt idx="3078">
                  <c:v>0.30780000000000002</c:v>
                </c:pt>
                <c:pt idx="3079">
                  <c:v>0.30790000000000001</c:v>
                </c:pt>
                <c:pt idx="3080">
                  <c:v>0.308</c:v>
                </c:pt>
                <c:pt idx="3081">
                  <c:v>0.30809999999999998</c:v>
                </c:pt>
                <c:pt idx="3082">
                  <c:v>0.30820000000000003</c:v>
                </c:pt>
                <c:pt idx="3083">
                  <c:v>0.30830000000000002</c:v>
                </c:pt>
                <c:pt idx="3084">
                  <c:v>0.30840000000000001</c:v>
                </c:pt>
                <c:pt idx="3085">
                  <c:v>0.3085</c:v>
                </c:pt>
                <c:pt idx="3086">
                  <c:v>0.30860000000000004</c:v>
                </c:pt>
                <c:pt idx="3087">
                  <c:v>0.30870000000000003</c:v>
                </c:pt>
                <c:pt idx="3088">
                  <c:v>0.30880000000000002</c:v>
                </c:pt>
                <c:pt idx="3089">
                  <c:v>0.30889999999999995</c:v>
                </c:pt>
                <c:pt idx="3090">
                  <c:v>0.309</c:v>
                </c:pt>
                <c:pt idx="3091">
                  <c:v>0.30909999999999999</c:v>
                </c:pt>
                <c:pt idx="3092">
                  <c:v>0.30919999999999997</c:v>
                </c:pt>
                <c:pt idx="3093">
                  <c:v>0.30929999999999996</c:v>
                </c:pt>
                <c:pt idx="3094">
                  <c:v>0.30940000000000001</c:v>
                </c:pt>
                <c:pt idx="3095">
                  <c:v>0.3095</c:v>
                </c:pt>
                <c:pt idx="3096">
                  <c:v>0.30959999999999999</c:v>
                </c:pt>
                <c:pt idx="3097">
                  <c:v>0.30969999999999998</c:v>
                </c:pt>
                <c:pt idx="3098">
                  <c:v>0.30980000000000002</c:v>
                </c:pt>
                <c:pt idx="3099">
                  <c:v>0.30990000000000001</c:v>
                </c:pt>
                <c:pt idx="3100">
                  <c:v>0.31</c:v>
                </c:pt>
                <c:pt idx="3101">
                  <c:v>0.31009999999999999</c:v>
                </c:pt>
                <c:pt idx="3102">
                  <c:v>0.31020000000000003</c:v>
                </c:pt>
                <c:pt idx="3103">
                  <c:v>0.31030000000000002</c:v>
                </c:pt>
                <c:pt idx="3104">
                  <c:v>0.31040000000000001</c:v>
                </c:pt>
                <c:pt idx="3105">
                  <c:v>0.3105</c:v>
                </c:pt>
                <c:pt idx="3106">
                  <c:v>0.31059999999999999</c:v>
                </c:pt>
                <c:pt idx="3107">
                  <c:v>0.31070000000000003</c:v>
                </c:pt>
                <c:pt idx="3108">
                  <c:v>0.31080000000000002</c:v>
                </c:pt>
                <c:pt idx="3109">
                  <c:v>0.31090000000000001</c:v>
                </c:pt>
                <c:pt idx="3110">
                  <c:v>0.311</c:v>
                </c:pt>
                <c:pt idx="3111">
                  <c:v>0.31110000000000004</c:v>
                </c:pt>
                <c:pt idx="3112">
                  <c:v>0.31119999999999998</c:v>
                </c:pt>
                <c:pt idx="3113">
                  <c:v>0.31129999999999997</c:v>
                </c:pt>
                <c:pt idx="3114">
                  <c:v>0.31139999999999995</c:v>
                </c:pt>
                <c:pt idx="3115">
                  <c:v>0.3115</c:v>
                </c:pt>
                <c:pt idx="3116">
                  <c:v>0.31159999999999999</c:v>
                </c:pt>
                <c:pt idx="3117">
                  <c:v>0.31169999999999998</c:v>
                </c:pt>
                <c:pt idx="3118">
                  <c:v>0.31179999999999997</c:v>
                </c:pt>
                <c:pt idx="3119">
                  <c:v>0.31190000000000001</c:v>
                </c:pt>
                <c:pt idx="3120">
                  <c:v>0.312</c:v>
                </c:pt>
                <c:pt idx="3121">
                  <c:v>0.31209999999999999</c:v>
                </c:pt>
                <c:pt idx="3122">
                  <c:v>0.31219999999999998</c:v>
                </c:pt>
                <c:pt idx="3123">
                  <c:v>0.31230000000000002</c:v>
                </c:pt>
                <c:pt idx="3124">
                  <c:v>0.31240000000000001</c:v>
                </c:pt>
                <c:pt idx="3125">
                  <c:v>0.3125</c:v>
                </c:pt>
                <c:pt idx="3126">
                  <c:v>0.31259999999999999</c:v>
                </c:pt>
                <c:pt idx="3127">
                  <c:v>0.31270000000000003</c:v>
                </c:pt>
                <c:pt idx="3128">
                  <c:v>0.31280000000000002</c:v>
                </c:pt>
                <c:pt idx="3129">
                  <c:v>0.31290000000000001</c:v>
                </c:pt>
                <c:pt idx="3130">
                  <c:v>0.313</c:v>
                </c:pt>
                <c:pt idx="3131">
                  <c:v>0.31310000000000004</c:v>
                </c:pt>
                <c:pt idx="3132">
                  <c:v>0.31320000000000003</c:v>
                </c:pt>
                <c:pt idx="3133">
                  <c:v>0.31330000000000002</c:v>
                </c:pt>
                <c:pt idx="3134">
                  <c:v>0.31339999999999996</c:v>
                </c:pt>
                <c:pt idx="3135">
                  <c:v>0.3135</c:v>
                </c:pt>
                <c:pt idx="3136">
                  <c:v>0.31359999999999999</c:v>
                </c:pt>
                <c:pt idx="3137">
                  <c:v>0.31369999999999998</c:v>
                </c:pt>
                <c:pt idx="3138">
                  <c:v>0.31379999999999997</c:v>
                </c:pt>
                <c:pt idx="3139">
                  <c:v>0.31390000000000001</c:v>
                </c:pt>
                <c:pt idx="3140">
                  <c:v>0.314</c:v>
                </c:pt>
                <c:pt idx="3141">
                  <c:v>0.31409999999999999</c:v>
                </c:pt>
                <c:pt idx="3142">
                  <c:v>0.31419999999999998</c:v>
                </c:pt>
                <c:pt idx="3143">
                  <c:v>0.31430000000000002</c:v>
                </c:pt>
                <c:pt idx="3144">
                  <c:v>0.31440000000000001</c:v>
                </c:pt>
                <c:pt idx="3145">
                  <c:v>0.3145</c:v>
                </c:pt>
                <c:pt idx="3146">
                  <c:v>0.31459999999999999</c:v>
                </c:pt>
                <c:pt idx="3147">
                  <c:v>0.31469999999999998</c:v>
                </c:pt>
                <c:pt idx="3148">
                  <c:v>0.31480000000000002</c:v>
                </c:pt>
                <c:pt idx="3149">
                  <c:v>0.31490000000000001</c:v>
                </c:pt>
                <c:pt idx="3150">
                  <c:v>0.315</c:v>
                </c:pt>
                <c:pt idx="3151">
                  <c:v>0.31509999999999999</c:v>
                </c:pt>
                <c:pt idx="3152">
                  <c:v>0.31520000000000004</c:v>
                </c:pt>
                <c:pt idx="3153">
                  <c:v>0.31530000000000002</c:v>
                </c:pt>
                <c:pt idx="3154">
                  <c:v>0.31540000000000001</c:v>
                </c:pt>
                <c:pt idx="3155">
                  <c:v>0.3155</c:v>
                </c:pt>
                <c:pt idx="3156">
                  <c:v>0.31559999999999999</c:v>
                </c:pt>
                <c:pt idx="3157">
                  <c:v>0.31569999999999998</c:v>
                </c:pt>
                <c:pt idx="3158">
                  <c:v>0.31579999999999997</c:v>
                </c:pt>
                <c:pt idx="3159">
                  <c:v>0.31589999999999996</c:v>
                </c:pt>
                <c:pt idx="3160">
                  <c:v>0.316</c:v>
                </c:pt>
                <c:pt idx="3161">
                  <c:v>0.31609999999999999</c:v>
                </c:pt>
                <c:pt idx="3162">
                  <c:v>0.31619999999999998</c:v>
                </c:pt>
                <c:pt idx="3163">
                  <c:v>0.31629999999999997</c:v>
                </c:pt>
                <c:pt idx="3164">
                  <c:v>0.31640000000000001</c:v>
                </c:pt>
                <c:pt idx="3165">
                  <c:v>0.3165</c:v>
                </c:pt>
                <c:pt idx="3166">
                  <c:v>0.31659999999999999</c:v>
                </c:pt>
                <c:pt idx="3167">
                  <c:v>0.31669999999999998</c:v>
                </c:pt>
                <c:pt idx="3168">
                  <c:v>0.31680000000000003</c:v>
                </c:pt>
                <c:pt idx="3169">
                  <c:v>0.31690000000000002</c:v>
                </c:pt>
                <c:pt idx="3170">
                  <c:v>0.317</c:v>
                </c:pt>
                <c:pt idx="3171">
                  <c:v>0.31709999999999999</c:v>
                </c:pt>
                <c:pt idx="3172">
                  <c:v>0.31720000000000004</c:v>
                </c:pt>
                <c:pt idx="3173">
                  <c:v>0.31730000000000003</c:v>
                </c:pt>
                <c:pt idx="3174">
                  <c:v>0.31740000000000002</c:v>
                </c:pt>
                <c:pt idx="3175">
                  <c:v>0.3175</c:v>
                </c:pt>
                <c:pt idx="3176">
                  <c:v>0.31760000000000005</c:v>
                </c:pt>
                <c:pt idx="3177">
                  <c:v>0.31770000000000004</c:v>
                </c:pt>
                <c:pt idx="3178">
                  <c:v>0.31780000000000003</c:v>
                </c:pt>
                <c:pt idx="3179">
                  <c:v>0.31789999999999996</c:v>
                </c:pt>
                <c:pt idx="3180">
                  <c:v>0.318</c:v>
                </c:pt>
                <c:pt idx="3181">
                  <c:v>0.31809999999999999</c:v>
                </c:pt>
                <c:pt idx="3182">
                  <c:v>0.31819999999999998</c:v>
                </c:pt>
                <c:pt idx="3183">
                  <c:v>0.31829999999999997</c:v>
                </c:pt>
                <c:pt idx="3184">
                  <c:v>0.31839999999999996</c:v>
                </c:pt>
                <c:pt idx="3185">
                  <c:v>0.31850000000000001</c:v>
                </c:pt>
                <c:pt idx="3186">
                  <c:v>0.31859999999999999</c:v>
                </c:pt>
                <c:pt idx="3187">
                  <c:v>0.31869999999999998</c:v>
                </c:pt>
                <c:pt idx="3188">
                  <c:v>0.31879999999999997</c:v>
                </c:pt>
                <c:pt idx="3189">
                  <c:v>0.31890000000000002</c:v>
                </c:pt>
                <c:pt idx="3190">
                  <c:v>0.31900000000000001</c:v>
                </c:pt>
                <c:pt idx="3191">
                  <c:v>0.31909999999999999</c:v>
                </c:pt>
                <c:pt idx="3192">
                  <c:v>0.31919999999999998</c:v>
                </c:pt>
                <c:pt idx="3193">
                  <c:v>0.31930000000000003</c:v>
                </c:pt>
                <c:pt idx="3194">
                  <c:v>0.31940000000000002</c:v>
                </c:pt>
                <c:pt idx="3195">
                  <c:v>0.31950000000000001</c:v>
                </c:pt>
                <c:pt idx="3196">
                  <c:v>0.3196</c:v>
                </c:pt>
                <c:pt idx="3197">
                  <c:v>0.31970000000000004</c:v>
                </c:pt>
                <c:pt idx="3198">
                  <c:v>0.31980000000000003</c:v>
                </c:pt>
                <c:pt idx="3199">
                  <c:v>0.31990000000000002</c:v>
                </c:pt>
                <c:pt idx="3200">
                  <c:v>0.32</c:v>
                </c:pt>
                <c:pt idx="3201">
                  <c:v>0.3201</c:v>
                </c:pt>
                <c:pt idx="3202">
                  <c:v>0.32019999999999998</c:v>
                </c:pt>
                <c:pt idx="3203">
                  <c:v>0.32029999999999997</c:v>
                </c:pt>
                <c:pt idx="3204">
                  <c:v>0.32039999999999996</c:v>
                </c:pt>
                <c:pt idx="3205">
                  <c:v>0.32050000000000001</c:v>
                </c:pt>
                <c:pt idx="3206">
                  <c:v>0.3206</c:v>
                </c:pt>
                <c:pt idx="3207">
                  <c:v>0.32069999999999999</c:v>
                </c:pt>
                <c:pt idx="3208">
                  <c:v>0.32079999999999997</c:v>
                </c:pt>
                <c:pt idx="3209">
                  <c:v>0.32090000000000002</c:v>
                </c:pt>
                <c:pt idx="3210">
                  <c:v>0.32100000000000001</c:v>
                </c:pt>
                <c:pt idx="3211">
                  <c:v>0.3211</c:v>
                </c:pt>
                <c:pt idx="3212">
                  <c:v>0.32119999999999999</c:v>
                </c:pt>
                <c:pt idx="3213">
                  <c:v>0.32130000000000003</c:v>
                </c:pt>
                <c:pt idx="3214">
                  <c:v>0.32140000000000002</c:v>
                </c:pt>
                <c:pt idx="3215">
                  <c:v>0.32150000000000001</c:v>
                </c:pt>
                <c:pt idx="3216">
                  <c:v>0.3216</c:v>
                </c:pt>
                <c:pt idx="3217">
                  <c:v>0.32169999999999999</c:v>
                </c:pt>
                <c:pt idx="3218">
                  <c:v>0.32180000000000003</c:v>
                </c:pt>
                <c:pt idx="3219">
                  <c:v>0.32190000000000002</c:v>
                </c:pt>
                <c:pt idx="3220">
                  <c:v>0.32200000000000001</c:v>
                </c:pt>
                <c:pt idx="3221">
                  <c:v>0.3221</c:v>
                </c:pt>
                <c:pt idx="3222">
                  <c:v>0.32220000000000004</c:v>
                </c:pt>
                <c:pt idx="3223">
                  <c:v>0.32229999999999998</c:v>
                </c:pt>
                <c:pt idx="3224">
                  <c:v>0.32239999999999996</c:v>
                </c:pt>
                <c:pt idx="3225">
                  <c:v>0.32249999999999995</c:v>
                </c:pt>
                <c:pt idx="3226">
                  <c:v>0.3226</c:v>
                </c:pt>
                <c:pt idx="3227">
                  <c:v>0.32269999999999999</c:v>
                </c:pt>
                <c:pt idx="3228">
                  <c:v>0.32279999999999998</c:v>
                </c:pt>
                <c:pt idx="3229">
                  <c:v>0.32289999999999996</c:v>
                </c:pt>
                <c:pt idx="3230">
                  <c:v>0.32300000000000001</c:v>
                </c:pt>
                <c:pt idx="3231">
                  <c:v>0.3231</c:v>
                </c:pt>
                <c:pt idx="3232">
                  <c:v>0.32319999999999999</c:v>
                </c:pt>
                <c:pt idx="3233">
                  <c:v>0.32329999999999998</c:v>
                </c:pt>
                <c:pt idx="3234">
                  <c:v>0.32340000000000002</c:v>
                </c:pt>
                <c:pt idx="3235">
                  <c:v>0.32350000000000001</c:v>
                </c:pt>
                <c:pt idx="3236">
                  <c:v>0.3236</c:v>
                </c:pt>
                <c:pt idx="3237">
                  <c:v>0.32369999999999999</c:v>
                </c:pt>
                <c:pt idx="3238">
                  <c:v>0.32380000000000003</c:v>
                </c:pt>
                <c:pt idx="3239">
                  <c:v>0.32390000000000002</c:v>
                </c:pt>
                <c:pt idx="3240">
                  <c:v>0.32400000000000001</c:v>
                </c:pt>
                <c:pt idx="3241">
                  <c:v>0.3241</c:v>
                </c:pt>
                <c:pt idx="3242">
                  <c:v>0.32420000000000004</c:v>
                </c:pt>
                <c:pt idx="3243">
                  <c:v>0.32430000000000003</c:v>
                </c:pt>
                <c:pt idx="3244">
                  <c:v>0.32440000000000002</c:v>
                </c:pt>
                <c:pt idx="3245">
                  <c:v>0.32449999999999996</c:v>
                </c:pt>
                <c:pt idx="3246">
                  <c:v>0.3246</c:v>
                </c:pt>
                <c:pt idx="3247">
                  <c:v>0.32469999999999999</c:v>
                </c:pt>
                <c:pt idx="3248">
                  <c:v>0.32479999999999998</c:v>
                </c:pt>
                <c:pt idx="3249">
                  <c:v>0.32489999999999997</c:v>
                </c:pt>
                <c:pt idx="3250">
                  <c:v>0.32500000000000001</c:v>
                </c:pt>
                <c:pt idx="3251">
                  <c:v>0.3251</c:v>
                </c:pt>
                <c:pt idx="3252">
                  <c:v>0.32519999999999999</c:v>
                </c:pt>
                <c:pt idx="3253">
                  <c:v>0.32529999999999998</c:v>
                </c:pt>
                <c:pt idx="3254">
                  <c:v>0.32540000000000002</c:v>
                </c:pt>
                <c:pt idx="3255">
                  <c:v>0.32550000000000001</c:v>
                </c:pt>
                <c:pt idx="3256">
                  <c:v>0.3256</c:v>
                </c:pt>
                <c:pt idx="3257">
                  <c:v>0.32569999999999999</c:v>
                </c:pt>
                <c:pt idx="3258">
                  <c:v>0.32579999999999998</c:v>
                </c:pt>
                <c:pt idx="3259">
                  <c:v>0.32590000000000002</c:v>
                </c:pt>
                <c:pt idx="3260">
                  <c:v>0.32600000000000001</c:v>
                </c:pt>
                <c:pt idx="3261">
                  <c:v>0.3261</c:v>
                </c:pt>
                <c:pt idx="3262">
                  <c:v>0.32619999999999999</c:v>
                </c:pt>
                <c:pt idx="3263">
                  <c:v>0.32630000000000003</c:v>
                </c:pt>
                <c:pt idx="3264">
                  <c:v>0.32640000000000002</c:v>
                </c:pt>
                <c:pt idx="3265">
                  <c:v>0.32650000000000001</c:v>
                </c:pt>
                <c:pt idx="3266">
                  <c:v>0.3266</c:v>
                </c:pt>
                <c:pt idx="3267">
                  <c:v>0.32670000000000005</c:v>
                </c:pt>
                <c:pt idx="3268">
                  <c:v>0.32679999999999998</c:v>
                </c:pt>
                <c:pt idx="3269">
                  <c:v>0.32689999999999997</c:v>
                </c:pt>
                <c:pt idx="3270">
                  <c:v>0.32699999999999996</c:v>
                </c:pt>
                <c:pt idx="3271">
                  <c:v>0.3271</c:v>
                </c:pt>
                <c:pt idx="3272">
                  <c:v>0.32719999999999999</c:v>
                </c:pt>
                <c:pt idx="3273">
                  <c:v>0.32729999999999998</c:v>
                </c:pt>
                <c:pt idx="3274">
                  <c:v>0.32739999999999997</c:v>
                </c:pt>
                <c:pt idx="3275">
                  <c:v>0.32750000000000001</c:v>
                </c:pt>
                <c:pt idx="3276">
                  <c:v>0.3276</c:v>
                </c:pt>
                <c:pt idx="3277">
                  <c:v>0.32769999999999999</c:v>
                </c:pt>
                <c:pt idx="3278">
                  <c:v>0.32779999999999998</c:v>
                </c:pt>
                <c:pt idx="3279">
                  <c:v>0.32790000000000002</c:v>
                </c:pt>
                <c:pt idx="3280">
                  <c:v>0.32800000000000001</c:v>
                </c:pt>
                <c:pt idx="3281">
                  <c:v>0.3281</c:v>
                </c:pt>
                <c:pt idx="3282">
                  <c:v>0.32819999999999999</c:v>
                </c:pt>
                <c:pt idx="3283">
                  <c:v>0.32830000000000004</c:v>
                </c:pt>
                <c:pt idx="3284">
                  <c:v>0.32840000000000003</c:v>
                </c:pt>
                <c:pt idx="3285">
                  <c:v>0.32850000000000001</c:v>
                </c:pt>
                <c:pt idx="3286">
                  <c:v>0.3286</c:v>
                </c:pt>
                <c:pt idx="3287">
                  <c:v>0.32870000000000005</c:v>
                </c:pt>
                <c:pt idx="3288">
                  <c:v>0.32880000000000004</c:v>
                </c:pt>
                <c:pt idx="3289">
                  <c:v>0.32890000000000003</c:v>
                </c:pt>
                <c:pt idx="3290">
                  <c:v>0.32899999999999996</c:v>
                </c:pt>
                <c:pt idx="3291">
                  <c:v>0.3291</c:v>
                </c:pt>
                <c:pt idx="3292">
                  <c:v>0.32919999999999999</c:v>
                </c:pt>
                <c:pt idx="3293">
                  <c:v>0.32929999999999998</c:v>
                </c:pt>
                <c:pt idx="3294">
                  <c:v>0.32939999999999997</c:v>
                </c:pt>
                <c:pt idx="3295">
                  <c:v>0.32949999999999996</c:v>
                </c:pt>
                <c:pt idx="3296">
                  <c:v>0.3296</c:v>
                </c:pt>
                <c:pt idx="3297">
                  <c:v>0.32969999999999999</c:v>
                </c:pt>
                <c:pt idx="3298">
                  <c:v>0.32979999999999998</c:v>
                </c:pt>
                <c:pt idx="3299">
                  <c:v>0.32989999999999997</c:v>
                </c:pt>
                <c:pt idx="3300">
                  <c:v>0.33</c:v>
                </c:pt>
                <c:pt idx="3301">
                  <c:v>0.3301</c:v>
                </c:pt>
                <c:pt idx="3302">
                  <c:v>0.33019999999999999</c:v>
                </c:pt>
                <c:pt idx="3303">
                  <c:v>0.33029999999999998</c:v>
                </c:pt>
                <c:pt idx="3304">
                  <c:v>0.33040000000000003</c:v>
                </c:pt>
                <c:pt idx="3305">
                  <c:v>0.33050000000000002</c:v>
                </c:pt>
                <c:pt idx="3306">
                  <c:v>0.3306</c:v>
                </c:pt>
                <c:pt idx="3307">
                  <c:v>0.33069999999999999</c:v>
                </c:pt>
                <c:pt idx="3308">
                  <c:v>0.33080000000000004</c:v>
                </c:pt>
                <c:pt idx="3309">
                  <c:v>0.33090000000000003</c:v>
                </c:pt>
                <c:pt idx="3310">
                  <c:v>0.33100000000000002</c:v>
                </c:pt>
                <c:pt idx="3311">
                  <c:v>0.33110000000000001</c:v>
                </c:pt>
                <c:pt idx="3312">
                  <c:v>0.33119999999999999</c:v>
                </c:pt>
                <c:pt idx="3313">
                  <c:v>0.33129999999999998</c:v>
                </c:pt>
                <c:pt idx="3314">
                  <c:v>0.33139999999999997</c:v>
                </c:pt>
                <c:pt idx="3315">
                  <c:v>0.33149999999999996</c:v>
                </c:pt>
                <c:pt idx="3316">
                  <c:v>0.33160000000000001</c:v>
                </c:pt>
                <c:pt idx="3317">
                  <c:v>0.33169999999999999</c:v>
                </c:pt>
                <c:pt idx="3318">
                  <c:v>0.33179999999999998</c:v>
                </c:pt>
                <c:pt idx="3319">
                  <c:v>0.33189999999999997</c:v>
                </c:pt>
                <c:pt idx="3320">
                  <c:v>0.33200000000000002</c:v>
                </c:pt>
                <c:pt idx="3321">
                  <c:v>0.33210000000000001</c:v>
                </c:pt>
                <c:pt idx="3322">
                  <c:v>0.3322</c:v>
                </c:pt>
                <c:pt idx="3323">
                  <c:v>0.33229999999999998</c:v>
                </c:pt>
                <c:pt idx="3324">
                  <c:v>0.33240000000000003</c:v>
                </c:pt>
                <c:pt idx="3325">
                  <c:v>0.33250000000000002</c:v>
                </c:pt>
                <c:pt idx="3326">
                  <c:v>0.33260000000000001</c:v>
                </c:pt>
                <c:pt idx="3327">
                  <c:v>0.3327</c:v>
                </c:pt>
                <c:pt idx="3328">
                  <c:v>0.33279999999999998</c:v>
                </c:pt>
                <c:pt idx="3329">
                  <c:v>0.33290000000000003</c:v>
                </c:pt>
                <c:pt idx="3330">
                  <c:v>0.33300000000000002</c:v>
                </c:pt>
                <c:pt idx="3331">
                  <c:v>0.33310000000000001</c:v>
                </c:pt>
                <c:pt idx="3332">
                  <c:v>0.3332</c:v>
                </c:pt>
                <c:pt idx="3333">
                  <c:v>0.33330000000000004</c:v>
                </c:pt>
                <c:pt idx="3334">
                  <c:v>0.33340000000000003</c:v>
                </c:pt>
                <c:pt idx="3335">
                  <c:v>0.33349999999999996</c:v>
                </c:pt>
                <c:pt idx="3336">
                  <c:v>0.33359999999999995</c:v>
                </c:pt>
                <c:pt idx="3337">
                  <c:v>0.3337</c:v>
                </c:pt>
                <c:pt idx="3338">
                  <c:v>0.33379999999999999</c:v>
                </c:pt>
                <c:pt idx="3339">
                  <c:v>0.33389999999999997</c:v>
                </c:pt>
                <c:pt idx="3340">
                  <c:v>0.33399999999999996</c:v>
                </c:pt>
                <c:pt idx="3341">
                  <c:v>0.33410000000000001</c:v>
                </c:pt>
                <c:pt idx="3342">
                  <c:v>0.3342</c:v>
                </c:pt>
                <c:pt idx="3343">
                  <c:v>0.33429999999999999</c:v>
                </c:pt>
                <c:pt idx="3344">
                  <c:v>0.33439999999999998</c:v>
                </c:pt>
                <c:pt idx="3345">
                  <c:v>0.33450000000000002</c:v>
                </c:pt>
                <c:pt idx="3346">
                  <c:v>0.33460000000000001</c:v>
                </c:pt>
                <c:pt idx="3347">
                  <c:v>0.3347</c:v>
                </c:pt>
                <c:pt idx="3348">
                  <c:v>0.33479999999999999</c:v>
                </c:pt>
                <c:pt idx="3349">
                  <c:v>0.33490000000000003</c:v>
                </c:pt>
                <c:pt idx="3350">
                  <c:v>0.33500000000000002</c:v>
                </c:pt>
                <c:pt idx="3351">
                  <c:v>0.33510000000000001</c:v>
                </c:pt>
                <c:pt idx="3352">
                  <c:v>0.3352</c:v>
                </c:pt>
                <c:pt idx="3353">
                  <c:v>0.33530000000000004</c:v>
                </c:pt>
                <c:pt idx="3354">
                  <c:v>0.33540000000000003</c:v>
                </c:pt>
                <c:pt idx="3355">
                  <c:v>0.33550000000000002</c:v>
                </c:pt>
                <c:pt idx="3356">
                  <c:v>0.33560000000000001</c:v>
                </c:pt>
                <c:pt idx="3357">
                  <c:v>0.3357</c:v>
                </c:pt>
                <c:pt idx="3358">
                  <c:v>0.33579999999999999</c:v>
                </c:pt>
                <c:pt idx="3359">
                  <c:v>0.33589999999999998</c:v>
                </c:pt>
                <c:pt idx="3360">
                  <c:v>0.33599999999999997</c:v>
                </c:pt>
                <c:pt idx="3361">
                  <c:v>0.33610000000000001</c:v>
                </c:pt>
                <c:pt idx="3362">
                  <c:v>0.3362</c:v>
                </c:pt>
                <c:pt idx="3363">
                  <c:v>0.33629999999999999</c:v>
                </c:pt>
                <c:pt idx="3364">
                  <c:v>0.33639999999999998</c:v>
                </c:pt>
                <c:pt idx="3365">
                  <c:v>0.33650000000000002</c:v>
                </c:pt>
                <c:pt idx="3366">
                  <c:v>0.33660000000000001</c:v>
                </c:pt>
                <c:pt idx="3367">
                  <c:v>0.3367</c:v>
                </c:pt>
                <c:pt idx="3368">
                  <c:v>0.33679999999999999</c:v>
                </c:pt>
                <c:pt idx="3369">
                  <c:v>0.33689999999999998</c:v>
                </c:pt>
                <c:pt idx="3370">
                  <c:v>0.33700000000000002</c:v>
                </c:pt>
                <c:pt idx="3371">
                  <c:v>0.33710000000000001</c:v>
                </c:pt>
                <c:pt idx="3372">
                  <c:v>0.3372</c:v>
                </c:pt>
                <c:pt idx="3373">
                  <c:v>0.33729999999999999</c:v>
                </c:pt>
                <c:pt idx="3374">
                  <c:v>0.33740000000000003</c:v>
                </c:pt>
                <c:pt idx="3375">
                  <c:v>0.33750000000000002</c:v>
                </c:pt>
                <c:pt idx="3376">
                  <c:v>0.33760000000000001</c:v>
                </c:pt>
                <c:pt idx="3377">
                  <c:v>0.3377</c:v>
                </c:pt>
                <c:pt idx="3378">
                  <c:v>0.33780000000000004</c:v>
                </c:pt>
                <c:pt idx="3379">
                  <c:v>0.33789999999999998</c:v>
                </c:pt>
                <c:pt idx="3380">
                  <c:v>0.33799999999999997</c:v>
                </c:pt>
                <c:pt idx="3381">
                  <c:v>0.33809999999999996</c:v>
                </c:pt>
                <c:pt idx="3382">
                  <c:v>0.3382</c:v>
                </c:pt>
                <c:pt idx="3383">
                  <c:v>0.33829999999999999</c:v>
                </c:pt>
                <c:pt idx="3384">
                  <c:v>0.33839999999999998</c:v>
                </c:pt>
                <c:pt idx="3385">
                  <c:v>0.33849999999999997</c:v>
                </c:pt>
                <c:pt idx="3386">
                  <c:v>0.33860000000000001</c:v>
                </c:pt>
                <c:pt idx="3387">
                  <c:v>0.3387</c:v>
                </c:pt>
                <c:pt idx="3388">
                  <c:v>0.33879999999999999</c:v>
                </c:pt>
                <c:pt idx="3389">
                  <c:v>0.33889999999999998</c:v>
                </c:pt>
                <c:pt idx="3390">
                  <c:v>0.33900000000000002</c:v>
                </c:pt>
                <c:pt idx="3391">
                  <c:v>0.33910000000000001</c:v>
                </c:pt>
                <c:pt idx="3392">
                  <c:v>0.3392</c:v>
                </c:pt>
                <c:pt idx="3393">
                  <c:v>0.33929999999999999</c:v>
                </c:pt>
                <c:pt idx="3394">
                  <c:v>0.33940000000000003</c:v>
                </c:pt>
                <c:pt idx="3395">
                  <c:v>0.33950000000000002</c:v>
                </c:pt>
                <c:pt idx="3396">
                  <c:v>0.33960000000000001</c:v>
                </c:pt>
                <c:pt idx="3397">
                  <c:v>0.3397</c:v>
                </c:pt>
                <c:pt idx="3398">
                  <c:v>0.33980000000000005</c:v>
                </c:pt>
                <c:pt idx="3399">
                  <c:v>0.33990000000000004</c:v>
                </c:pt>
                <c:pt idx="3400">
                  <c:v>0.34</c:v>
                </c:pt>
                <c:pt idx="3401">
                  <c:v>0.34010000000000001</c:v>
                </c:pt>
                <c:pt idx="3402">
                  <c:v>0.3402</c:v>
                </c:pt>
                <c:pt idx="3403">
                  <c:v>0.34029999999999999</c:v>
                </c:pt>
                <c:pt idx="3404">
                  <c:v>0.34039999999999998</c:v>
                </c:pt>
                <c:pt idx="3405">
                  <c:v>0.34049999999999997</c:v>
                </c:pt>
                <c:pt idx="3406">
                  <c:v>0.34059999999999996</c:v>
                </c:pt>
                <c:pt idx="3407">
                  <c:v>0.3407</c:v>
                </c:pt>
                <c:pt idx="3408">
                  <c:v>0.34079999999999999</c:v>
                </c:pt>
                <c:pt idx="3409">
                  <c:v>0.34089999999999998</c:v>
                </c:pt>
                <c:pt idx="3410">
                  <c:v>0.34099999999999997</c:v>
                </c:pt>
                <c:pt idx="3411">
                  <c:v>0.34110000000000001</c:v>
                </c:pt>
                <c:pt idx="3412">
                  <c:v>0.3412</c:v>
                </c:pt>
                <c:pt idx="3413">
                  <c:v>0.34129999999999999</c:v>
                </c:pt>
                <c:pt idx="3414">
                  <c:v>0.34139999999999998</c:v>
                </c:pt>
                <c:pt idx="3415">
                  <c:v>0.34150000000000003</c:v>
                </c:pt>
                <c:pt idx="3416">
                  <c:v>0.34160000000000001</c:v>
                </c:pt>
                <c:pt idx="3417">
                  <c:v>0.3417</c:v>
                </c:pt>
                <c:pt idx="3418">
                  <c:v>0.34179999999999999</c:v>
                </c:pt>
                <c:pt idx="3419">
                  <c:v>0.34190000000000004</c:v>
                </c:pt>
                <c:pt idx="3420">
                  <c:v>0.34200000000000003</c:v>
                </c:pt>
                <c:pt idx="3421">
                  <c:v>0.34210000000000002</c:v>
                </c:pt>
                <c:pt idx="3422">
                  <c:v>0.3422</c:v>
                </c:pt>
                <c:pt idx="3423">
                  <c:v>0.34230000000000005</c:v>
                </c:pt>
                <c:pt idx="3424">
                  <c:v>0.34239999999999998</c:v>
                </c:pt>
                <c:pt idx="3425">
                  <c:v>0.34249999999999997</c:v>
                </c:pt>
                <c:pt idx="3426">
                  <c:v>0.34259999999999996</c:v>
                </c:pt>
                <c:pt idx="3427">
                  <c:v>0.3427</c:v>
                </c:pt>
                <c:pt idx="3428">
                  <c:v>0.34279999999999999</c:v>
                </c:pt>
                <c:pt idx="3429">
                  <c:v>0.34289999999999998</c:v>
                </c:pt>
                <c:pt idx="3430">
                  <c:v>0.34299999999999997</c:v>
                </c:pt>
                <c:pt idx="3431">
                  <c:v>0.34310000000000002</c:v>
                </c:pt>
                <c:pt idx="3432">
                  <c:v>0.34320000000000001</c:v>
                </c:pt>
                <c:pt idx="3433">
                  <c:v>0.34329999999999999</c:v>
                </c:pt>
                <c:pt idx="3434">
                  <c:v>0.34339999999999998</c:v>
                </c:pt>
                <c:pt idx="3435">
                  <c:v>0.34350000000000003</c:v>
                </c:pt>
                <c:pt idx="3436">
                  <c:v>0.34360000000000002</c:v>
                </c:pt>
                <c:pt idx="3437">
                  <c:v>0.34370000000000001</c:v>
                </c:pt>
                <c:pt idx="3438">
                  <c:v>0.34379999999999999</c:v>
                </c:pt>
                <c:pt idx="3439">
                  <c:v>0.34389999999999998</c:v>
                </c:pt>
                <c:pt idx="3440">
                  <c:v>0.34400000000000003</c:v>
                </c:pt>
                <c:pt idx="3441">
                  <c:v>0.34410000000000002</c:v>
                </c:pt>
                <c:pt idx="3442">
                  <c:v>0.34420000000000001</c:v>
                </c:pt>
                <c:pt idx="3443">
                  <c:v>0.34429999999999999</c:v>
                </c:pt>
                <c:pt idx="3444">
                  <c:v>0.34440000000000004</c:v>
                </c:pt>
                <c:pt idx="3445">
                  <c:v>0.34450000000000003</c:v>
                </c:pt>
                <c:pt idx="3446">
                  <c:v>0.34459999999999996</c:v>
                </c:pt>
                <c:pt idx="3447">
                  <c:v>0.34469999999999995</c:v>
                </c:pt>
                <c:pt idx="3448">
                  <c:v>0.3448</c:v>
                </c:pt>
                <c:pt idx="3449">
                  <c:v>0.34489999999999998</c:v>
                </c:pt>
                <c:pt idx="3450">
                  <c:v>0.34499999999999997</c:v>
                </c:pt>
                <c:pt idx="3451">
                  <c:v>0.34509999999999996</c:v>
                </c:pt>
                <c:pt idx="3452">
                  <c:v>0.34520000000000001</c:v>
                </c:pt>
                <c:pt idx="3453">
                  <c:v>0.3453</c:v>
                </c:pt>
                <c:pt idx="3454">
                  <c:v>0.34539999999999998</c:v>
                </c:pt>
                <c:pt idx="3455">
                  <c:v>0.34549999999999997</c:v>
                </c:pt>
                <c:pt idx="3456">
                  <c:v>0.34560000000000002</c:v>
                </c:pt>
                <c:pt idx="3457">
                  <c:v>0.34570000000000001</c:v>
                </c:pt>
                <c:pt idx="3458">
                  <c:v>0.3458</c:v>
                </c:pt>
                <c:pt idx="3459">
                  <c:v>0.34589999999999999</c:v>
                </c:pt>
                <c:pt idx="3460">
                  <c:v>0.34600000000000003</c:v>
                </c:pt>
                <c:pt idx="3461">
                  <c:v>0.34610000000000002</c:v>
                </c:pt>
                <c:pt idx="3462">
                  <c:v>0.34620000000000001</c:v>
                </c:pt>
                <c:pt idx="3463">
                  <c:v>0.3463</c:v>
                </c:pt>
                <c:pt idx="3464">
                  <c:v>0.34640000000000004</c:v>
                </c:pt>
                <c:pt idx="3465">
                  <c:v>0.34650000000000003</c:v>
                </c:pt>
                <c:pt idx="3466">
                  <c:v>0.34660000000000002</c:v>
                </c:pt>
                <c:pt idx="3467">
                  <c:v>0.34670000000000001</c:v>
                </c:pt>
                <c:pt idx="3468">
                  <c:v>0.34680000000000005</c:v>
                </c:pt>
                <c:pt idx="3469">
                  <c:v>0.34689999999999999</c:v>
                </c:pt>
                <c:pt idx="3470">
                  <c:v>0.34699999999999998</c:v>
                </c:pt>
                <c:pt idx="3471">
                  <c:v>0.34709999999999996</c:v>
                </c:pt>
                <c:pt idx="3472">
                  <c:v>0.34720000000000001</c:v>
                </c:pt>
                <c:pt idx="3473">
                  <c:v>0.3473</c:v>
                </c:pt>
                <c:pt idx="3474">
                  <c:v>0.34739999999999999</c:v>
                </c:pt>
                <c:pt idx="3475">
                  <c:v>0.34749999999999998</c:v>
                </c:pt>
                <c:pt idx="3476">
                  <c:v>0.34760000000000002</c:v>
                </c:pt>
                <c:pt idx="3477">
                  <c:v>0.34770000000000001</c:v>
                </c:pt>
                <c:pt idx="3478">
                  <c:v>0.3478</c:v>
                </c:pt>
                <c:pt idx="3479">
                  <c:v>0.34789999999999999</c:v>
                </c:pt>
                <c:pt idx="3480">
                  <c:v>0.34799999999999998</c:v>
                </c:pt>
                <c:pt idx="3481">
                  <c:v>0.34810000000000002</c:v>
                </c:pt>
                <c:pt idx="3482">
                  <c:v>0.34820000000000001</c:v>
                </c:pt>
                <c:pt idx="3483">
                  <c:v>0.3483</c:v>
                </c:pt>
                <c:pt idx="3484">
                  <c:v>0.34839999999999999</c:v>
                </c:pt>
                <c:pt idx="3485">
                  <c:v>0.34850000000000003</c:v>
                </c:pt>
                <c:pt idx="3486">
                  <c:v>0.34860000000000002</c:v>
                </c:pt>
                <c:pt idx="3487">
                  <c:v>0.34870000000000001</c:v>
                </c:pt>
                <c:pt idx="3488">
                  <c:v>0.3488</c:v>
                </c:pt>
                <c:pt idx="3489">
                  <c:v>0.34890000000000004</c:v>
                </c:pt>
                <c:pt idx="3490">
                  <c:v>0.34900000000000003</c:v>
                </c:pt>
                <c:pt idx="3491">
                  <c:v>0.34909999999999997</c:v>
                </c:pt>
                <c:pt idx="3492">
                  <c:v>0.34919999999999995</c:v>
                </c:pt>
                <c:pt idx="3493">
                  <c:v>0.3493</c:v>
                </c:pt>
                <c:pt idx="3494">
                  <c:v>0.34939999999999999</c:v>
                </c:pt>
                <c:pt idx="3495">
                  <c:v>0.34949999999999998</c:v>
                </c:pt>
                <c:pt idx="3496">
                  <c:v>0.34959999999999997</c:v>
                </c:pt>
                <c:pt idx="3497">
                  <c:v>0.34970000000000001</c:v>
                </c:pt>
                <c:pt idx="3498">
                  <c:v>0.3498</c:v>
                </c:pt>
                <c:pt idx="3499">
                  <c:v>0.34989999999999999</c:v>
                </c:pt>
                <c:pt idx="3500">
                  <c:v>0.35</c:v>
                </c:pt>
                <c:pt idx="3501">
                  <c:v>0.35010000000000002</c:v>
                </c:pt>
                <c:pt idx="3502">
                  <c:v>0.35020000000000001</c:v>
                </c:pt>
                <c:pt idx="3503">
                  <c:v>0.3503</c:v>
                </c:pt>
                <c:pt idx="3504">
                  <c:v>0.35039999999999999</c:v>
                </c:pt>
                <c:pt idx="3505">
                  <c:v>0.35050000000000003</c:v>
                </c:pt>
                <c:pt idx="3506">
                  <c:v>0.35060000000000002</c:v>
                </c:pt>
                <c:pt idx="3507">
                  <c:v>0.35070000000000001</c:v>
                </c:pt>
                <c:pt idx="3508">
                  <c:v>0.3508</c:v>
                </c:pt>
                <c:pt idx="3509">
                  <c:v>0.35090000000000005</c:v>
                </c:pt>
                <c:pt idx="3510">
                  <c:v>0.35100000000000003</c:v>
                </c:pt>
                <c:pt idx="3511">
                  <c:v>0.35110000000000002</c:v>
                </c:pt>
                <c:pt idx="3512">
                  <c:v>0.35120000000000001</c:v>
                </c:pt>
                <c:pt idx="3513">
                  <c:v>0.3513</c:v>
                </c:pt>
                <c:pt idx="3514">
                  <c:v>0.35139999999999999</c:v>
                </c:pt>
                <c:pt idx="3515">
                  <c:v>0.35149999999999998</c:v>
                </c:pt>
                <c:pt idx="3516">
                  <c:v>0.35159999999999997</c:v>
                </c:pt>
                <c:pt idx="3517">
                  <c:v>0.35169999999999996</c:v>
                </c:pt>
                <c:pt idx="3518">
                  <c:v>0.3518</c:v>
                </c:pt>
                <c:pt idx="3519">
                  <c:v>0.35189999999999999</c:v>
                </c:pt>
                <c:pt idx="3520">
                  <c:v>0.35199999999999998</c:v>
                </c:pt>
                <c:pt idx="3521">
                  <c:v>0.35209999999999997</c:v>
                </c:pt>
                <c:pt idx="3522">
                  <c:v>0.35220000000000001</c:v>
                </c:pt>
                <c:pt idx="3523">
                  <c:v>0.3523</c:v>
                </c:pt>
                <c:pt idx="3524">
                  <c:v>0.35239999999999999</c:v>
                </c:pt>
                <c:pt idx="3525">
                  <c:v>0.35249999999999998</c:v>
                </c:pt>
                <c:pt idx="3526">
                  <c:v>0.35260000000000002</c:v>
                </c:pt>
                <c:pt idx="3527">
                  <c:v>0.35270000000000001</c:v>
                </c:pt>
                <c:pt idx="3528">
                  <c:v>0.3528</c:v>
                </c:pt>
                <c:pt idx="3529">
                  <c:v>0.35289999999999999</c:v>
                </c:pt>
                <c:pt idx="3530">
                  <c:v>0.35300000000000004</c:v>
                </c:pt>
                <c:pt idx="3531">
                  <c:v>0.35310000000000002</c:v>
                </c:pt>
                <c:pt idx="3532">
                  <c:v>0.35320000000000001</c:v>
                </c:pt>
                <c:pt idx="3533">
                  <c:v>0.3533</c:v>
                </c:pt>
                <c:pt idx="3534">
                  <c:v>0.35340000000000005</c:v>
                </c:pt>
                <c:pt idx="3535">
                  <c:v>0.35349999999999998</c:v>
                </c:pt>
                <c:pt idx="3536">
                  <c:v>0.35359999999999997</c:v>
                </c:pt>
                <c:pt idx="3537">
                  <c:v>0.35369999999999996</c:v>
                </c:pt>
                <c:pt idx="3538">
                  <c:v>0.3538</c:v>
                </c:pt>
                <c:pt idx="3539">
                  <c:v>0.35389999999999999</c:v>
                </c:pt>
                <c:pt idx="3540">
                  <c:v>0.35399999999999998</c:v>
                </c:pt>
                <c:pt idx="3541">
                  <c:v>0.35409999999999997</c:v>
                </c:pt>
                <c:pt idx="3542">
                  <c:v>0.35420000000000001</c:v>
                </c:pt>
                <c:pt idx="3543">
                  <c:v>0.3543</c:v>
                </c:pt>
                <c:pt idx="3544">
                  <c:v>0.35439999999999999</c:v>
                </c:pt>
                <c:pt idx="3545">
                  <c:v>0.35449999999999998</c:v>
                </c:pt>
                <c:pt idx="3546">
                  <c:v>0.35460000000000003</c:v>
                </c:pt>
                <c:pt idx="3547">
                  <c:v>0.35470000000000002</c:v>
                </c:pt>
                <c:pt idx="3548">
                  <c:v>0.3548</c:v>
                </c:pt>
                <c:pt idx="3549">
                  <c:v>0.35489999999999999</c:v>
                </c:pt>
                <c:pt idx="3550">
                  <c:v>0.35499999999999998</c:v>
                </c:pt>
                <c:pt idx="3551">
                  <c:v>0.35510000000000003</c:v>
                </c:pt>
                <c:pt idx="3552">
                  <c:v>0.35520000000000002</c:v>
                </c:pt>
                <c:pt idx="3553">
                  <c:v>0.3553</c:v>
                </c:pt>
                <c:pt idx="3554">
                  <c:v>0.35539999999999999</c:v>
                </c:pt>
                <c:pt idx="3555">
                  <c:v>0.35550000000000004</c:v>
                </c:pt>
                <c:pt idx="3556">
                  <c:v>0.35560000000000003</c:v>
                </c:pt>
                <c:pt idx="3557">
                  <c:v>0.35570000000000002</c:v>
                </c:pt>
                <c:pt idx="3558">
                  <c:v>0.35579999999999995</c:v>
                </c:pt>
                <c:pt idx="3559">
                  <c:v>0.35589999999999999</c:v>
                </c:pt>
                <c:pt idx="3560">
                  <c:v>0.35599999999999998</c:v>
                </c:pt>
                <c:pt idx="3561">
                  <c:v>0.35609999999999997</c:v>
                </c:pt>
                <c:pt idx="3562">
                  <c:v>0.35619999999999996</c:v>
                </c:pt>
                <c:pt idx="3563">
                  <c:v>0.35630000000000001</c:v>
                </c:pt>
                <c:pt idx="3564">
                  <c:v>0.35639999999999999</c:v>
                </c:pt>
                <c:pt idx="3565">
                  <c:v>0.35649999999999998</c:v>
                </c:pt>
                <c:pt idx="3566">
                  <c:v>0.35659999999999997</c:v>
                </c:pt>
                <c:pt idx="3567">
                  <c:v>0.35670000000000002</c:v>
                </c:pt>
                <c:pt idx="3568">
                  <c:v>0.35680000000000001</c:v>
                </c:pt>
                <c:pt idx="3569">
                  <c:v>0.3569</c:v>
                </c:pt>
                <c:pt idx="3570">
                  <c:v>0.35699999999999998</c:v>
                </c:pt>
                <c:pt idx="3571">
                  <c:v>0.35710000000000003</c:v>
                </c:pt>
                <c:pt idx="3572">
                  <c:v>0.35720000000000002</c:v>
                </c:pt>
                <c:pt idx="3573">
                  <c:v>0.35730000000000001</c:v>
                </c:pt>
                <c:pt idx="3574">
                  <c:v>0.3574</c:v>
                </c:pt>
                <c:pt idx="3575">
                  <c:v>0.35750000000000004</c:v>
                </c:pt>
                <c:pt idx="3576">
                  <c:v>0.35760000000000003</c:v>
                </c:pt>
                <c:pt idx="3577">
                  <c:v>0.35770000000000002</c:v>
                </c:pt>
                <c:pt idx="3578">
                  <c:v>0.35780000000000001</c:v>
                </c:pt>
                <c:pt idx="3579">
                  <c:v>0.35790000000000005</c:v>
                </c:pt>
                <c:pt idx="3580">
                  <c:v>0.35799999999999998</c:v>
                </c:pt>
                <c:pt idx="3581">
                  <c:v>0.35809999999999997</c:v>
                </c:pt>
                <c:pt idx="3582">
                  <c:v>0.35819999999999996</c:v>
                </c:pt>
                <c:pt idx="3583">
                  <c:v>0.35830000000000001</c:v>
                </c:pt>
                <c:pt idx="3584">
                  <c:v>0.3584</c:v>
                </c:pt>
                <c:pt idx="3585">
                  <c:v>0.35849999999999999</c:v>
                </c:pt>
                <c:pt idx="3586">
                  <c:v>0.35859999999999997</c:v>
                </c:pt>
                <c:pt idx="3587">
                  <c:v>0.35870000000000002</c:v>
                </c:pt>
                <c:pt idx="3588">
                  <c:v>0.35880000000000001</c:v>
                </c:pt>
                <c:pt idx="3589">
                  <c:v>0.3589</c:v>
                </c:pt>
                <c:pt idx="3590">
                  <c:v>0.35899999999999999</c:v>
                </c:pt>
                <c:pt idx="3591">
                  <c:v>0.35909999999999997</c:v>
                </c:pt>
                <c:pt idx="3592">
                  <c:v>0.35920000000000002</c:v>
                </c:pt>
                <c:pt idx="3593">
                  <c:v>0.35930000000000001</c:v>
                </c:pt>
                <c:pt idx="3594">
                  <c:v>0.3594</c:v>
                </c:pt>
                <c:pt idx="3595">
                  <c:v>0.35949999999999999</c:v>
                </c:pt>
                <c:pt idx="3596">
                  <c:v>0.35960000000000003</c:v>
                </c:pt>
                <c:pt idx="3597">
                  <c:v>0.35970000000000002</c:v>
                </c:pt>
                <c:pt idx="3598">
                  <c:v>0.35980000000000001</c:v>
                </c:pt>
                <c:pt idx="3599">
                  <c:v>0.3599</c:v>
                </c:pt>
                <c:pt idx="3600">
                  <c:v>0.36000000000000004</c:v>
                </c:pt>
                <c:pt idx="3601">
                  <c:v>0.36010000000000003</c:v>
                </c:pt>
                <c:pt idx="3602">
                  <c:v>0.36019999999999996</c:v>
                </c:pt>
                <c:pt idx="3603">
                  <c:v>0.36029999999999995</c:v>
                </c:pt>
                <c:pt idx="3604">
                  <c:v>0.3604</c:v>
                </c:pt>
                <c:pt idx="3605">
                  <c:v>0.36049999999999999</c:v>
                </c:pt>
                <c:pt idx="3606">
                  <c:v>0.36059999999999998</c:v>
                </c:pt>
                <c:pt idx="3607">
                  <c:v>0.36069999999999997</c:v>
                </c:pt>
                <c:pt idx="3608">
                  <c:v>0.36080000000000001</c:v>
                </c:pt>
                <c:pt idx="3609">
                  <c:v>0.3609</c:v>
                </c:pt>
                <c:pt idx="3610">
                  <c:v>0.36099999999999999</c:v>
                </c:pt>
                <c:pt idx="3611">
                  <c:v>0.36109999999999998</c:v>
                </c:pt>
                <c:pt idx="3612">
                  <c:v>0.36120000000000002</c:v>
                </c:pt>
                <c:pt idx="3613">
                  <c:v>0.36130000000000001</c:v>
                </c:pt>
                <c:pt idx="3614">
                  <c:v>0.3614</c:v>
                </c:pt>
                <c:pt idx="3615">
                  <c:v>0.36149999999999999</c:v>
                </c:pt>
                <c:pt idx="3616">
                  <c:v>0.36160000000000003</c:v>
                </c:pt>
                <c:pt idx="3617">
                  <c:v>0.36170000000000002</c:v>
                </c:pt>
                <c:pt idx="3618">
                  <c:v>0.36180000000000001</c:v>
                </c:pt>
                <c:pt idx="3619">
                  <c:v>0.3619</c:v>
                </c:pt>
                <c:pt idx="3620">
                  <c:v>0.36200000000000004</c:v>
                </c:pt>
                <c:pt idx="3621">
                  <c:v>0.36210000000000003</c:v>
                </c:pt>
                <c:pt idx="3622">
                  <c:v>0.36220000000000002</c:v>
                </c:pt>
                <c:pt idx="3623">
                  <c:v>0.36230000000000001</c:v>
                </c:pt>
                <c:pt idx="3624">
                  <c:v>0.3624</c:v>
                </c:pt>
                <c:pt idx="3625">
                  <c:v>0.36249999999999999</c:v>
                </c:pt>
                <c:pt idx="3626">
                  <c:v>0.36259999999999998</c:v>
                </c:pt>
                <c:pt idx="3627">
                  <c:v>0.36269999999999997</c:v>
                </c:pt>
                <c:pt idx="3628">
                  <c:v>0.36279999999999996</c:v>
                </c:pt>
                <c:pt idx="3629">
                  <c:v>0.3629</c:v>
                </c:pt>
                <c:pt idx="3630">
                  <c:v>0.36299999999999999</c:v>
                </c:pt>
                <c:pt idx="3631">
                  <c:v>0.36309999999999998</c:v>
                </c:pt>
                <c:pt idx="3632">
                  <c:v>0.36319999999999997</c:v>
                </c:pt>
                <c:pt idx="3633">
                  <c:v>0.36330000000000001</c:v>
                </c:pt>
                <c:pt idx="3634">
                  <c:v>0.3634</c:v>
                </c:pt>
                <c:pt idx="3635">
                  <c:v>0.36349999999999999</c:v>
                </c:pt>
                <c:pt idx="3636">
                  <c:v>0.36359999999999998</c:v>
                </c:pt>
                <c:pt idx="3637">
                  <c:v>0.36370000000000002</c:v>
                </c:pt>
                <c:pt idx="3638">
                  <c:v>0.36380000000000001</c:v>
                </c:pt>
                <c:pt idx="3639">
                  <c:v>0.3639</c:v>
                </c:pt>
                <c:pt idx="3640">
                  <c:v>0.36399999999999999</c:v>
                </c:pt>
                <c:pt idx="3641">
                  <c:v>0.36410000000000003</c:v>
                </c:pt>
                <c:pt idx="3642">
                  <c:v>0.36420000000000002</c:v>
                </c:pt>
                <c:pt idx="3643">
                  <c:v>0.36430000000000001</c:v>
                </c:pt>
                <c:pt idx="3644">
                  <c:v>0.3644</c:v>
                </c:pt>
                <c:pt idx="3645">
                  <c:v>0.36450000000000005</c:v>
                </c:pt>
                <c:pt idx="3646">
                  <c:v>0.36460000000000004</c:v>
                </c:pt>
                <c:pt idx="3647">
                  <c:v>0.36469999999999997</c:v>
                </c:pt>
                <c:pt idx="3648">
                  <c:v>0.36479999999999996</c:v>
                </c:pt>
                <c:pt idx="3649">
                  <c:v>0.3649</c:v>
                </c:pt>
                <c:pt idx="3650">
                  <c:v>0.36499999999999999</c:v>
                </c:pt>
                <c:pt idx="3651">
                  <c:v>0.36509999999999998</c:v>
                </c:pt>
                <c:pt idx="3652">
                  <c:v>0.36519999999999997</c:v>
                </c:pt>
                <c:pt idx="3653">
                  <c:v>0.36530000000000001</c:v>
                </c:pt>
                <c:pt idx="3654">
                  <c:v>0.3654</c:v>
                </c:pt>
                <c:pt idx="3655">
                  <c:v>0.36549999999999999</c:v>
                </c:pt>
                <c:pt idx="3656">
                  <c:v>0.36559999999999998</c:v>
                </c:pt>
                <c:pt idx="3657">
                  <c:v>0.36570000000000003</c:v>
                </c:pt>
                <c:pt idx="3658">
                  <c:v>0.36580000000000001</c:v>
                </c:pt>
                <c:pt idx="3659">
                  <c:v>0.3659</c:v>
                </c:pt>
                <c:pt idx="3660">
                  <c:v>0.36599999999999999</c:v>
                </c:pt>
                <c:pt idx="3661">
                  <c:v>0.36609999999999998</c:v>
                </c:pt>
                <c:pt idx="3662">
                  <c:v>0.36620000000000003</c:v>
                </c:pt>
                <c:pt idx="3663">
                  <c:v>0.36630000000000001</c:v>
                </c:pt>
                <c:pt idx="3664">
                  <c:v>0.3664</c:v>
                </c:pt>
                <c:pt idx="3665">
                  <c:v>0.36649999999999999</c:v>
                </c:pt>
                <c:pt idx="3666">
                  <c:v>0.36660000000000004</c:v>
                </c:pt>
                <c:pt idx="3667">
                  <c:v>0.36670000000000003</c:v>
                </c:pt>
                <c:pt idx="3668">
                  <c:v>0.36680000000000001</c:v>
                </c:pt>
                <c:pt idx="3669">
                  <c:v>0.36689999999999995</c:v>
                </c:pt>
                <c:pt idx="3670">
                  <c:v>0.36699999999999999</c:v>
                </c:pt>
                <c:pt idx="3671">
                  <c:v>0.36709999999999998</c:v>
                </c:pt>
                <c:pt idx="3672">
                  <c:v>0.36719999999999997</c:v>
                </c:pt>
                <c:pt idx="3673">
                  <c:v>0.36729999999999996</c:v>
                </c:pt>
                <c:pt idx="3674">
                  <c:v>0.3674</c:v>
                </c:pt>
                <c:pt idx="3675">
                  <c:v>0.36749999999999999</c:v>
                </c:pt>
                <c:pt idx="3676">
                  <c:v>0.36759999999999998</c:v>
                </c:pt>
                <c:pt idx="3677">
                  <c:v>0.36769999999999997</c:v>
                </c:pt>
                <c:pt idx="3678">
                  <c:v>0.36780000000000002</c:v>
                </c:pt>
                <c:pt idx="3679">
                  <c:v>0.3679</c:v>
                </c:pt>
                <c:pt idx="3680">
                  <c:v>0.36799999999999999</c:v>
                </c:pt>
                <c:pt idx="3681">
                  <c:v>0.36809999999999998</c:v>
                </c:pt>
                <c:pt idx="3682">
                  <c:v>0.36820000000000003</c:v>
                </c:pt>
                <c:pt idx="3683">
                  <c:v>0.36830000000000002</c:v>
                </c:pt>
                <c:pt idx="3684">
                  <c:v>0.36840000000000001</c:v>
                </c:pt>
                <c:pt idx="3685">
                  <c:v>0.36849999999999999</c:v>
                </c:pt>
                <c:pt idx="3686">
                  <c:v>0.36860000000000004</c:v>
                </c:pt>
                <c:pt idx="3687">
                  <c:v>0.36870000000000003</c:v>
                </c:pt>
                <c:pt idx="3688">
                  <c:v>0.36880000000000002</c:v>
                </c:pt>
                <c:pt idx="3689">
                  <c:v>0.36890000000000001</c:v>
                </c:pt>
                <c:pt idx="3690">
                  <c:v>0.36900000000000005</c:v>
                </c:pt>
                <c:pt idx="3691">
                  <c:v>0.36910000000000004</c:v>
                </c:pt>
                <c:pt idx="3692">
                  <c:v>0.36919999999999997</c:v>
                </c:pt>
                <c:pt idx="3693">
                  <c:v>0.36929999999999996</c:v>
                </c:pt>
                <c:pt idx="3694">
                  <c:v>0.36940000000000001</c:v>
                </c:pt>
                <c:pt idx="3695">
                  <c:v>0.3695</c:v>
                </c:pt>
                <c:pt idx="3696">
                  <c:v>0.36959999999999998</c:v>
                </c:pt>
                <c:pt idx="3697">
                  <c:v>0.36969999999999997</c:v>
                </c:pt>
                <c:pt idx="3698">
                  <c:v>0.36980000000000002</c:v>
                </c:pt>
                <c:pt idx="3699">
                  <c:v>0.36990000000000001</c:v>
                </c:pt>
                <c:pt idx="3700">
                  <c:v>0.37</c:v>
                </c:pt>
                <c:pt idx="3701">
                  <c:v>0.37009999999999998</c:v>
                </c:pt>
                <c:pt idx="3702">
                  <c:v>0.37019999999999997</c:v>
                </c:pt>
                <c:pt idx="3703">
                  <c:v>0.37030000000000002</c:v>
                </c:pt>
                <c:pt idx="3704">
                  <c:v>0.37040000000000001</c:v>
                </c:pt>
                <c:pt idx="3705">
                  <c:v>0.3705</c:v>
                </c:pt>
                <c:pt idx="3706">
                  <c:v>0.37059999999999998</c:v>
                </c:pt>
                <c:pt idx="3707">
                  <c:v>0.37070000000000003</c:v>
                </c:pt>
                <c:pt idx="3708">
                  <c:v>0.37080000000000002</c:v>
                </c:pt>
                <c:pt idx="3709">
                  <c:v>0.37090000000000001</c:v>
                </c:pt>
                <c:pt idx="3710">
                  <c:v>0.371</c:v>
                </c:pt>
                <c:pt idx="3711">
                  <c:v>0.37110000000000004</c:v>
                </c:pt>
                <c:pt idx="3712">
                  <c:v>0.37120000000000003</c:v>
                </c:pt>
                <c:pt idx="3713">
                  <c:v>0.37130000000000002</c:v>
                </c:pt>
                <c:pt idx="3714">
                  <c:v>0.37139999999999995</c:v>
                </c:pt>
                <c:pt idx="3715">
                  <c:v>0.3715</c:v>
                </c:pt>
                <c:pt idx="3716">
                  <c:v>0.37159999999999999</c:v>
                </c:pt>
                <c:pt idx="3717">
                  <c:v>0.37169999999999997</c:v>
                </c:pt>
                <c:pt idx="3718">
                  <c:v>0.37179999999999996</c:v>
                </c:pt>
                <c:pt idx="3719">
                  <c:v>0.37190000000000001</c:v>
                </c:pt>
                <c:pt idx="3720">
                  <c:v>0.372</c:v>
                </c:pt>
                <c:pt idx="3721">
                  <c:v>0.37209999999999999</c:v>
                </c:pt>
                <c:pt idx="3722">
                  <c:v>0.37219999999999998</c:v>
                </c:pt>
                <c:pt idx="3723">
                  <c:v>0.37230000000000002</c:v>
                </c:pt>
                <c:pt idx="3724">
                  <c:v>0.37240000000000001</c:v>
                </c:pt>
                <c:pt idx="3725">
                  <c:v>0.3725</c:v>
                </c:pt>
                <c:pt idx="3726">
                  <c:v>0.37259999999999999</c:v>
                </c:pt>
                <c:pt idx="3727">
                  <c:v>0.37270000000000003</c:v>
                </c:pt>
                <c:pt idx="3728">
                  <c:v>0.37280000000000002</c:v>
                </c:pt>
                <c:pt idx="3729">
                  <c:v>0.37290000000000001</c:v>
                </c:pt>
                <c:pt idx="3730">
                  <c:v>0.373</c:v>
                </c:pt>
                <c:pt idx="3731">
                  <c:v>0.37310000000000004</c:v>
                </c:pt>
                <c:pt idx="3732">
                  <c:v>0.37320000000000003</c:v>
                </c:pt>
                <c:pt idx="3733">
                  <c:v>0.37330000000000002</c:v>
                </c:pt>
                <c:pt idx="3734">
                  <c:v>0.37340000000000001</c:v>
                </c:pt>
                <c:pt idx="3735">
                  <c:v>0.3735</c:v>
                </c:pt>
                <c:pt idx="3736">
                  <c:v>0.37359999999999999</c:v>
                </c:pt>
                <c:pt idx="3737">
                  <c:v>0.37369999999999998</c:v>
                </c:pt>
                <c:pt idx="3738">
                  <c:v>0.37379999999999997</c:v>
                </c:pt>
                <c:pt idx="3739">
                  <c:v>0.37389999999999995</c:v>
                </c:pt>
                <c:pt idx="3740">
                  <c:v>0.374</c:v>
                </c:pt>
                <c:pt idx="3741">
                  <c:v>0.37409999999999999</c:v>
                </c:pt>
                <c:pt idx="3742">
                  <c:v>0.37419999999999998</c:v>
                </c:pt>
                <c:pt idx="3743">
                  <c:v>0.37429999999999997</c:v>
                </c:pt>
                <c:pt idx="3744">
                  <c:v>0.37440000000000001</c:v>
                </c:pt>
                <c:pt idx="3745">
                  <c:v>0.3745</c:v>
                </c:pt>
                <c:pt idx="3746">
                  <c:v>0.37459999999999999</c:v>
                </c:pt>
                <c:pt idx="3747">
                  <c:v>0.37469999999999998</c:v>
                </c:pt>
                <c:pt idx="3748">
                  <c:v>0.37480000000000002</c:v>
                </c:pt>
                <c:pt idx="3749">
                  <c:v>0.37490000000000001</c:v>
                </c:pt>
                <c:pt idx="3750">
                  <c:v>0.375</c:v>
                </c:pt>
                <c:pt idx="3751">
                  <c:v>0.37509999999999999</c:v>
                </c:pt>
                <c:pt idx="3752">
                  <c:v>0.37520000000000003</c:v>
                </c:pt>
                <c:pt idx="3753">
                  <c:v>0.37530000000000002</c:v>
                </c:pt>
                <c:pt idx="3754">
                  <c:v>0.37540000000000001</c:v>
                </c:pt>
                <c:pt idx="3755">
                  <c:v>0.3755</c:v>
                </c:pt>
                <c:pt idx="3756">
                  <c:v>0.37560000000000004</c:v>
                </c:pt>
                <c:pt idx="3757">
                  <c:v>0.37570000000000003</c:v>
                </c:pt>
                <c:pt idx="3758">
                  <c:v>0.37579999999999997</c:v>
                </c:pt>
                <c:pt idx="3759">
                  <c:v>0.37589999999999996</c:v>
                </c:pt>
                <c:pt idx="3760">
                  <c:v>0.376</c:v>
                </c:pt>
                <c:pt idx="3761">
                  <c:v>0.37609999999999999</c:v>
                </c:pt>
                <c:pt idx="3762">
                  <c:v>0.37619999999999998</c:v>
                </c:pt>
                <c:pt idx="3763">
                  <c:v>0.37629999999999997</c:v>
                </c:pt>
                <c:pt idx="3764">
                  <c:v>0.37640000000000001</c:v>
                </c:pt>
                <c:pt idx="3765">
                  <c:v>0.3765</c:v>
                </c:pt>
                <c:pt idx="3766">
                  <c:v>0.37659999999999999</c:v>
                </c:pt>
                <c:pt idx="3767">
                  <c:v>0.37669999999999998</c:v>
                </c:pt>
                <c:pt idx="3768">
                  <c:v>0.37680000000000002</c:v>
                </c:pt>
                <c:pt idx="3769">
                  <c:v>0.37690000000000001</c:v>
                </c:pt>
                <c:pt idx="3770">
                  <c:v>0.377</c:v>
                </c:pt>
                <c:pt idx="3771">
                  <c:v>0.37709999999999999</c:v>
                </c:pt>
                <c:pt idx="3772">
                  <c:v>0.37719999999999998</c:v>
                </c:pt>
                <c:pt idx="3773">
                  <c:v>0.37730000000000002</c:v>
                </c:pt>
                <c:pt idx="3774">
                  <c:v>0.37740000000000001</c:v>
                </c:pt>
                <c:pt idx="3775">
                  <c:v>0.3775</c:v>
                </c:pt>
                <c:pt idx="3776">
                  <c:v>0.37759999999999999</c:v>
                </c:pt>
                <c:pt idx="3777">
                  <c:v>0.37770000000000004</c:v>
                </c:pt>
                <c:pt idx="3778">
                  <c:v>0.37780000000000002</c:v>
                </c:pt>
                <c:pt idx="3779">
                  <c:v>0.37790000000000001</c:v>
                </c:pt>
                <c:pt idx="3780">
                  <c:v>0.378</c:v>
                </c:pt>
                <c:pt idx="3781">
                  <c:v>0.37809999999999999</c:v>
                </c:pt>
                <c:pt idx="3782">
                  <c:v>0.37819999999999998</c:v>
                </c:pt>
                <c:pt idx="3783">
                  <c:v>0.37829999999999997</c:v>
                </c:pt>
                <c:pt idx="3784">
                  <c:v>0.37839999999999996</c:v>
                </c:pt>
                <c:pt idx="3785">
                  <c:v>0.3785</c:v>
                </c:pt>
                <c:pt idx="3786">
                  <c:v>0.37859999999999999</c:v>
                </c:pt>
                <c:pt idx="3787">
                  <c:v>0.37869999999999998</c:v>
                </c:pt>
                <c:pt idx="3788">
                  <c:v>0.37879999999999997</c:v>
                </c:pt>
                <c:pt idx="3789">
                  <c:v>0.37890000000000001</c:v>
                </c:pt>
                <c:pt idx="3790">
                  <c:v>0.379</c:v>
                </c:pt>
                <c:pt idx="3791">
                  <c:v>0.37909999999999999</c:v>
                </c:pt>
                <c:pt idx="3792">
                  <c:v>0.37919999999999998</c:v>
                </c:pt>
                <c:pt idx="3793">
                  <c:v>0.37930000000000003</c:v>
                </c:pt>
                <c:pt idx="3794">
                  <c:v>0.37940000000000002</c:v>
                </c:pt>
                <c:pt idx="3795">
                  <c:v>0.3795</c:v>
                </c:pt>
                <c:pt idx="3796">
                  <c:v>0.37959999999999999</c:v>
                </c:pt>
                <c:pt idx="3797">
                  <c:v>0.37970000000000004</c:v>
                </c:pt>
                <c:pt idx="3798">
                  <c:v>0.37980000000000003</c:v>
                </c:pt>
                <c:pt idx="3799">
                  <c:v>0.37990000000000002</c:v>
                </c:pt>
                <c:pt idx="3800">
                  <c:v>0.38</c:v>
                </c:pt>
                <c:pt idx="3801">
                  <c:v>0.38010000000000005</c:v>
                </c:pt>
                <c:pt idx="3802">
                  <c:v>0.38020000000000004</c:v>
                </c:pt>
                <c:pt idx="3803">
                  <c:v>0.38029999999999997</c:v>
                </c:pt>
                <c:pt idx="3804">
                  <c:v>0.38039999999999996</c:v>
                </c:pt>
                <c:pt idx="3805">
                  <c:v>0.3805</c:v>
                </c:pt>
                <c:pt idx="3806">
                  <c:v>0.38059999999999999</c:v>
                </c:pt>
                <c:pt idx="3807">
                  <c:v>0.38069999999999998</c:v>
                </c:pt>
                <c:pt idx="3808">
                  <c:v>0.38079999999999997</c:v>
                </c:pt>
                <c:pt idx="3809">
                  <c:v>0.38090000000000002</c:v>
                </c:pt>
                <c:pt idx="3810">
                  <c:v>0.38100000000000001</c:v>
                </c:pt>
                <c:pt idx="3811">
                  <c:v>0.38109999999999999</c:v>
                </c:pt>
                <c:pt idx="3812">
                  <c:v>0.38119999999999998</c:v>
                </c:pt>
                <c:pt idx="3813">
                  <c:v>0.38129999999999997</c:v>
                </c:pt>
                <c:pt idx="3814">
                  <c:v>0.38140000000000002</c:v>
                </c:pt>
                <c:pt idx="3815">
                  <c:v>0.38150000000000001</c:v>
                </c:pt>
                <c:pt idx="3816">
                  <c:v>0.38159999999999999</c:v>
                </c:pt>
                <c:pt idx="3817">
                  <c:v>0.38169999999999998</c:v>
                </c:pt>
                <c:pt idx="3818">
                  <c:v>0.38180000000000003</c:v>
                </c:pt>
                <c:pt idx="3819">
                  <c:v>0.38190000000000002</c:v>
                </c:pt>
                <c:pt idx="3820">
                  <c:v>0.38200000000000001</c:v>
                </c:pt>
                <c:pt idx="3821">
                  <c:v>0.3821</c:v>
                </c:pt>
                <c:pt idx="3822">
                  <c:v>0.38220000000000004</c:v>
                </c:pt>
                <c:pt idx="3823">
                  <c:v>0.38230000000000003</c:v>
                </c:pt>
                <c:pt idx="3824">
                  <c:v>0.38240000000000002</c:v>
                </c:pt>
                <c:pt idx="3825">
                  <c:v>0.38249999999999995</c:v>
                </c:pt>
                <c:pt idx="3826">
                  <c:v>0.3826</c:v>
                </c:pt>
                <c:pt idx="3827">
                  <c:v>0.38269999999999998</c:v>
                </c:pt>
                <c:pt idx="3828">
                  <c:v>0.38279999999999997</c:v>
                </c:pt>
                <c:pt idx="3829">
                  <c:v>0.38289999999999996</c:v>
                </c:pt>
                <c:pt idx="3830">
                  <c:v>0.38300000000000001</c:v>
                </c:pt>
                <c:pt idx="3831">
                  <c:v>0.3831</c:v>
                </c:pt>
                <c:pt idx="3832">
                  <c:v>0.38319999999999999</c:v>
                </c:pt>
                <c:pt idx="3833">
                  <c:v>0.38329999999999997</c:v>
                </c:pt>
                <c:pt idx="3834">
                  <c:v>0.38340000000000002</c:v>
                </c:pt>
                <c:pt idx="3835">
                  <c:v>0.38350000000000001</c:v>
                </c:pt>
                <c:pt idx="3836">
                  <c:v>0.3836</c:v>
                </c:pt>
                <c:pt idx="3837">
                  <c:v>0.38369999999999999</c:v>
                </c:pt>
                <c:pt idx="3838">
                  <c:v>0.38380000000000003</c:v>
                </c:pt>
                <c:pt idx="3839">
                  <c:v>0.38390000000000002</c:v>
                </c:pt>
                <c:pt idx="3840">
                  <c:v>0.38400000000000001</c:v>
                </c:pt>
                <c:pt idx="3841">
                  <c:v>0.3841</c:v>
                </c:pt>
                <c:pt idx="3842">
                  <c:v>0.38420000000000004</c:v>
                </c:pt>
                <c:pt idx="3843">
                  <c:v>0.38430000000000003</c:v>
                </c:pt>
                <c:pt idx="3844">
                  <c:v>0.38440000000000002</c:v>
                </c:pt>
                <c:pt idx="3845">
                  <c:v>0.38450000000000001</c:v>
                </c:pt>
                <c:pt idx="3846">
                  <c:v>0.3846</c:v>
                </c:pt>
                <c:pt idx="3847">
                  <c:v>0.38470000000000004</c:v>
                </c:pt>
                <c:pt idx="3848">
                  <c:v>0.38479999999999998</c:v>
                </c:pt>
                <c:pt idx="3849">
                  <c:v>0.38489999999999996</c:v>
                </c:pt>
                <c:pt idx="3850">
                  <c:v>0.38499999999999995</c:v>
                </c:pt>
                <c:pt idx="3851">
                  <c:v>0.3851</c:v>
                </c:pt>
                <c:pt idx="3852">
                  <c:v>0.38519999999999999</c:v>
                </c:pt>
                <c:pt idx="3853">
                  <c:v>0.38529999999999998</c:v>
                </c:pt>
                <c:pt idx="3854">
                  <c:v>0.38539999999999996</c:v>
                </c:pt>
                <c:pt idx="3855">
                  <c:v>0.38550000000000001</c:v>
                </c:pt>
                <c:pt idx="3856">
                  <c:v>0.3856</c:v>
                </c:pt>
                <c:pt idx="3857">
                  <c:v>0.38569999999999999</c:v>
                </c:pt>
                <c:pt idx="3858">
                  <c:v>0.38579999999999998</c:v>
                </c:pt>
                <c:pt idx="3859">
                  <c:v>0.38590000000000002</c:v>
                </c:pt>
                <c:pt idx="3860">
                  <c:v>0.38600000000000001</c:v>
                </c:pt>
                <c:pt idx="3861">
                  <c:v>0.3861</c:v>
                </c:pt>
                <c:pt idx="3862">
                  <c:v>0.38619999999999999</c:v>
                </c:pt>
                <c:pt idx="3863">
                  <c:v>0.38630000000000003</c:v>
                </c:pt>
                <c:pt idx="3864">
                  <c:v>0.38640000000000002</c:v>
                </c:pt>
                <c:pt idx="3865">
                  <c:v>0.38650000000000001</c:v>
                </c:pt>
                <c:pt idx="3866">
                  <c:v>0.3866</c:v>
                </c:pt>
                <c:pt idx="3867">
                  <c:v>0.38670000000000004</c:v>
                </c:pt>
                <c:pt idx="3868">
                  <c:v>0.38680000000000003</c:v>
                </c:pt>
                <c:pt idx="3869">
                  <c:v>0.38690000000000002</c:v>
                </c:pt>
                <c:pt idx="3870">
                  <c:v>0.38699999999999996</c:v>
                </c:pt>
                <c:pt idx="3871">
                  <c:v>0.3871</c:v>
                </c:pt>
                <c:pt idx="3872">
                  <c:v>0.38719999999999999</c:v>
                </c:pt>
                <c:pt idx="3873">
                  <c:v>0.38729999999999998</c:v>
                </c:pt>
                <c:pt idx="3874">
                  <c:v>0.38739999999999997</c:v>
                </c:pt>
                <c:pt idx="3875">
                  <c:v>0.38750000000000001</c:v>
                </c:pt>
                <c:pt idx="3876">
                  <c:v>0.3876</c:v>
                </c:pt>
                <c:pt idx="3877">
                  <c:v>0.38769999999999999</c:v>
                </c:pt>
                <c:pt idx="3878">
                  <c:v>0.38779999999999998</c:v>
                </c:pt>
                <c:pt idx="3879">
                  <c:v>0.38790000000000002</c:v>
                </c:pt>
                <c:pt idx="3880">
                  <c:v>0.38800000000000001</c:v>
                </c:pt>
                <c:pt idx="3881">
                  <c:v>0.3881</c:v>
                </c:pt>
                <c:pt idx="3882">
                  <c:v>0.38819999999999999</c:v>
                </c:pt>
                <c:pt idx="3883">
                  <c:v>0.38829999999999998</c:v>
                </c:pt>
                <c:pt idx="3884">
                  <c:v>0.38840000000000002</c:v>
                </c:pt>
                <c:pt idx="3885">
                  <c:v>0.38850000000000001</c:v>
                </c:pt>
                <c:pt idx="3886">
                  <c:v>0.3886</c:v>
                </c:pt>
                <c:pt idx="3887">
                  <c:v>0.38869999999999999</c:v>
                </c:pt>
                <c:pt idx="3888">
                  <c:v>0.38880000000000003</c:v>
                </c:pt>
                <c:pt idx="3889">
                  <c:v>0.38890000000000002</c:v>
                </c:pt>
                <c:pt idx="3890">
                  <c:v>0.38900000000000001</c:v>
                </c:pt>
                <c:pt idx="3891">
                  <c:v>0.3891</c:v>
                </c:pt>
                <c:pt idx="3892">
                  <c:v>0.38919999999999999</c:v>
                </c:pt>
                <c:pt idx="3893">
                  <c:v>0.38929999999999998</c:v>
                </c:pt>
                <c:pt idx="3894">
                  <c:v>0.38939999999999997</c:v>
                </c:pt>
                <c:pt idx="3895">
                  <c:v>0.38949999999999996</c:v>
                </c:pt>
                <c:pt idx="3896">
                  <c:v>0.3896</c:v>
                </c:pt>
                <c:pt idx="3897">
                  <c:v>0.38969999999999999</c:v>
                </c:pt>
                <c:pt idx="3898">
                  <c:v>0.38979999999999998</c:v>
                </c:pt>
                <c:pt idx="3899">
                  <c:v>0.38989999999999997</c:v>
                </c:pt>
                <c:pt idx="3900">
                  <c:v>0.39</c:v>
                </c:pt>
                <c:pt idx="3901">
                  <c:v>0.3901</c:v>
                </c:pt>
                <c:pt idx="3902">
                  <c:v>0.39019999999999999</c:v>
                </c:pt>
                <c:pt idx="3903">
                  <c:v>0.39029999999999998</c:v>
                </c:pt>
                <c:pt idx="3904">
                  <c:v>0.39040000000000002</c:v>
                </c:pt>
                <c:pt idx="3905">
                  <c:v>0.39050000000000001</c:v>
                </c:pt>
                <c:pt idx="3906">
                  <c:v>0.3906</c:v>
                </c:pt>
                <c:pt idx="3907">
                  <c:v>0.39069999999999999</c:v>
                </c:pt>
                <c:pt idx="3908">
                  <c:v>0.39080000000000004</c:v>
                </c:pt>
                <c:pt idx="3909">
                  <c:v>0.39090000000000003</c:v>
                </c:pt>
                <c:pt idx="3910">
                  <c:v>0.39100000000000001</c:v>
                </c:pt>
                <c:pt idx="3911">
                  <c:v>0.3911</c:v>
                </c:pt>
                <c:pt idx="3912">
                  <c:v>0.39120000000000005</c:v>
                </c:pt>
                <c:pt idx="3913">
                  <c:v>0.39130000000000004</c:v>
                </c:pt>
                <c:pt idx="3914">
                  <c:v>0.39140000000000003</c:v>
                </c:pt>
                <c:pt idx="3915">
                  <c:v>0.39149999999999996</c:v>
                </c:pt>
                <c:pt idx="3916">
                  <c:v>0.3916</c:v>
                </c:pt>
                <c:pt idx="3917">
                  <c:v>0.39169999999999999</c:v>
                </c:pt>
                <c:pt idx="3918">
                  <c:v>0.39179999999999998</c:v>
                </c:pt>
                <c:pt idx="3919">
                  <c:v>0.39189999999999997</c:v>
                </c:pt>
                <c:pt idx="3920">
                  <c:v>0.39200000000000002</c:v>
                </c:pt>
                <c:pt idx="3921">
                  <c:v>0.3921</c:v>
                </c:pt>
                <c:pt idx="3922">
                  <c:v>0.39219999999999999</c:v>
                </c:pt>
                <c:pt idx="3923">
                  <c:v>0.39229999999999998</c:v>
                </c:pt>
                <c:pt idx="3924">
                  <c:v>0.39239999999999997</c:v>
                </c:pt>
                <c:pt idx="3925">
                  <c:v>0.39250000000000002</c:v>
                </c:pt>
                <c:pt idx="3926">
                  <c:v>0.3926</c:v>
                </c:pt>
                <c:pt idx="3927">
                  <c:v>0.39269999999999999</c:v>
                </c:pt>
                <c:pt idx="3928">
                  <c:v>0.39279999999999998</c:v>
                </c:pt>
                <c:pt idx="3929">
                  <c:v>0.39290000000000003</c:v>
                </c:pt>
                <c:pt idx="3930">
                  <c:v>0.39300000000000002</c:v>
                </c:pt>
                <c:pt idx="3931">
                  <c:v>0.3931</c:v>
                </c:pt>
                <c:pt idx="3932">
                  <c:v>0.39319999999999999</c:v>
                </c:pt>
                <c:pt idx="3933">
                  <c:v>0.39330000000000004</c:v>
                </c:pt>
                <c:pt idx="3934">
                  <c:v>0.39340000000000003</c:v>
                </c:pt>
                <c:pt idx="3935">
                  <c:v>0.39350000000000002</c:v>
                </c:pt>
                <c:pt idx="3936">
                  <c:v>0.39360000000000001</c:v>
                </c:pt>
                <c:pt idx="3937">
                  <c:v>0.39369999999999999</c:v>
                </c:pt>
                <c:pt idx="3938">
                  <c:v>0.39379999999999998</c:v>
                </c:pt>
                <c:pt idx="3939">
                  <c:v>0.39389999999999997</c:v>
                </c:pt>
                <c:pt idx="3940">
                  <c:v>0.39399999999999996</c:v>
                </c:pt>
                <c:pt idx="3941">
                  <c:v>0.39410000000000001</c:v>
                </c:pt>
                <c:pt idx="3942">
                  <c:v>0.39419999999999999</c:v>
                </c:pt>
                <c:pt idx="3943">
                  <c:v>0.39429999999999998</c:v>
                </c:pt>
                <c:pt idx="3944">
                  <c:v>0.39439999999999997</c:v>
                </c:pt>
                <c:pt idx="3945">
                  <c:v>0.39450000000000002</c:v>
                </c:pt>
                <c:pt idx="3946">
                  <c:v>0.39460000000000001</c:v>
                </c:pt>
                <c:pt idx="3947">
                  <c:v>0.3947</c:v>
                </c:pt>
                <c:pt idx="3948">
                  <c:v>0.39479999999999998</c:v>
                </c:pt>
                <c:pt idx="3949">
                  <c:v>0.39490000000000003</c:v>
                </c:pt>
                <c:pt idx="3950">
                  <c:v>0.39500000000000002</c:v>
                </c:pt>
                <c:pt idx="3951">
                  <c:v>0.39510000000000001</c:v>
                </c:pt>
                <c:pt idx="3952">
                  <c:v>0.3952</c:v>
                </c:pt>
                <c:pt idx="3953">
                  <c:v>0.39530000000000004</c:v>
                </c:pt>
                <c:pt idx="3954">
                  <c:v>0.39540000000000003</c:v>
                </c:pt>
                <c:pt idx="3955">
                  <c:v>0.39550000000000002</c:v>
                </c:pt>
                <c:pt idx="3956">
                  <c:v>0.39560000000000001</c:v>
                </c:pt>
                <c:pt idx="3957">
                  <c:v>0.3957</c:v>
                </c:pt>
                <c:pt idx="3958">
                  <c:v>0.39580000000000004</c:v>
                </c:pt>
                <c:pt idx="3959">
                  <c:v>0.39589999999999997</c:v>
                </c:pt>
                <c:pt idx="3960">
                  <c:v>0.39599999999999996</c:v>
                </c:pt>
                <c:pt idx="3961">
                  <c:v>0.39609999999999995</c:v>
                </c:pt>
                <c:pt idx="3962">
                  <c:v>0.3962</c:v>
                </c:pt>
                <c:pt idx="3963">
                  <c:v>0.39629999999999999</c:v>
                </c:pt>
                <c:pt idx="3964">
                  <c:v>0.39639999999999997</c:v>
                </c:pt>
                <c:pt idx="3965">
                  <c:v>0.39649999999999996</c:v>
                </c:pt>
                <c:pt idx="3966">
                  <c:v>0.39660000000000001</c:v>
                </c:pt>
                <c:pt idx="3967">
                  <c:v>0.3967</c:v>
                </c:pt>
                <c:pt idx="3968">
                  <c:v>0.39679999999999999</c:v>
                </c:pt>
                <c:pt idx="3969">
                  <c:v>0.39689999999999998</c:v>
                </c:pt>
                <c:pt idx="3970">
                  <c:v>0.39700000000000002</c:v>
                </c:pt>
                <c:pt idx="3971">
                  <c:v>0.39710000000000001</c:v>
                </c:pt>
                <c:pt idx="3972">
                  <c:v>0.3972</c:v>
                </c:pt>
                <c:pt idx="3973">
                  <c:v>0.39729999999999999</c:v>
                </c:pt>
                <c:pt idx="3974">
                  <c:v>0.39740000000000003</c:v>
                </c:pt>
                <c:pt idx="3975">
                  <c:v>0.39750000000000002</c:v>
                </c:pt>
                <c:pt idx="3976">
                  <c:v>0.39760000000000001</c:v>
                </c:pt>
                <c:pt idx="3977">
                  <c:v>0.3977</c:v>
                </c:pt>
                <c:pt idx="3978">
                  <c:v>0.39780000000000004</c:v>
                </c:pt>
                <c:pt idx="3979">
                  <c:v>0.39790000000000003</c:v>
                </c:pt>
                <c:pt idx="3980">
                  <c:v>0.39800000000000002</c:v>
                </c:pt>
                <c:pt idx="3981">
                  <c:v>0.39809999999999995</c:v>
                </c:pt>
                <c:pt idx="3982">
                  <c:v>0.3982</c:v>
                </c:pt>
                <c:pt idx="3983">
                  <c:v>0.39829999999999999</c:v>
                </c:pt>
                <c:pt idx="3984">
                  <c:v>0.39839999999999998</c:v>
                </c:pt>
                <c:pt idx="3985">
                  <c:v>0.39849999999999997</c:v>
                </c:pt>
                <c:pt idx="3986">
                  <c:v>0.39860000000000001</c:v>
                </c:pt>
                <c:pt idx="3987">
                  <c:v>0.3987</c:v>
                </c:pt>
                <c:pt idx="3988">
                  <c:v>0.39879999999999999</c:v>
                </c:pt>
                <c:pt idx="3989">
                  <c:v>0.39889999999999998</c:v>
                </c:pt>
                <c:pt idx="3990">
                  <c:v>0.39900000000000002</c:v>
                </c:pt>
                <c:pt idx="3991">
                  <c:v>0.39910000000000001</c:v>
                </c:pt>
                <c:pt idx="3992">
                  <c:v>0.3992</c:v>
                </c:pt>
                <c:pt idx="3993">
                  <c:v>0.39929999999999999</c:v>
                </c:pt>
                <c:pt idx="3994">
                  <c:v>0.39939999999999998</c:v>
                </c:pt>
                <c:pt idx="3995">
                  <c:v>0.39950000000000002</c:v>
                </c:pt>
                <c:pt idx="3996">
                  <c:v>0.39960000000000001</c:v>
                </c:pt>
                <c:pt idx="3997">
                  <c:v>0.3997</c:v>
                </c:pt>
                <c:pt idx="3998">
                  <c:v>0.39979999999999999</c:v>
                </c:pt>
                <c:pt idx="3999">
                  <c:v>0.39990000000000003</c:v>
                </c:pt>
                <c:pt idx="4000">
                  <c:v>0.4</c:v>
                </c:pt>
                <c:pt idx="4001">
                  <c:v>0.40010000000000001</c:v>
                </c:pt>
                <c:pt idx="4002">
                  <c:v>0.4002</c:v>
                </c:pt>
                <c:pt idx="4003">
                  <c:v>0.40030000000000004</c:v>
                </c:pt>
                <c:pt idx="4004">
                  <c:v>0.40039999999999998</c:v>
                </c:pt>
                <c:pt idx="4005">
                  <c:v>0.40049999999999997</c:v>
                </c:pt>
                <c:pt idx="4006">
                  <c:v>0.40059999999999996</c:v>
                </c:pt>
                <c:pt idx="4007">
                  <c:v>0.4007</c:v>
                </c:pt>
                <c:pt idx="4008">
                  <c:v>0.40079999999999999</c:v>
                </c:pt>
                <c:pt idx="4009">
                  <c:v>0.40089999999999998</c:v>
                </c:pt>
                <c:pt idx="4010">
                  <c:v>0.40099999999999997</c:v>
                </c:pt>
                <c:pt idx="4011">
                  <c:v>0.40110000000000001</c:v>
                </c:pt>
                <c:pt idx="4012">
                  <c:v>0.4012</c:v>
                </c:pt>
                <c:pt idx="4013">
                  <c:v>0.40129999999999999</c:v>
                </c:pt>
                <c:pt idx="4014">
                  <c:v>0.40139999999999998</c:v>
                </c:pt>
                <c:pt idx="4015">
                  <c:v>0.40150000000000002</c:v>
                </c:pt>
                <c:pt idx="4016">
                  <c:v>0.40160000000000001</c:v>
                </c:pt>
                <c:pt idx="4017">
                  <c:v>0.4017</c:v>
                </c:pt>
                <c:pt idx="4018">
                  <c:v>0.40179999999999999</c:v>
                </c:pt>
                <c:pt idx="4019">
                  <c:v>0.40190000000000003</c:v>
                </c:pt>
                <c:pt idx="4020">
                  <c:v>0.40200000000000002</c:v>
                </c:pt>
                <c:pt idx="4021">
                  <c:v>0.40210000000000001</c:v>
                </c:pt>
                <c:pt idx="4022">
                  <c:v>0.4022</c:v>
                </c:pt>
                <c:pt idx="4023">
                  <c:v>0.40230000000000005</c:v>
                </c:pt>
                <c:pt idx="4024">
                  <c:v>0.40240000000000004</c:v>
                </c:pt>
                <c:pt idx="4025">
                  <c:v>0.40250000000000002</c:v>
                </c:pt>
                <c:pt idx="4026">
                  <c:v>0.40259999999999996</c:v>
                </c:pt>
                <c:pt idx="4027">
                  <c:v>0.4027</c:v>
                </c:pt>
                <c:pt idx="4028">
                  <c:v>0.40279999999999999</c:v>
                </c:pt>
                <c:pt idx="4029">
                  <c:v>0.40289999999999998</c:v>
                </c:pt>
                <c:pt idx="4030">
                  <c:v>0.40299999999999997</c:v>
                </c:pt>
                <c:pt idx="4031">
                  <c:v>0.40310000000000001</c:v>
                </c:pt>
                <c:pt idx="4032">
                  <c:v>0.4032</c:v>
                </c:pt>
                <c:pt idx="4033">
                  <c:v>0.40329999999999999</c:v>
                </c:pt>
                <c:pt idx="4034">
                  <c:v>0.40339999999999998</c:v>
                </c:pt>
                <c:pt idx="4035">
                  <c:v>0.40349999999999997</c:v>
                </c:pt>
                <c:pt idx="4036">
                  <c:v>0.40360000000000001</c:v>
                </c:pt>
                <c:pt idx="4037">
                  <c:v>0.4037</c:v>
                </c:pt>
                <c:pt idx="4038">
                  <c:v>0.40379999999999999</c:v>
                </c:pt>
                <c:pt idx="4039">
                  <c:v>0.40389999999999998</c:v>
                </c:pt>
                <c:pt idx="4040">
                  <c:v>0.40400000000000003</c:v>
                </c:pt>
                <c:pt idx="4041">
                  <c:v>0.40410000000000001</c:v>
                </c:pt>
                <c:pt idx="4042">
                  <c:v>0.4042</c:v>
                </c:pt>
                <c:pt idx="4043">
                  <c:v>0.40429999999999999</c:v>
                </c:pt>
                <c:pt idx="4044">
                  <c:v>0.40440000000000004</c:v>
                </c:pt>
                <c:pt idx="4045">
                  <c:v>0.40450000000000003</c:v>
                </c:pt>
                <c:pt idx="4046">
                  <c:v>0.40460000000000002</c:v>
                </c:pt>
                <c:pt idx="4047">
                  <c:v>0.4047</c:v>
                </c:pt>
                <c:pt idx="4048">
                  <c:v>0.40479999999999999</c:v>
                </c:pt>
                <c:pt idx="4049">
                  <c:v>0.40489999999999998</c:v>
                </c:pt>
                <c:pt idx="4050">
                  <c:v>0.40499999999999997</c:v>
                </c:pt>
                <c:pt idx="4051">
                  <c:v>0.40509999999999996</c:v>
                </c:pt>
                <c:pt idx="4052">
                  <c:v>0.4052</c:v>
                </c:pt>
                <c:pt idx="4053">
                  <c:v>0.40529999999999999</c:v>
                </c:pt>
                <c:pt idx="4054">
                  <c:v>0.40539999999999998</c:v>
                </c:pt>
                <c:pt idx="4055">
                  <c:v>0.40549999999999997</c:v>
                </c:pt>
                <c:pt idx="4056">
                  <c:v>0.40560000000000002</c:v>
                </c:pt>
                <c:pt idx="4057">
                  <c:v>0.40570000000000001</c:v>
                </c:pt>
                <c:pt idx="4058">
                  <c:v>0.40579999999999999</c:v>
                </c:pt>
                <c:pt idx="4059">
                  <c:v>0.40589999999999998</c:v>
                </c:pt>
                <c:pt idx="4060">
                  <c:v>0.40600000000000003</c:v>
                </c:pt>
                <c:pt idx="4061">
                  <c:v>0.40610000000000002</c:v>
                </c:pt>
                <c:pt idx="4062">
                  <c:v>0.40620000000000001</c:v>
                </c:pt>
                <c:pt idx="4063">
                  <c:v>0.40629999999999999</c:v>
                </c:pt>
                <c:pt idx="4064">
                  <c:v>0.40640000000000004</c:v>
                </c:pt>
                <c:pt idx="4065">
                  <c:v>0.40650000000000003</c:v>
                </c:pt>
                <c:pt idx="4066">
                  <c:v>0.40660000000000002</c:v>
                </c:pt>
                <c:pt idx="4067">
                  <c:v>0.40670000000000001</c:v>
                </c:pt>
                <c:pt idx="4068">
                  <c:v>0.40679999999999999</c:v>
                </c:pt>
                <c:pt idx="4069">
                  <c:v>0.40690000000000004</c:v>
                </c:pt>
                <c:pt idx="4070">
                  <c:v>0.40700000000000003</c:v>
                </c:pt>
                <c:pt idx="4071">
                  <c:v>0.40709999999999996</c:v>
                </c:pt>
                <c:pt idx="4072">
                  <c:v>0.40719999999999995</c:v>
                </c:pt>
                <c:pt idx="4073">
                  <c:v>0.4073</c:v>
                </c:pt>
                <c:pt idx="4074">
                  <c:v>0.40739999999999998</c:v>
                </c:pt>
                <c:pt idx="4075">
                  <c:v>0.40749999999999997</c:v>
                </c:pt>
                <c:pt idx="4076">
                  <c:v>0.40759999999999996</c:v>
                </c:pt>
                <c:pt idx="4077">
                  <c:v>0.40770000000000001</c:v>
                </c:pt>
                <c:pt idx="4078">
                  <c:v>0.4078</c:v>
                </c:pt>
                <c:pt idx="4079">
                  <c:v>0.40789999999999998</c:v>
                </c:pt>
                <c:pt idx="4080">
                  <c:v>0.40799999999999997</c:v>
                </c:pt>
                <c:pt idx="4081">
                  <c:v>0.40810000000000002</c:v>
                </c:pt>
                <c:pt idx="4082">
                  <c:v>0.40820000000000001</c:v>
                </c:pt>
                <c:pt idx="4083">
                  <c:v>0.4083</c:v>
                </c:pt>
                <c:pt idx="4084">
                  <c:v>0.40839999999999999</c:v>
                </c:pt>
                <c:pt idx="4085">
                  <c:v>0.40850000000000003</c:v>
                </c:pt>
                <c:pt idx="4086">
                  <c:v>0.40860000000000002</c:v>
                </c:pt>
                <c:pt idx="4087">
                  <c:v>0.40870000000000001</c:v>
                </c:pt>
                <c:pt idx="4088">
                  <c:v>0.4088</c:v>
                </c:pt>
                <c:pt idx="4089">
                  <c:v>0.40890000000000004</c:v>
                </c:pt>
                <c:pt idx="4090">
                  <c:v>0.40900000000000003</c:v>
                </c:pt>
                <c:pt idx="4091">
                  <c:v>0.40910000000000002</c:v>
                </c:pt>
                <c:pt idx="4092">
                  <c:v>0.40920000000000001</c:v>
                </c:pt>
                <c:pt idx="4093">
                  <c:v>0.4093</c:v>
                </c:pt>
                <c:pt idx="4094">
                  <c:v>0.40939999999999999</c:v>
                </c:pt>
                <c:pt idx="4095">
                  <c:v>0.40949999999999998</c:v>
                </c:pt>
                <c:pt idx="4096">
                  <c:v>0.40959999999999996</c:v>
                </c:pt>
                <c:pt idx="4097">
                  <c:v>0.40970000000000001</c:v>
                </c:pt>
                <c:pt idx="4098">
                  <c:v>0.4098</c:v>
                </c:pt>
                <c:pt idx="4099">
                  <c:v>0.40989999999999999</c:v>
                </c:pt>
                <c:pt idx="4100">
                  <c:v>0.41</c:v>
                </c:pt>
                <c:pt idx="4101">
                  <c:v>0.41010000000000002</c:v>
                </c:pt>
                <c:pt idx="4102">
                  <c:v>0.41020000000000001</c:v>
                </c:pt>
                <c:pt idx="4103">
                  <c:v>0.4103</c:v>
                </c:pt>
                <c:pt idx="4104">
                  <c:v>0.41039999999999999</c:v>
                </c:pt>
                <c:pt idx="4105">
                  <c:v>0.41049999999999998</c:v>
                </c:pt>
                <c:pt idx="4106">
                  <c:v>0.41060000000000002</c:v>
                </c:pt>
                <c:pt idx="4107">
                  <c:v>0.41070000000000001</c:v>
                </c:pt>
                <c:pt idx="4108">
                  <c:v>0.4108</c:v>
                </c:pt>
                <c:pt idx="4109">
                  <c:v>0.41089999999999999</c:v>
                </c:pt>
                <c:pt idx="4110">
                  <c:v>0.41100000000000003</c:v>
                </c:pt>
                <c:pt idx="4111">
                  <c:v>0.41110000000000002</c:v>
                </c:pt>
                <c:pt idx="4112">
                  <c:v>0.41120000000000001</c:v>
                </c:pt>
                <c:pt idx="4113">
                  <c:v>0.4113</c:v>
                </c:pt>
                <c:pt idx="4114">
                  <c:v>0.41140000000000004</c:v>
                </c:pt>
                <c:pt idx="4115">
                  <c:v>0.41149999999999998</c:v>
                </c:pt>
                <c:pt idx="4116">
                  <c:v>0.41159999999999997</c:v>
                </c:pt>
                <c:pt idx="4117">
                  <c:v>0.41169999999999995</c:v>
                </c:pt>
                <c:pt idx="4118">
                  <c:v>0.4118</c:v>
                </c:pt>
                <c:pt idx="4119">
                  <c:v>0.41189999999999999</c:v>
                </c:pt>
                <c:pt idx="4120">
                  <c:v>0.41199999999999998</c:v>
                </c:pt>
                <c:pt idx="4121">
                  <c:v>0.41209999999999997</c:v>
                </c:pt>
                <c:pt idx="4122">
                  <c:v>0.41220000000000001</c:v>
                </c:pt>
                <c:pt idx="4123">
                  <c:v>0.4123</c:v>
                </c:pt>
                <c:pt idx="4124">
                  <c:v>0.41239999999999999</c:v>
                </c:pt>
                <c:pt idx="4125">
                  <c:v>0.41249999999999998</c:v>
                </c:pt>
                <c:pt idx="4126">
                  <c:v>0.41260000000000002</c:v>
                </c:pt>
                <c:pt idx="4127">
                  <c:v>0.41270000000000001</c:v>
                </c:pt>
                <c:pt idx="4128">
                  <c:v>0.4128</c:v>
                </c:pt>
                <c:pt idx="4129">
                  <c:v>0.41289999999999999</c:v>
                </c:pt>
                <c:pt idx="4130">
                  <c:v>0.41300000000000003</c:v>
                </c:pt>
                <c:pt idx="4131">
                  <c:v>0.41310000000000002</c:v>
                </c:pt>
                <c:pt idx="4132">
                  <c:v>0.41320000000000001</c:v>
                </c:pt>
                <c:pt idx="4133">
                  <c:v>0.4133</c:v>
                </c:pt>
                <c:pt idx="4134">
                  <c:v>0.41340000000000005</c:v>
                </c:pt>
                <c:pt idx="4135">
                  <c:v>0.41350000000000003</c:v>
                </c:pt>
                <c:pt idx="4136">
                  <c:v>0.41360000000000002</c:v>
                </c:pt>
                <c:pt idx="4137">
                  <c:v>0.41370000000000001</c:v>
                </c:pt>
                <c:pt idx="4138">
                  <c:v>0.4138</c:v>
                </c:pt>
                <c:pt idx="4139">
                  <c:v>0.41389999999999999</c:v>
                </c:pt>
                <c:pt idx="4140">
                  <c:v>0.41399999999999998</c:v>
                </c:pt>
                <c:pt idx="4141">
                  <c:v>0.41409999999999997</c:v>
                </c:pt>
                <c:pt idx="4142">
                  <c:v>0.41420000000000001</c:v>
                </c:pt>
                <c:pt idx="4143">
                  <c:v>0.4143</c:v>
                </c:pt>
                <c:pt idx="4144">
                  <c:v>0.41439999999999999</c:v>
                </c:pt>
                <c:pt idx="4145">
                  <c:v>0.41449999999999998</c:v>
                </c:pt>
                <c:pt idx="4146">
                  <c:v>0.41459999999999997</c:v>
                </c:pt>
                <c:pt idx="4147">
                  <c:v>0.41470000000000001</c:v>
                </c:pt>
                <c:pt idx="4148">
                  <c:v>0.4148</c:v>
                </c:pt>
                <c:pt idx="4149">
                  <c:v>0.41489999999999999</c:v>
                </c:pt>
                <c:pt idx="4150">
                  <c:v>0.41499999999999998</c:v>
                </c:pt>
                <c:pt idx="4151">
                  <c:v>0.41510000000000002</c:v>
                </c:pt>
                <c:pt idx="4152">
                  <c:v>0.41520000000000001</c:v>
                </c:pt>
                <c:pt idx="4153">
                  <c:v>0.4153</c:v>
                </c:pt>
                <c:pt idx="4154">
                  <c:v>0.41539999999999999</c:v>
                </c:pt>
                <c:pt idx="4155">
                  <c:v>0.41550000000000004</c:v>
                </c:pt>
                <c:pt idx="4156">
                  <c:v>0.41560000000000002</c:v>
                </c:pt>
                <c:pt idx="4157">
                  <c:v>0.41570000000000001</c:v>
                </c:pt>
                <c:pt idx="4158">
                  <c:v>0.4158</c:v>
                </c:pt>
                <c:pt idx="4159">
                  <c:v>0.41590000000000005</c:v>
                </c:pt>
                <c:pt idx="4160">
                  <c:v>0.41599999999999998</c:v>
                </c:pt>
                <c:pt idx="4161">
                  <c:v>0.41609999999999997</c:v>
                </c:pt>
                <c:pt idx="4162">
                  <c:v>0.41619999999999996</c:v>
                </c:pt>
                <c:pt idx="4163">
                  <c:v>0.4163</c:v>
                </c:pt>
                <c:pt idx="4164">
                  <c:v>0.41639999999999999</c:v>
                </c:pt>
                <c:pt idx="4165">
                  <c:v>0.41649999999999998</c:v>
                </c:pt>
                <c:pt idx="4166">
                  <c:v>0.41659999999999997</c:v>
                </c:pt>
                <c:pt idx="4167">
                  <c:v>0.41670000000000001</c:v>
                </c:pt>
                <c:pt idx="4168">
                  <c:v>0.4168</c:v>
                </c:pt>
                <c:pt idx="4169">
                  <c:v>0.41689999999999999</c:v>
                </c:pt>
                <c:pt idx="4170">
                  <c:v>0.41699999999999998</c:v>
                </c:pt>
                <c:pt idx="4171">
                  <c:v>0.41710000000000003</c:v>
                </c:pt>
                <c:pt idx="4172">
                  <c:v>0.41720000000000002</c:v>
                </c:pt>
                <c:pt idx="4173">
                  <c:v>0.4173</c:v>
                </c:pt>
                <c:pt idx="4174">
                  <c:v>0.41739999999999999</c:v>
                </c:pt>
                <c:pt idx="4175">
                  <c:v>0.41750000000000004</c:v>
                </c:pt>
                <c:pt idx="4176">
                  <c:v>0.41760000000000003</c:v>
                </c:pt>
                <c:pt idx="4177">
                  <c:v>0.41770000000000002</c:v>
                </c:pt>
                <c:pt idx="4178">
                  <c:v>0.4178</c:v>
                </c:pt>
                <c:pt idx="4179">
                  <c:v>0.41789999999999999</c:v>
                </c:pt>
                <c:pt idx="4180">
                  <c:v>0.41800000000000004</c:v>
                </c:pt>
                <c:pt idx="4181">
                  <c:v>0.41810000000000003</c:v>
                </c:pt>
                <c:pt idx="4182">
                  <c:v>0.41819999999999996</c:v>
                </c:pt>
                <c:pt idx="4183">
                  <c:v>0.41829999999999995</c:v>
                </c:pt>
                <c:pt idx="4184">
                  <c:v>0.41839999999999999</c:v>
                </c:pt>
                <c:pt idx="4185">
                  <c:v>0.41849999999999998</c:v>
                </c:pt>
                <c:pt idx="4186">
                  <c:v>0.41859999999999997</c:v>
                </c:pt>
                <c:pt idx="4187">
                  <c:v>0.41869999999999996</c:v>
                </c:pt>
                <c:pt idx="4188">
                  <c:v>0.41880000000000001</c:v>
                </c:pt>
                <c:pt idx="4189">
                  <c:v>0.41889999999999999</c:v>
                </c:pt>
                <c:pt idx="4190">
                  <c:v>0.41899999999999998</c:v>
                </c:pt>
                <c:pt idx="4191">
                  <c:v>0.41909999999999997</c:v>
                </c:pt>
                <c:pt idx="4192">
                  <c:v>0.41920000000000002</c:v>
                </c:pt>
                <c:pt idx="4193">
                  <c:v>0.41930000000000001</c:v>
                </c:pt>
                <c:pt idx="4194">
                  <c:v>0.4194</c:v>
                </c:pt>
                <c:pt idx="4195">
                  <c:v>0.41949999999999998</c:v>
                </c:pt>
                <c:pt idx="4196">
                  <c:v>0.41960000000000003</c:v>
                </c:pt>
                <c:pt idx="4197">
                  <c:v>0.41970000000000002</c:v>
                </c:pt>
                <c:pt idx="4198">
                  <c:v>0.41980000000000001</c:v>
                </c:pt>
                <c:pt idx="4199">
                  <c:v>0.4199</c:v>
                </c:pt>
                <c:pt idx="4200">
                  <c:v>0.42000000000000004</c:v>
                </c:pt>
                <c:pt idx="4201">
                  <c:v>0.42010000000000003</c:v>
                </c:pt>
                <c:pt idx="4202">
                  <c:v>0.42020000000000002</c:v>
                </c:pt>
                <c:pt idx="4203">
                  <c:v>0.42030000000000001</c:v>
                </c:pt>
                <c:pt idx="4204">
                  <c:v>0.4204</c:v>
                </c:pt>
                <c:pt idx="4205">
                  <c:v>0.42049999999999998</c:v>
                </c:pt>
                <c:pt idx="4206">
                  <c:v>0.42059999999999997</c:v>
                </c:pt>
                <c:pt idx="4207">
                  <c:v>0.42069999999999996</c:v>
                </c:pt>
                <c:pt idx="4208">
                  <c:v>0.42080000000000001</c:v>
                </c:pt>
                <c:pt idx="4209">
                  <c:v>0.4209</c:v>
                </c:pt>
                <c:pt idx="4210">
                  <c:v>0.42099999999999999</c:v>
                </c:pt>
                <c:pt idx="4211">
                  <c:v>0.42109999999999997</c:v>
                </c:pt>
                <c:pt idx="4212">
                  <c:v>0.42120000000000002</c:v>
                </c:pt>
                <c:pt idx="4213">
                  <c:v>0.42130000000000001</c:v>
                </c:pt>
                <c:pt idx="4214">
                  <c:v>0.4214</c:v>
                </c:pt>
                <c:pt idx="4215">
                  <c:v>0.42149999999999999</c:v>
                </c:pt>
                <c:pt idx="4216">
                  <c:v>0.42159999999999997</c:v>
                </c:pt>
                <c:pt idx="4217">
                  <c:v>0.42170000000000002</c:v>
                </c:pt>
                <c:pt idx="4218">
                  <c:v>0.42180000000000001</c:v>
                </c:pt>
                <c:pt idx="4219">
                  <c:v>0.4219</c:v>
                </c:pt>
                <c:pt idx="4220">
                  <c:v>0.42199999999999999</c:v>
                </c:pt>
                <c:pt idx="4221">
                  <c:v>0.42210000000000003</c:v>
                </c:pt>
                <c:pt idx="4222">
                  <c:v>0.42220000000000002</c:v>
                </c:pt>
                <c:pt idx="4223">
                  <c:v>0.42230000000000001</c:v>
                </c:pt>
                <c:pt idx="4224">
                  <c:v>0.4224</c:v>
                </c:pt>
                <c:pt idx="4225">
                  <c:v>0.42250000000000004</c:v>
                </c:pt>
                <c:pt idx="4226">
                  <c:v>0.42260000000000003</c:v>
                </c:pt>
                <c:pt idx="4227">
                  <c:v>0.42269999999999996</c:v>
                </c:pt>
                <c:pt idx="4228">
                  <c:v>0.42279999999999995</c:v>
                </c:pt>
                <c:pt idx="4229">
                  <c:v>0.4229</c:v>
                </c:pt>
                <c:pt idx="4230">
                  <c:v>0.42299999999999999</c:v>
                </c:pt>
                <c:pt idx="4231">
                  <c:v>0.42309999999999998</c:v>
                </c:pt>
                <c:pt idx="4232">
                  <c:v>0.42319999999999997</c:v>
                </c:pt>
                <c:pt idx="4233">
                  <c:v>0.42330000000000001</c:v>
                </c:pt>
                <c:pt idx="4234">
                  <c:v>0.4234</c:v>
                </c:pt>
                <c:pt idx="4235">
                  <c:v>0.42349999999999999</c:v>
                </c:pt>
                <c:pt idx="4236">
                  <c:v>0.42359999999999998</c:v>
                </c:pt>
                <c:pt idx="4237">
                  <c:v>0.42370000000000002</c:v>
                </c:pt>
                <c:pt idx="4238">
                  <c:v>0.42380000000000001</c:v>
                </c:pt>
                <c:pt idx="4239">
                  <c:v>0.4239</c:v>
                </c:pt>
                <c:pt idx="4240">
                  <c:v>0.42399999999999999</c:v>
                </c:pt>
                <c:pt idx="4241">
                  <c:v>0.42410000000000003</c:v>
                </c:pt>
                <c:pt idx="4242">
                  <c:v>0.42420000000000002</c:v>
                </c:pt>
                <c:pt idx="4243">
                  <c:v>0.42430000000000001</c:v>
                </c:pt>
                <c:pt idx="4244">
                  <c:v>0.4244</c:v>
                </c:pt>
                <c:pt idx="4245">
                  <c:v>0.42450000000000004</c:v>
                </c:pt>
                <c:pt idx="4246">
                  <c:v>0.42460000000000003</c:v>
                </c:pt>
                <c:pt idx="4247">
                  <c:v>0.42470000000000002</c:v>
                </c:pt>
                <c:pt idx="4248">
                  <c:v>0.42480000000000001</c:v>
                </c:pt>
                <c:pt idx="4249">
                  <c:v>0.4249</c:v>
                </c:pt>
                <c:pt idx="4250">
                  <c:v>0.42499999999999999</c:v>
                </c:pt>
                <c:pt idx="4251">
                  <c:v>0.42509999999999998</c:v>
                </c:pt>
                <c:pt idx="4252">
                  <c:v>0.42519999999999997</c:v>
                </c:pt>
                <c:pt idx="4253">
                  <c:v>0.42530000000000001</c:v>
                </c:pt>
                <c:pt idx="4254">
                  <c:v>0.4254</c:v>
                </c:pt>
                <c:pt idx="4255">
                  <c:v>0.42549999999999999</c:v>
                </c:pt>
                <c:pt idx="4256">
                  <c:v>0.42559999999999998</c:v>
                </c:pt>
                <c:pt idx="4257">
                  <c:v>0.42569999999999997</c:v>
                </c:pt>
                <c:pt idx="4258">
                  <c:v>0.42580000000000001</c:v>
                </c:pt>
                <c:pt idx="4259">
                  <c:v>0.4259</c:v>
                </c:pt>
                <c:pt idx="4260">
                  <c:v>0.42599999999999999</c:v>
                </c:pt>
                <c:pt idx="4261">
                  <c:v>0.42609999999999998</c:v>
                </c:pt>
                <c:pt idx="4262">
                  <c:v>0.42620000000000002</c:v>
                </c:pt>
                <c:pt idx="4263">
                  <c:v>0.42630000000000001</c:v>
                </c:pt>
                <c:pt idx="4264">
                  <c:v>0.4264</c:v>
                </c:pt>
                <c:pt idx="4265">
                  <c:v>0.42649999999999999</c:v>
                </c:pt>
                <c:pt idx="4266">
                  <c:v>0.42660000000000003</c:v>
                </c:pt>
                <c:pt idx="4267">
                  <c:v>0.42670000000000002</c:v>
                </c:pt>
                <c:pt idx="4268">
                  <c:v>0.42680000000000001</c:v>
                </c:pt>
                <c:pt idx="4269">
                  <c:v>0.4269</c:v>
                </c:pt>
                <c:pt idx="4270">
                  <c:v>0.42700000000000005</c:v>
                </c:pt>
                <c:pt idx="4271">
                  <c:v>0.42709999999999998</c:v>
                </c:pt>
                <c:pt idx="4272">
                  <c:v>0.42719999999999997</c:v>
                </c:pt>
                <c:pt idx="4273">
                  <c:v>0.42729999999999996</c:v>
                </c:pt>
                <c:pt idx="4274">
                  <c:v>0.4274</c:v>
                </c:pt>
                <c:pt idx="4275">
                  <c:v>0.42749999999999999</c:v>
                </c:pt>
                <c:pt idx="4276">
                  <c:v>0.42759999999999998</c:v>
                </c:pt>
                <c:pt idx="4277">
                  <c:v>0.42769999999999997</c:v>
                </c:pt>
                <c:pt idx="4278">
                  <c:v>0.42780000000000001</c:v>
                </c:pt>
                <c:pt idx="4279">
                  <c:v>0.4279</c:v>
                </c:pt>
                <c:pt idx="4280">
                  <c:v>0.42799999999999999</c:v>
                </c:pt>
                <c:pt idx="4281">
                  <c:v>0.42809999999999998</c:v>
                </c:pt>
                <c:pt idx="4282">
                  <c:v>0.42820000000000003</c:v>
                </c:pt>
                <c:pt idx="4283">
                  <c:v>0.42830000000000001</c:v>
                </c:pt>
                <c:pt idx="4284">
                  <c:v>0.4284</c:v>
                </c:pt>
                <c:pt idx="4285">
                  <c:v>0.42849999999999999</c:v>
                </c:pt>
                <c:pt idx="4286">
                  <c:v>0.42860000000000004</c:v>
                </c:pt>
                <c:pt idx="4287">
                  <c:v>0.42870000000000003</c:v>
                </c:pt>
                <c:pt idx="4288">
                  <c:v>0.42880000000000001</c:v>
                </c:pt>
                <c:pt idx="4289">
                  <c:v>0.4289</c:v>
                </c:pt>
                <c:pt idx="4290">
                  <c:v>0.42899999999999999</c:v>
                </c:pt>
                <c:pt idx="4291">
                  <c:v>0.42910000000000004</c:v>
                </c:pt>
                <c:pt idx="4292">
                  <c:v>0.42920000000000003</c:v>
                </c:pt>
                <c:pt idx="4293">
                  <c:v>0.42930000000000001</c:v>
                </c:pt>
                <c:pt idx="4294">
                  <c:v>0.42939999999999995</c:v>
                </c:pt>
                <c:pt idx="4295">
                  <c:v>0.42949999999999999</c:v>
                </c:pt>
                <c:pt idx="4296">
                  <c:v>0.42959999999999998</c:v>
                </c:pt>
                <c:pt idx="4297">
                  <c:v>0.42969999999999997</c:v>
                </c:pt>
                <c:pt idx="4298">
                  <c:v>0.42979999999999996</c:v>
                </c:pt>
                <c:pt idx="4299">
                  <c:v>0.4299</c:v>
                </c:pt>
                <c:pt idx="4300">
                  <c:v>0.43</c:v>
                </c:pt>
                <c:pt idx="4301">
                  <c:v>0.43009999999999998</c:v>
                </c:pt>
                <c:pt idx="4302">
                  <c:v>0.43019999999999997</c:v>
                </c:pt>
                <c:pt idx="4303">
                  <c:v>0.43030000000000002</c:v>
                </c:pt>
                <c:pt idx="4304">
                  <c:v>0.4304</c:v>
                </c:pt>
                <c:pt idx="4305">
                  <c:v>0.43049999999999999</c:v>
                </c:pt>
                <c:pt idx="4306">
                  <c:v>0.43059999999999998</c:v>
                </c:pt>
                <c:pt idx="4307">
                  <c:v>0.43070000000000003</c:v>
                </c:pt>
                <c:pt idx="4308">
                  <c:v>0.43080000000000002</c:v>
                </c:pt>
                <c:pt idx="4309">
                  <c:v>0.43090000000000001</c:v>
                </c:pt>
                <c:pt idx="4310">
                  <c:v>0.43099999999999999</c:v>
                </c:pt>
                <c:pt idx="4311">
                  <c:v>0.43110000000000004</c:v>
                </c:pt>
                <c:pt idx="4312">
                  <c:v>0.43120000000000003</c:v>
                </c:pt>
                <c:pt idx="4313">
                  <c:v>0.43130000000000002</c:v>
                </c:pt>
                <c:pt idx="4314">
                  <c:v>0.43140000000000001</c:v>
                </c:pt>
                <c:pt idx="4315">
                  <c:v>0.43150000000000005</c:v>
                </c:pt>
                <c:pt idx="4316">
                  <c:v>0.43159999999999998</c:v>
                </c:pt>
                <c:pt idx="4317">
                  <c:v>0.43169999999999997</c:v>
                </c:pt>
                <c:pt idx="4318">
                  <c:v>0.43179999999999996</c:v>
                </c:pt>
                <c:pt idx="4319">
                  <c:v>0.43190000000000001</c:v>
                </c:pt>
                <c:pt idx="4320">
                  <c:v>0.432</c:v>
                </c:pt>
                <c:pt idx="4321">
                  <c:v>0.43209999999999998</c:v>
                </c:pt>
                <c:pt idx="4322">
                  <c:v>0.43219999999999997</c:v>
                </c:pt>
                <c:pt idx="4323">
                  <c:v>0.43230000000000002</c:v>
                </c:pt>
                <c:pt idx="4324">
                  <c:v>0.43240000000000001</c:v>
                </c:pt>
                <c:pt idx="4325">
                  <c:v>0.4325</c:v>
                </c:pt>
                <c:pt idx="4326">
                  <c:v>0.43259999999999998</c:v>
                </c:pt>
                <c:pt idx="4327">
                  <c:v>0.43269999999999997</c:v>
                </c:pt>
                <c:pt idx="4328">
                  <c:v>0.43280000000000002</c:v>
                </c:pt>
                <c:pt idx="4329">
                  <c:v>0.43290000000000001</c:v>
                </c:pt>
                <c:pt idx="4330">
                  <c:v>0.433</c:v>
                </c:pt>
                <c:pt idx="4331">
                  <c:v>0.43309999999999998</c:v>
                </c:pt>
                <c:pt idx="4332">
                  <c:v>0.43320000000000003</c:v>
                </c:pt>
                <c:pt idx="4333">
                  <c:v>0.43330000000000002</c:v>
                </c:pt>
                <c:pt idx="4334">
                  <c:v>0.43340000000000001</c:v>
                </c:pt>
                <c:pt idx="4335">
                  <c:v>0.4335</c:v>
                </c:pt>
                <c:pt idx="4336">
                  <c:v>0.43360000000000004</c:v>
                </c:pt>
                <c:pt idx="4337">
                  <c:v>0.43370000000000003</c:v>
                </c:pt>
                <c:pt idx="4338">
                  <c:v>0.43379999999999996</c:v>
                </c:pt>
                <c:pt idx="4339">
                  <c:v>0.43389999999999995</c:v>
                </c:pt>
                <c:pt idx="4340">
                  <c:v>0.434</c:v>
                </c:pt>
                <c:pt idx="4341">
                  <c:v>0.43409999999999999</c:v>
                </c:pt>
                <c:pt idx="4342">
                  <c:v>0.43419999999999997</c:v>
                </c:pt>
                <c:pt idx="4343">
                  <c:v>0.43429999999999996</c:v>
                </c:pt>
                <c:pt idx="4344">
                  <c:v>0.43440000000000001</c:v>
                </c:pt>
                <c:pt idx="4345">
                  <c:v>0.4345</c:v>
                </c:pt>
                <c:pt idx="4346">
                  <c:v>0.43459999999999999</c:v>
                </c:pt>
                <c:pt idx="4347">
                  <c:v>0.43469999999999998</c:v>
                </c:pt>
                <c:pt idx="4348">
                  <c:v>0.43480000000000002</c:v>
                </c:pt>
                <c:pt idx="4349">
                  <c:v>0.43490000000000001</c:v>
                </c:pt>
                <c:pt idx="4350">
                  <c:v>0.435</c:v>
                </c:pt>
                <c:pt idx="4351">
                  <c:v>0.43509999999999999</c:v>
                </c:pt>
                <c:pt idx="4352">
                  <c:v>0.43520000000000003</c:v>
                </c:pt>
                <c:pt idx="4353">
                  <c:v>0.43530000000000002</c:v>
                </c:pt>
                <c:pt idx="4354">
                  <c:v>0.43540000000000001</c:v>
                </c:pt>
                <c:pt idx="4355">
                  <c:v>0.4355</c:v>
                </c:pt>
                <c:pt idx="4356">
                  <c:v>0.43560000000000004</c:v>
                </c:pt>
                <c:pt idx="4357">
                  <c:v>0.43570000000000003</c:v>
                </c:pt>
                <c:pt idx="4358">
                  <c:v>0.43580000000000002</c:v>
                </c:pt>
                <c:pt idx="4359">
                  <c:v>0.43590000000000001</c:v>
                </c:pt>
                <c:pt idx="4360">
                  <c:v>0.43600000000000005</c:v>
                </c:pt>
                <c:pt idx="4361">
                  <c:v>0.43609999999999999</c:v>
                </c:pt>
                <c:pt idx="4362">
                  <c:v>0.43619999999999998</c:v>
                </c:pt>
                <c:pt idx="4363">
                  <c:v>0.43629999999999997</c:v>
                </c:pt>
                <c:pt idx="4364">
                  <c:v>0.43640000000000001</c:v>
                </c:pt>
                <c:pt idx="4365">
                  <c:v>0.4365</c:v>
                </c:pt>
                <c:pt idx="4366">
                  <c:v>0.43659999999999999</c:v>
                </c:pt>
                <c:pt idx="4367">
                  <c:v>0.43669999999999998</c:v>
                </c:pt>
                <c:pt idx="4368">
                  <c:v>0.43679999999999997</c:v>
                </c:pt>
                <c:pt idx="4369">
                  <c:v>0.43690000000000001</c:v>
                </c:pt>
                <c:pt idx="4370">
                  <c:v>0.437</c:v>
                </c:pt>
                <c:pt idx="4371">
                  <c:v>0.43709999999999999</c:v>
                </c:pt>
                <c:pt idx="4372">
                  <c:v>0.43719999999999998</c:v>
                </c:pt>
                <c:pt idx="4373">
                  <c:v>0.43730000000000002</c:v>
                </c:pt>
                <c:pt idx="4374">
                  <c:v>0.43740000000000001</c:v>
                </c:pt>
                <c:pt idx="4375">
                  <c:v>0.4375</c:v>
                </c:pt>
                <c:pt idx="4376">
                  <c:v>0.43759999999999999</c:v>
                </c:pt>
                <c:pt idx="4377">
                  <c:v>0.43770000000000003</c:v>
                </c:pt>
                <c:pt idx="4378">
                  <c:v>0.43780000000000002</c:v>
                </c:pt>
                <c:pt idx="4379">
                  <c:v>0.43790000000000001</c:v>
                </c:pt>
                <c:pt idx="4380">
                  <c:v>0.438</c:v>
                </c:pt>
                <c:pt idx="4381">
                  <c:v>0.43810000000000004</c:v>
                </c:pt>
                <c:pt idx="4382">
                  <c:v>0.43820000000000003</c:v>
                </c:pt>
                <c:pt idx="4383">
                  <c:v>0.43829999999999997</c:v>
                </c:pt>
                <c:pt idx="4384">
                  <c:v>0.43839999999999996</c:v>
                </c:pt>
                <c:pt idx="4385">
                  <c:v>0.4385</c:v>
                </c:pt>
                <c:pt idx="4386">
                  <c:v>0.43859999999999999</c:v>
                </c:pt>
                <c:pt idx="4387">
                  <c:v>0.43869999999999998</c:v>
                </c:pt>
                <c:pt idx="4388">
                  <c:v>0.43879999999999997</c:v>
                </c:pt>
                <c:pt idx="4389">
                  <c:v>0.43890000000000001</c:v>
                </c:pt>
                <c:pt idx="4390">
                  <c:v>0.439</c:v>
                </c:pt>
                <c:pt idx="4391">
                  <c:v>0.43909999999999999</c:v>
                </c:pt>
                <c:pt idx="4392">
                  <c:v>0.43919999999999998</c:v>
                </c:pt>
                <c:pt idx="4393">
                  <c:v>0.43930000000000002</c:v>
                </c:pt>
                <c:pt idx="4394">
                  <c:v>0.43940000000000001</c:v>
                </c:pt>
                <c:pt idx="4395">
                  <c:v>0.4395</c:v>
                </c:pt>
                <c:pt idx="4396">
                  <c:v>0.43959999999999999</c:v>
                </c:pt>
                <c:pt idx="4397">
                  <c:v>0.43970000000000004</c:v>
                </c:pt>
                <c:pt idx="4398">
                  <c:v>0.43980000000000002</c:v>
                </c:pt>
                <c:pt idx="4399">
                  <c:v>0.43990000000000001</c:v>
                </c:pt>
                <c:pt idx="4400">
                  <c:v>0.44</c:v>
                </c:pt>
                <c:pt idx="4401">
                  <c:v>0.44009999999999999</c:v>
                </c:pt>
                <c:pt idx="4402">
                  <c:v>0.44020000000000004</c:v>
                </c:pt>
                <c:pt idx="4403">
                  <c:v>0.44030000000000002</c:v>
                </c:pt>
                <c:pt idx="4404">
                  <c:v>0.44040000000000001</c:v>
                </c:pt>
                <c:pt idx="4405">
                  <c:v>0.44049999999999995</c:v>
                </c:pt>
                <c:pt idx="4406">
                  <c:v>0.44059999999999999</c:v>
                </c:pt>
                <c:pt idx="4407">
                  <c:v>0.44069999999999998</c:v>
                </c:pt>
                <c:pt idx="4408">
                  <c:v>0.44079999999999997</c:v>
                </c:pt>
                <c:pt idx="4409">
                  <c:v>0.44089999999999996</c:v>
                </c:pt>
                <c:pt idx="4410">
                  <c:v>0.441</c:v>
                </c:pt>
                <c:pt idx="4411">
                  <c:v>0.44109999999999999</c:v>
                </c:pt>
                <c:pt idx="4412">
                  <c:v>0.44119999999999998</c:v>
                </c:pt>
                <c:pt idx="4413">
                  <c:v>0.44129999999999997</c:v>
                </c:pt>
                <c:pt idx="4414">
                  <c:v>0.44140000000000001</c:v>
                </c:pt>
                <c:pt idx="4415">
                  <c:v>0.4415</c:v>
                </c:pt>
                <c:pt idx="4416">
                  <c:v>0.44159999999999999</c:v>
                </c:pt>
                <c:pt idx="4417">
                  <c:v>0.44169999999999998</c:v>
                </c:pt>
                <c:pt idx="4418">
                  <c:v>0.44180000000000003</c:v>
                </c:pt>
                <c:pt idx="4419">
                  <c:v>0.44190000000000002</c:v>
                </c:pt>
                <c:pt idx="4420">
                  <c:v>0.442</c:v>
                </c:pt>
                <c:pt idx="4421">
                  <c:v>0.44209999999999999</c:v>
                </c:pt>
                <c:pt idx="4422">
                  <c:v>0.44220000000000004</c:v>
                </c:pt>
                <c:pt idx="4423">
                  <c:v>0.44230000000000003</c:v>
                </c:pt>
                <c:pt idx="4424">
                  <c:v>0.44240000000000002</c:v>
                </c:pt>
                <c:pt idx="4425">
                  <c:v>0.4425</c:v>
                </c:pt>
                <c:pt idx="4426">
                  <c:v>0.44260000000000005</c:v>
                </c:pt>
                <c:pt idx="4427">
                  <c:v>0.44270000000000004</c:v>
                </c:pt>
                <c:pt idx="4428">
                  <c:v>0.44279999999999997</c:v>
                </c:pt>
                <c:pt idx="4429">
                  <c:v>0.44289999999999996</c:v>
                </c:pt>
                <c:pt idx="4430">
                  <c:v>0.443</c:v>
                </c:pt>
                <c:pt idx="4431">
                  <c:v>0.44309999999999999</c:v>
                </c:pt>
                <c:pt idx="4432">
                  <c:v>0.44319999999999998</c:v>
                </c:pt>
                <c:pt idx="4433">
                  <c:v>0.44329999999999997</c:v>
                </c:pt>
                <c:pt idx="4434">
                  <c:v>0.44340000000000002</c:v>
                </c:pt>
                <c:pt idx="4435">
                  <c:v>0.44350000000000001</c:v>
                </c:pt>
                <c:pt idx="4436">
                  <c:v>0.44359999999999999</c:v>
                </c:pt>
                <c:pt idx="4437">
                  <c:v>0.44369999999999998</c:v>
                </c:pt>
                <c:pt idx="4438">
                  <c:v>0.44379999999999997</c:v>
                </c:pt>
                <c:pt idx="4439">
                  <c:v>0.44390000000000002</c:v>
                </c:pt>
                <c:pt idx="4440">
                  <c:v>0.44400000000000001</c:v>
                </c:pt>
                <c:pt idx="4441">
                  <c:v>0.44409999999999999</c:v>
                </c:pt>
                <c:pt idx="4442">
                  <c:v>0.44419999999999998</c:v>
                </c:pt>
                <c:pt idx="4443">
                  <c:v>0.44430000000000003</c:v>
                </c:pt>
                <c:pt idx="4444">
                  <c:v>0.44440000000000002</c:v>
                </c:pt>
                <c:pt idx="4445">
                  <c:v>0.44450000000000001</c:v>
                </c:pt>
                <c:pt idx="4446">
                  <c:v>0.4446</c:v>
                </c:pt>
                <c:pt idx="4447">
                  <c:v>0.44470000000000004</c:v>
                </c:pt>
                <c:pt idx="4448">
                  <c:v>0.44480000000000003</c:v>
                </c:pt>
                <c:pt idx="4449">
                  <c:v>0.44490000000000002</c:v>
                </c:pt>
                <c:pt idx="4450">
                  <c:v>0.44499999999999995</c:v>
                </c:pt>
                <c:pt idx="4451">
                  <c:v>0.4451</c:v>
                </c:pt>
                <c:pt idx="4452">
                  <c:v>0.44519999999999998</c:v>
                </c:pt>
                <c:pt idx="4453">
                  <c:v>0.44529999999999997</c:v>
                </c:pt>
                <c:pt idx="4454">
                  <c:v>0.44539999999999996</c:v>
                </c:pt>
                <c:pt idx="4455">
                  <c:v>0.44550000000000001</c:v>
                </c:pt>
                <c:pt idx="4456">
                  <c:v>0.4456</c:v>
                </c:pt>
                <c:pt idx="4457">
                  <c:v>0.44569999999999999</c:v>
                </c:pt>
                <c:pt idx="4458">
                  <c:v>0.44579999999999997</c:v>
                </c:pt>
                <c:pt idx="4459">
                  <c:v>0.44590000000000002</c:v>
                </c:pt>
                <c:pt idx="4460">
                  <c:v>0.44600000000000001</c:v>
                </c:pt>
                <c:pt idx="4461">
                  <c:v>0.4461</c:v>
                </c:pt>
                <c:pt idx="4462">
                  <c:v>0.44619999999999999</c:v>
                </c:pt>
                <c:pt idx="4463">
                  <c:v>0.44630000000000003</c:v>
                </c:pt>
                <c:pt idx="4464">
                  <c:v>0.44640000000000002</c:v>
                </c:pt>
                <c:pt idx="4465">
                  <c:v>0.44650000000000001</c:v>
                </c:pt>
                <c:pt idx="4466">
                  <c:v>0.4466</c:v>
                </c:pt>
                <c:pt idx="4467">
                  <c:v>0.44670000000000004</c:v>
                </c:pt>
                <c:pt idx="4468">
                  <c:v>0.44680000000000003</c:v>
                </c:pt>
                <c:pt idx="4469">
                  <c:v>0.44690000000000002</c:v>
                </c:pt>
                <c:pt idx="4470">
                  <c:v>0.44700000000000001</c:v>
                </c:pt>
                <c:pt idx="4471">
                  <c:v>0.44710000000000005</c:v>
                </c:pt>
                <c:pt idx="4472">
                  <c:v>0.44719999999999999</c:v>
                </c:pt>
                <c:pt idx="4473">
                  <c:v>0.44729999999999998</c:v>
                </c:pt>
                <c:pt idx="4474">
                  <c:v>0.44739999999999996</c:v>
                </c:pt>
                <c:pt idx="4475">
                  <c:v>0.44750000000000001</c:v>
                </c:pt>
                <c:pt idx="4476">
                  <c:v>0.4476</c:v>
                </c:pt>
                <c:pt idx="4477">
                  <c:v>0.44769999999999999</c:v>
                </c:pt>
                <c:pt idx="4478">
                  <c:v>0.44779999999999998</c:v>
                </c:pt>
                <c:pt idx="4479">
                  <c:v>0.44789999999999996</c:v>
                </c:pt>
                <c:pt idx="4480">
                  <c:v>0.44800000000000001</c:v>
                </c:pt>
                <c:pt idx="4481">
                  <c:v>0.4481</c:v>
                </c:pt>
                <c:pt idx="4482">
                  <c:v>0.44819999999999999</c:v>
                </c:pt>
                <c:pt idx="4483">
                  <c:v>0.44829999999999998</c:v>
                </c:pt>
                <c:pt idx="4484">
                  <c:v>0.44840000000000002</c:v>
                </c:pt>
                <c:pt idx="4485">
                  <c:v>0.44850000000000001</c:v>
                </c:pt>
                <c:pt idx="4486">
                  <c:v>0.4486</c:v>
                </c:pt>
                <c:pt idx="4487">
                  <c:v>0.44869999999999999</c:v>
                </c:pt>
                <c:pt idx="4488">
                  <c:v>0.44880000000000003</c:v>
                </c:pt>
                <c:pt idx="4489">
                  <c:v>0.44890000000000002</c:v>
                </c:pt>
                <c:pt idx="4490">
                  <c:v>0.44900000000000001</c:v>
                </c:pt>
                <c:pt idx="4491">
                  <c:v>0.4491</c:v>
                </c:pt>
                <c:pt idx="4492">
                  <c:v>0.44920000000000004</c:v>
                </c:pt>
                <c:pt idx="4493">
                  <c:v>0.44930000000000003</c:v>
                </c:pt>
                <c:pt idx="4494">
                  <c:v>0.44939999999999997</c:v>
                </c:pt>
                <c:pt idx="4495">
                  <c:v>0.44949999999999996</c:v>
                </c:pt>
                <c:pt idx="4496">
                  <c:v>0.4496</c:v>
                </c:pt>
                <c:pt idx="4497">
                  <c:v>0.44969999999999999</c:v>
                </c:pt>
                <c:pt idx="4498">
                  <c:v>0.44979999999999998</c:v>
                </c:pt>
                <c:pt idx="4499">
                  <c:v>0.44989999999999997</c:v>
                </c:pt>
                <c:pt idx="4500">
                  <c:v>0.45</c:v>
                </c:pt>
                <c:pt idx="4501">
                  <c:v>0.4501</c:v>
                </c:pt>
                <c:pt idx="4502">
                  <c:v>0.45019999999999999</c:v>
                </c:pt>
                <c:pt idx="4503">
                  <c:v>0.45029999999999998</c:v>
                </c:pt>
                <c:pt idx="4504">
                  <c:v>0.45040000000000002</c:v>
                </c:pt>
                <c:pt idx="4505">
                  <c:v>0.45050000000000001</c:v>
                </c:pt>
                <c:pt idx="4506">
                  <c:v>0.4506</c:v>
                </c:pt>
                <c:pt idx="4507">
                  <c:v>0.45069999999999999</c:v>
                </c:pt>
                <c:pt idx="4508">
                  <c:v>0.45080000000000003</c:v>
                </c:pt>
                <c:pt idx="4509">
                  <c:v>0.45090000000000002</c:v>
                </c:pt>
                <c:pt idx="4510">
                  <c:v>0.45100000000000001</c:v>
                </c:pt>
                <c:pt idx="4511">
                  <c:v>0.4511</c:v>
                </c:pt>
                <c:pt idx="4512">
                  <c:v>0.45119999999999999</c:v>
                </c:pt>
                <c:pt idx="4513">
                  <c:v>0.45130000000000003</c:v>
                </c:pt>
                <c:pt idx="4514">
                  <c:v>0.45140000000000002</c:v>
                </c:pt>
                <c:pt idx="4515">
                  <c:v>0.45150000000000001</c:v>
                </c:pt>
                <c:pt idx="4516">
                  <c:v>0.4516</c:v>
                </c:pt>
                <c:pt idx="4517">
                  <c:v>0.45169999999999999</c:v>
                </c:pt>
                <c:pt idx="4518">
                  <c:v>0.45179999999999998</c:v>
                </c:pt>
                <c:pt idx="4519">
                  <c:v>0.45189999999999997</c:v>
                </c:pt>
                <c:pt idx="4520">
                  <c:v>0.45199999999999996</c:v>
                </c:pt>
                <c:pt idx="4521">
                  <c:v>0.4521</c:v>
                </c:pt>
                <c:pt idx="4522">
                  <c:v>0.45219999999999999</c:v>
                </c:pt>
                <c:pt idx="4523">
                  <c:v>0.45229999999999998</c:v>
                </c:pt>
                <c:pt idx="4524">
                  <c:v>0.45239999999999997</c:v>
                </c:pt>
                <c:pt idx="4525">
                  <c:v>0.45250000000000001</c:v>
                </c:pt>
                <c:pt idx="4526">
                  <c:v>0.4526</c:v>
                </c:pt>
                <c:pt idx="4527">
                  <c:v>0.45269999999999999</c:v>
                </c:pt>
                <c:pt idx="4528">
                  <c:v>0.45279999999999998</c:v>
                </c:pt>
                <c:pt idx="4529">
                  <c:v>0.45290000000000002</c:v>
                </c:pt>
                <c:pt idx="4530">
                  <c:v>0.45300000000000001</c:v>
                </c:pt>
                <c:pt idx="4531">
                  <c:v>0.4531</c:v>
                </c:pt>
                <c:pt idx="4532">
                  <c:v>0.45319999999999999</c:v>
                </c:pt>
                <c:pt idx="4533">
                  <c:v>0.45330000000000004</c:v>
                </c:pt>
                <c:pt idx="4534">
                  <c:v>0.45340000000000003</c:v>
                </c:pt>
                <c:pt idx="4535">
                  <c:v>0.45350000000000001</c:v>
                </c:pt>
                <c:pt idx="4536">
                  <c:v>0.4536</c:v>
                </c:pt>
                <c:pt idx="4537">
                  <c:v>0.45370000000000005</c:v>
                </c:pt>
                <c:pt idx="4538">
                  <c:v>0.45380000000000004</c:v>
                </c:pt>
                <c:pt idx="4539">
                  <c:v>0.45389999999999997</c:v>
                </c:pt>
                <c:pt idx="4540">
                  <c:v>0.45399999999999996</c:v>
                </c:pt>
                <c:pt idx="4541">
                  <c:v>0.4541</c:v>
                </c:pt>
                <c:pt idx="4542">
                  <c:v>0.45419999999999999</c:v>
                </c:pt>
                <c:pt idx="4543">
                  <c:v>0.45429999999999998</c:v>
                </c:pt>
                <c:pt idx="4544">
                  <c:v>0.45439999999999997</c:v>
                </c:pt>
                <c:pt idx="4545">
                  <c:v>0.45450000000000002</c:v>
                </c:pt>
                <c:pt idx="4546">
                  <c:v>0.4546</c:v>
                </c:pt>
                <c:pt idx="4547">
                  <c:v>0.45469999999999999</c:v>
                </c:pt>
                <c:pt idx="4548">
                  <c:v>0.45479999999999998</c:v>
                </c:pt>
                <c:pt idx="4549">
                  <c:v>0.45489999999999997</c:v>
                </c:pt>
                <c:pt idx="4550">
                  <c:v>0.45500000000000002</c:v>
                </c:pt>
                <c:pt idx="4551">
                  <c:v>0.4551</c:v>
                </c:pt>
                <c:pt idx="4552">
                  <c:v>0.45519999999999999</c:v>
                </c:pt>
                <c:pt idx="4553">
                  <c:v>0.45529999999999998</c:v>
                </c:pt>
                <c:pt idx="4554">
                  <c:v>0.45540000000000003</c:v>
                </c:pt>
                <c:pt idx="4555">
                  <c:v>0.45550000000000002</c:v>
                </c:pt>
                <c:pt idx="4556">
                  <c:v>0.4556</c:v>
                </c:pt>
                <c:pt idx="4557">
                  <c:v>0.45569999999999999</c:v>
                </c:pt>
                <c:pt idx="4558">
                  <c:v>0.45580000000000004</c:v>
                </c:pt>
                <c:pt idx="4559">
                  <c:v>0.45590000000000003</c:v>
                </c:pt>
                <c:pt idx="4560">
                  <c:v>0.45600000000000002</c:v>
                </c:pt>
                <c:pt idx="4561">
                  <c:v>0.45609999999999995</c:v>
                </c:pt>
                <c:pt idx="4562">
                  <c:v>0.45619999999999999</c:v>
                </c:pt>
                <c:pt idx="4563">
                  <c:v>0.45629999999999998</c:v>
                </c:pt>
                <c:pt idx="4564">
                  <c:v>0.45639999999999997</c:v>
                </c:pt>
                <c:pt idx="4565">
                  <c:v>0.45649999999999996</c:v>
                </c:pt>
                <c:pt idx="4566">
                  <c:v>0.45660000000000001</c:v>
                </c:pt>
                <c:pt idx="4567">
                  <c:v>0.45669999999999999</c:v>
                </c:pt>
                <c:pt idx="4568">
                  <c:v>0.45679999999999998</c:v>
                </c:pt>
                <c:pt idx="4569">
                  <c:v>0.45689999999999997</c:v>
                </c:pt>
                <c:pt idx="4570">
                  <c:v>0.45700000000000002</c:v>
                </c:pt>
                <c:pt idx="4571">
                  <c:v>0.45710000000000001</c:v>
                </c:pt>
                <c:pt idx="4572">
                  <c:v>0.4572</c:v>
                </c:pt>
                <c:pt idx="4573">
                  <c:v>0.45729999999999998</c:v>
                </c:pt>
                <c:pt idx="4574">
                  <c:v>0.45740000000000003</c:v>
                </c:pt>
                <c:pt idx="4575">
                  <c:v>0.45750000000000002</c:v>
                </c:pt>
                <c:pt idx="4576">
                  <c:v>0.45760000000000001</c:v>
                </c:pt>
                <c:pt idx="4577">
                  <c:v>0.4577</c:v>
                </c:pt>
                <c:pt idx="4578">
                  <c:v>0.45780000000000004</c:v>
                </c:pt>
                <c:pt idx="4579">
                  <c:v>0.45790000000000003</c:v>
                </c:pt>
                <c:pt idx="4580">
                  <c:v>0.45800000000000002</c:v>
                </c:pt>
                <c:pt idx="4581">
                  <c:v>0.45810000000000001</c:v>
                </c:pt>
                <c:pt idx="4582">
                  <c:v>0.45820000000000005</c:v>
                </c:pt>
                <c:pt idx="4583">
                  <c:v>0.45830000000000004</c:v>
                </c:pt>
                <c:pt idx="4584">
                  <c:v>0.45839999999999997</c:v>
                </c:pt>
                <c:pt idx="4585">
                  <c:v>0.45849999999999996</c:v>
                </c:pt>
                <c:pt idx="4586">
                  <c:v>0.45860000000000001</c:v>
                </c:pt>
                <c:pt idx="4587">
                  <c:v>0.4587</c:v>
                </c:pt>
                <c:pt idx="4588">
                  <c:v>0.45879999999999999</c:v>
                </c:pt>
                <c:pt idx="4589">
                  <c:v>0.45889999999999997</c:v>
                </c:pt>
                <c:pt idx="4590">
                  <c:v>0.45899999999999996</c:v>
                </c:pt>
                <c:pt idx="4591">
                  <c:v>0.45910000000000001</c:v>
                </c:pt>
                <c:pt idx="4592">
                  <c:v>0.4592</c:v>
                </c:pt>
                <c:pt idx="4593">
                  <c:v>0.45929999999999999</c:v>
                </c:pt>
                <c:pt idx="4594">
                  <c:v>0.45939999999999998</c:v>
                </c:pt>
                <c:pt idx="4595">
                  <c:v>0.45950000000000002</c:v>
                </c:pt>
                <c:pt idx="4596">
                  <c:v>0.45960000000000001</c:v>
                </c:pt>
                <c:pt idx="4597">
                  <c:v>0.4597</c:v>
                </c:pt>
                <c:pt idx="4598">
                  <c:v>0.45979999999999999</c:v>
                </c:pt>
                <c:pt idx="4599">
                  <c:v>0.45990000000000003</c:v>
                </c:pt>
                <c:pt idx="4600">
                  <c:v>0.46</c:v>
                </c:pt>
                <c:pt idx="4601">
                  <c:v>0.46010000000000001</c:v>
                </c:pt>
                <c:pt idx="4602">
                  <c:v>0.4602</c:v>
                </c:pt>
                <c:pt idx="4603">
                  <c:v>0.46030000000000004</c:v>
                </c:pt>
                <c:pt idx="4604">
                  <c:v>0.46040000000000003</c:v>
                </c:pt>
                <c:pt idx="4605">
                  <c:v>0.46050000000000002</c:v>
                </c:pt>
                <c:pt idx="4606">
                  <c:v>0.46059999999999995</c:v>
                </c:pt>
                <c:pt idx="4607">
                  <c:v>0.4607</c:v>
                </c:pt>
                <c:pt idx="4608">
                  <c:v>0.46079999999999999</c:v>
                </c:pt>
                <c:pt idx="4609">
                  <c:v>0.46089999999999998</c:v>
                </c:pt>
                <c:pt idx="4610">
                  <c:v>0.46099999999999997</c:v>
                </c:pt>
                <c:pt idx="4611">
                  <c:v>0.46110000000000001</c:v>
                </c:pt>
                <c:pt idx="4612">
                  <c:v>0.4612</c:v>
                </c:pt>
                <c:pt idx="4613">
                  <c:v>0.46129999999999999</c:v>
                </c:pt>
                <c:pt idx="4614">
                  <c:v>0.46139999999999998</c:v>
                </c:pt>
                <c:pt idx="4615">
                  <c:v>0.46150000000000002</c:v>
                </c:pt>
                <c:pt idx="4616">
                  <c:v>0.46160000000000001</c:v>
                </c:pt>
                <c:pt idx="4617">
                  <c:v>0.4617</c:v>
                </c:pt>
                <c:pt idx="4618">
                  <c:v>0.46179999999999999</c:v>
                </c:pt>
                <c:pt idx="4619">
                  <c:v>0.46190000000000003</c:v>
                </c:pt>
                <c:pt idx="4620">
                  <c:v>0.46200000000000002</c:v>
                </c:pt>
                <c:pt idx="4621">
                  <c:v>0.46210000000000001</c:v>
                </c:pt>
                <c:pt idx="4622">
                  <c:v>0.4622</c:v>
                </c:pt>
                <c:pt idx="4623">
                  <c:v>0.46229999999999999</c:v>
                </c:pt>
                <c:pt idx="4624">
                  <c:v>0.46240000000000003</c:v>
                </c:pt>
                <c:pt idx="4625">
                  <c:v>0.46250000000000002</c:v>
                </c:pt>
                <c:pt idx="4626">
                  <c:v>0.46260000000000001</c:v>
                </c:pt>
                <c:pt idx="4627">
                  <c:v>0.4627</c:v>
                </c:pt>
                <c:pt idx="4628">
                  <c:v>0.46279999999999999</c:v>
                </c:pt>
                <c:pt idx="4629">
                  <c:v>0.46289999999999998</c:v>
                </c:pt>
                <c:pt idx="4630">
                  <c:v>0.46299999999999997</c:v>
                </c:pt>
                <c:pt idx="4631">
                  <c:v>0.46309999999999996</c:v>
                </c:pt>
                <c:pt idx="4632">
                  <c:v>0.4632</c:v>
                </c:pt>
                <c:pt idx="4633">
                  <c:v>0.46329999999999999</c:v>
                </c:pt>
                <c:pt idx="4634">
                  <c:v>0.46339999999999998</c:v>
                </c:pt>
                <c:pt idx="4635">
                  <c:v>0.46349999999999997</c:v>
                </c:pt>
                <c:pt idx="4636">
                  <c:v>0.46360000000000001</c:v>
                </c:pt>
                <c:pt idx="4637">
                  <c:v>0.4637</c:v>
                </c:pt>
                <c:pt idx="4638">
                  <c:v>0.46379999999999999</c:v>
                </c:pt>
                <c:pt idx="4639">
                  <c:v>0.46389999999999998</c:v>
                </c:pt>
                <c:pt idx="4640">
                  <c:v>0.46400000000000002</c:v>
                </c:pt>
                <c:pt idx="4641">
                  <c:v>0.46410000000000001</c:v>
                </c:pt>
                <c:pt idx="4642">
                  <c:v>0.4642</c:v>
                </c:pt>
                <c:pt idx="4643">
                  <c:v>0.46429999999999999</c:v>
                </c:pt>
                <c:pt idx="4644">
                  <c:v>0.46440000000000003</c:v>
                </c:pt>
                <c:pt idx="4645">
                  <c:v>0.46450000000000002</c:v>
                </c:pt>
                <c:pt idx="4646">
                  <c:v>0.46460000000000001</c:v>
                </c:pt>
                <c:pt idx="4647">
                  <c:v>0.4647</c:v>
                </c:pt>
                <c:pt idx="4648">
                  <c:v>0.46480000000000005</c:v>
                </c:pt>
                <c:pt idx="4649">
                  <c:v>0.46490000000000004</c:v>
                </c:pt>
                <c:pt idx="4650">
                  <c:v>0.46500000000000002</c:v>
                </c:pt>
                <c:pt idx="4651">
                  <c:v>0.46509999999999996</c:v>
                </c:pt>
                <c:pt idx="4652">
                  <c:v>0.4652</c:v>
                </c:pt>
                <c:pt idx="4653">
                  <c:v>0.46529999999999999</c:v>
                </c:pt>
                <c:pt idx="4654">
                  <c:v>0.46539999999999998</c:v>
                </c:pt>
                <c:pt idx="4655">
                  <c:v>0.46549999999999997</c:v>
                </c:pt>
                <c:pt idx="4656">
                  <c:v>0.46560000000000001</c:v>
                </c:pt>
                <c:pt idx="4657">
                  <c:v>0.4657</c:v>
                </c:pt>
                <c:pt idx="4658">
                  <c:v>0.46579999999999999</c:v>
                </c:pt>
                <c:pt idx="4659">
                  <c:v>0.46589999999999998</c:v>
                </c:pt>
                <c:pt idx="4660">
                  <c:v>0.46599999999999997</c:v>
                </c:pt>
                <c:pt idx="4661">
                  <c:v>0.46610000000000001</c:v>
                </c:pt>
                <c:pt idx="4662">
                  <c:v>0.4662</c:v>
                </c:pt>
                <c:pt idx="4663">
                  <c:v>0.46629999999999999</c:v>
                </c:pt>
                <c:pt idx="4664">
                  <c:v>0.46639999999999998</c:v>
                </c:pt>
                <c:pt idx="4665">
                  <c:v>0.46650000000000003</c:v>
                </c:pt>
                <c:pt idx="4666">
                  <c:v>0.46660000000000001</c:v>
                </c:pt>
                <c:pt idx="4667">
                  <c:v>0.4667</c:v>
                </c:pt>
                <c:pt idx="4668">
                  <c:v>0.46679999999999999</c:v>
                </c:pt>
                <c:pt idx="4669">
                  <c:v>0.46690000000000004</c:v>
                </c:pt>
                <c:pt idx="4670">
                  <c:v>0.46700000000000003</c:v>
                </c:pt>
                <c:pt idx="4671">
                  <c:v>0.46710000000000002</c:v>
                </c:pt>
                <c:pt idx="4672">
                  <c:v>0.4672</c:v>
                </c:pt>
                <c:pt idx="4673">
                  <c:v>0.46729999999999999</c:v>
                </c:pt>
                <c:pt idx="4674">
                  <c:v>0.46739999999999998</c:v>
                </c:pt>
                <c:pt idx="4675">
                  <c:v>0.46749999999999997</c:v>
                </c:pt>
                <c:pt idx="4676">
                  <c:v>0.46759999999999996</c:v>
                </c:pt>
                <c:pt idx="4677">
                  <c:v>0.4677</c:v>
                </c:pt>
                <c:pt idx="4678">
                  <c:v>0.46779999999999999</c:v>
                </c:pt>
                <c:pt idx="4679">
                  <c:v>0.46789999999999998</c:v>
                </c:pt>
                <c:pt idx="4680">
                  <c:v>0.46799999999999997</c:v>
                </c:pt>
                <c:pt idx="4681">
                  <c:v>0.46810000000000002</c:v>
                </c:pt>
                <c:pt idx="4682">
                  <c:v>0.46820000000000001</c:v>
                </c:pt>
                <c:pt idx="4683">
                  <c:v>0.46829999999999999</c:v>
                </c:pt>
                <c:pt idx="4684">
                  <c:v>0.46839999999999998</c:v>
                </c:pt>
                <c:pt idx="4685">
                  <c:v>0.46850000000000003</c:v>
                </c:pt>
                <c:pt idx="4686">
                  <c:v>0.46860000000000002</c:v>
                </c:pt>
                <c:pt idx="4687">
                  <c:v>0.46870000000000001</c:v>
                </c:pt>
                <c:pt idx="4688">
                  <c:v>0.46879999999999999</c:v>
                </c:pt>
                <c:pt idx="4689">
                  <c:v>0.46890000000000004</c:v>
                </c:pt>
                <c:pt idx="4690">
                  <c:v>0.46900000000000003</c:v>
                </c:pt>
                <c:pt idx="4691">
                  <c:v>0.46910000000000002</c:v>
                </c:pt>
                <c:pt idx="4692">
                  <c:v>0.46920000000000001</c:v>
                </c:pt>
                <c:pt idx="4693">
                  <c:v>0.46930000000000005</c:v>
                </c:pt>
                <c:pt idx="4694">
                  <c:v>0.46940000000000004</c:v>
                </c:pt>
                <c:pt idx="4695">
                  <c:v>0.46949999999999997</c:v>
                </c:pt>
                <c:pt idx="4696">
                  <c:v>0.46959999999999996</c:v>
                </c:pt>
                <c:pt idx="4697">
                  <c:v>0.46970000000000001</c:v>
                </c:pt>
                <c:pt idx="4698">
                  <c:v>0.4698</c:v>
                </c:pt>
                <c:pt idx="4699">
                  <c:v>0.46989999999999998</c:v>
                </c:pt>
                <c:pt idx="4700">
                  <c:v>0.47</c:v>
                </c:pt>
                <c:pt idx="4701">
                  <c:v>0.47009999999999996</c:v>
                </c:pt>
                <c:pt idx="4702">
                  <c:v>0.47020000000000001</c:v>
                </c:pt>
                <c:pt idx="4703">
                  <c:v>0.4703</c:v>
                </c:pt>
                <c:pt idx="4704">
                  <c:v>0.47039999999999998</c:v>
                </c:pt>
                <c:pt idx="4705">
                  <c:v>0.47049999999999997</c:v>
                </c:pt>
                <c:pt idx="4706">
                  <c:v>0.47060000000000002</c:v>
                </c:pt>
                <c:pt idx="4707">
                  <c:v>0.47070000000000001</c:v>
                </c:pt>
                <c:pt idx="4708">
                  <c:v>0.4708</c:v>
                </c:pt>
                <c:pt idx="4709">
                  <c:v>0.47089999999999999</c:v>
                </c:pt>
                <c:pt idx="4710">
                  <c:v>0.47100000000000003</c:v>
                </c:pt>
                <c:pt idx="4711">
                  <c:v>0.47110000000000002</c:v>
                </c:pt>
                <c:pt idx="4712">
                  <c:v>0.47120000000000001</c:v>
                </c:pt>
                <c:pt idx="4713">
                  <c:v>0.4713</c:v>
                </c:pt>
                <c:pt idx="4714">
                  <c:v>0.47140000000000004</c:v>
                </c:pt>
                <c:pt idx="4715">
                  <c:v>0.47150000000000003</c:v>
                </c:pt>
                <c:pt idx="4716">
                  <c:v>0.47160000000000002</c:v>
                </c:pt>
                <c:pt idx="4717">
                  <c:v>0.47169999999999995</c:v>
                </c:pt>
                <c:pt idx="4718">
                  <c:v>0.4718</c:v>
                </c:pt>
                <c:pt idx="4719">
                  <c:v>0.47189999999999999</c:v>
                </c:pt>
                <c:pt idx="4720">
                  <c:v>0.47199999999999998</c:v>
                </c:pt>
                <c:pt idx="4721">
                  <c:v>0.47209999999999996</c:v>
                </c:pt>
                <c:pt idx="4722">
                  <c:v>0.47220000000000001</c:v>
                </c:pt>
                <c:pt idx="4723">
                  <c:v>0.4723</c:v>
                </c:pt>
                <c:pt idx="4724">
                  <c:v>0.47239999999999999</c:v>
                </c:pt>
                <c:pt idx="4725">
                  <c:v>0.47249999999999998</c:v>
                </c:pt>
                <c:pt idx="4726">
                  <c:v>0.47260000000000002</c:v>
                </c:pt>
                <c:pt idx="4727">
                  <c:v>0.47270000000000001</c:v>
                </c:pt>
                <c:pt idx="4728">
                  <c:v>0.4728</c:v>
                </c:pt>
                <c:pt idx="4729">
                  <c:v>0.47289999999999999</c:v>
                </c:pt>
                <c:pt idx="4730">
                  <c:v>0.47300000000000003</c:v>
                </c:pt>
                <c:pt idx="4731">
                  <c:v>0.47310000000000002</c:v>
                </c:pt>
                <c:pt idx="4732">
                  <c:v>0.47320000000000001</c:v>
                </c:pt>
                <c:pt idx="4733">
                  <c:v>0.4733</c:v>
                </c:pt>
                <c:pt idx="4734">
                  <c:v>0.47339999999999999</c:v>
                </c:pt>
                <c:pt idx="4735">
                  <c:v>0.47350000000000003</c:v>
                </c:pt>
                <c:pt idx="4736">
                  <c:v>0.47360000000000002</c:v>
                </c:pt>
                <c:pt idx="4737">
                  <c:v>0.47370000000000001</c:v>
                </c:pt>
                <c:pt idx="4738">
                  <c:v>0.4738</c:v>
                </c:pt>
                <c:pt idx="4739">
                  <c:v>0.47390000000000004</c:v>
                </c:pt>
                <c:pt idx="4740">
                  <c:v>0.47399999999999998</c:v>
                </c:pt>
                <c:pt idx="4741">
                  <c:v>0.47409999999999997</c:v>
                </c:pt>
                <c:pt idx="4742">
                  <c:v>0.47419999999999995</c:v>
                </c:pt>
                <c:pt idx="4743">
                  <c:v>0.4743</c:v>
                </c:pt>
                <c:pt idx="4744">
                  <c:v>0.47439999999999999</c:v>
                </c:pt>
                <c:pt idx="4745">
                  <c:v>0.47449999999999998</c:v>
                </c:pt>
                <c:pt idx="4746">
                  <c:v>0.47459999999999997</c:v>
                </c:pt>
                <c:pt idx="4747">
                  <c:v>0.47470000000000001</c:v>
                </c:pt>
                <c:pt idx="4748">
                  <c:v>0.4748</c:v>
                </c:pt>
                <c:pt idx="4749">
                  <c:v>0.47489999999999999</c:v>
                </c:pt>
                <c:pt idx="4750">
                  <c:v>0.47499999999999998</c:v>
                </c:pt>
                <c:pt idx="4751">
                  <c:v>0.47510000000000002</c:v>
                </c:pt>
                <c:pt idx="4752">
                  <c:v>0.47520000000000001</c:v>
                </c:pt>
                <c:pt idx="4753">
                  <c:v>0.4753</c:v>
                </c:pt>
                <c:pt idx="4754">
                  <c:v>0.47539999999999999</c:v>
                </c:pt>
                <c:pt idx="4755">
                  <c:v>0.47550000000000003</c:v>
                </c:pt>
                <c:pt idx="4756">
                  <c:v>0.47560000000000002</c:v>
                </c:pt>
                <c:pt idx="4757">
                  <c:v>0.47570000000000001</c:v>
                </c:pt>
                <c:pt idx="4758">
                  <c:v>0.4758</c:v>
                </c:pt>
                <c:pt idx="4759">
                  <c:v>0.47590000000000005</c:v>
                </c:pt>
                <c:pt idx="4760">
                  <c:v>0.47600000000000003</c:v>
                </c:pt>
                <c:pt idx="4761">
                  <c:v>0.47610000000000002</c:v>
                </c:pt>
                <c:pt idx="4762">
                  <c:v>0.47619999999999996</c:v>
                </c:pt>
                <c:pt idx="4763">
                  <c:v>0.4763</c:v>
                </c:pt>
                <c:pt idx="4764">
                  <c:v>0.47639999999999999</c:v>
                </c:pt>
                <c:pt idx="4765">
                  <c:v>0.47649999999999998</c:v>
                </c:pt>
                <c:pt idx="4766">
                  <c:v>0.47659999999999997</c:v>
                </c:pt>
                <c:pt idx="4767">
                  <c:v>0.47670000000000001</c:v>
                </c:pt>
                <c:pt idx="4768">
                  <c:v>0.4768</c:v>
                </c:pt>
                <c:pt idx="4769">
                  <c:v>0.47689999999999999</c:v>
                </c:pt>
                <c:pt idx="4770">
                  <c:v>0.47699999999999998</c:v>
                </c:pt>
                <c:pt idx="4771">
                  <c:v>0.47709999999999997</c:v>
                </c:pt>
                <c:pt idx="4772">
                  <c:v>0.47720000000000001</c:v>
                </c:pt>
                <c:pt idx="4773">
                  <c:v>0.4773</c:v>
                </c:pt>
                <c:pt idx="4774">
                  <c:v>0.47739999999999999</c:v>
                </c:pt>
                <c:pt idx="4775">
                  <c:v>0.47749999999999998</c:v>
                </c:pt>
                <c:pt idx="4776">
                  <c:v>0.47760000000000002</c:v>
                </c:pt>
                <c:pt idx="4777">
                  <c:v>0.47770000000000001</c:v>
                </c:pt>
                <c:pt idx="4778">
                  <c:v>0.4778</c:v>
                </c:pt>
                <c:pt idx="4779">
                  <c:v>0.47789999999999999</c:v>
                </c:pt>
                <c:pt idx="4780">
                  <c:v>0.47800000000000004</c:v>
                </c:pt>
                <c:pt idx="4781">
                  <c:v>0.47810000000000002</c:v>
                </c:pt>
                <c:pt idx="4782">
                  <c:v>0.47820000000000001</c:v>
                </c:pt>
                <c:pt idx="4783">
                  <c:v>0.4783</c:v>
                </c:pt>
                <c:pt idx="4784">
                  <c:v>0.47839999999999999</c:v>
                </c:pt>
                <c:pt idx="4785">
                  <c:v>0.47849999999999998</c:v>
                </c:pt>
                <c:pt idx="4786">
                  <c:v>0.47859999999999997</c:v>
                </c:pt>
                <c:pt idx="4787">
                  <c:v>0.47869999999999996</c:v>
                </c:pt>
                <c:pt idx="4788">
                  <c:v>0.4788</c:v>
                </c:pt>
                <c:pt idx="4789">
                  <c:v>0.47889999999999999</c:v>
                </c:pt>
                <c:pt idx="4790">
                  <c:v>0.47899999999999998</c:v>
                </c:pt>
                <c:pt idx="4791">
                  <c:v>0.47909999999999997</c:v>
                </c:pt>
                <c:pt idx="4792">
                  <c:v>0.47920000000000001</c:v>
                </c:pt>
                <c:pt idx="4793">
                  <c:v>0.4793</c:v>
                </c:pt>
                <c:pt idx="4794">
                  <c:v>0.47939999999999999</c:v>
                </c:pt>
                <c:pt idx="4795">
                  <c:v>0.47949999999999998</c:v>
                </c:pt>
                <c:pt idx="4796">
                  <c:v>0.47960000000000003</c:v>
                </c:pt>
                <c:pt idx="4797">
                  <c:v>0.47970000000000002</c:v>
                </c:pt>
                <c:pt idx="4798">
                  <c:v>0.4798</c:v>
                </c:pt>
                <c:pt idx="4799">
                  <c:v>0.47989999999999999</c:v>
                </c:pt>
                <c:pt idx="4800">
                  <c:v>0.48000000000000004</c:v>
                </c:pt>
                <c:pt idx="4801">
                  <c:v>0.48010000000000003</c:v>
                </c:pt>
                <c:pt idx="4802">
                  <c:v>0.48020000000000002</c:v>
                </c:pt>
                <c:pt idx="4803">
                  <c:v>0.4803</c:v>
                </c:pt>
                <c:pt idx="4804">
                  <c:v>0.48040000000000005</c:v>
                </c:pt>
                <c:pt idx="4805">
                  <c:v>0.48050000000000004</c:v>
                </c:pt>
                <c:pt idx="4806">
                  <c:v>0.48060000000000003</c:v>
                </c:pt>
                <c:pt idx="4807">
                  <c:v>0.48069999999999996</c:v>
                </c:pt>
                <c:pt idx="4808">
                  <c:v>0.48080000000000001</c:v>
                </c:pt>
                <c:pt idx="4809">
                  <c:v>0.48089999999999999</c:v>
                </c:pt>
                <c:pt idx="4810">
                  <c:v>0.48099999999999998</c:v>
                </c:pt>
                <c:pt idx="4811">
                  <c:v>0.48109999999999997</c:v>
                </c:pt>
                <c:pt idx="4812">
                  <c:v>0.48119999999999996</c:v>
                </c:pt>
                <c:pt idx="4813">
                  <c:v>0.48130000000000001</c:v>
                </c:pt>
                <c:pt idx="4814">
                  <c:v>0.48139999999999999</c:v>
                </c:pt>
                <c:pt idx="4815">
                  <c:v>0.48149999999999998</c:v>
                </c:pt>
                <c:pt idx="4816">
                  <c:v>0.48159999999999997</c:v>
                </c:pt>
                <c:pt idx="4817">
                  <c:v>0.48170000000000002</c:v>
                </c:pt>
                <c:pt idx="4818">
                  <c:v>0.48180000000000001</c:v>
                </c:pt>
                <c:pt idx="4819">
                  <c:v>0.4819</c:v>
                </c:pt>
                <c:pt idx="4820">
                  <c:v>0.48199999999999998</c:v>
                </c:pt>
                <c:pt idx="4821">
                  <c:v>0.48210000000000003</c:v>
                </c:pt>
                <c:pt idx="4822">
                  <c:v>0.48220000000000002</c:v>
                </c:pt>
                <c:pt idx="4823">
                  <c:v>0.48230000000000001</c:v>
                </c:pt>
                <c:pt idx="4824">
                  <c:v>0.4824</c:v>
                </c:pt>
                <c:pt idx="4825">
                  <c:v>0.48250000000000004</c:v>
                </c:pt>
                <c:pt idx="4826">
                  <c:v>0.48260000000000003</c:v>
                </c:pt>
                <c:pt idx="4827">
                  <c:v>0.48270000000000002</c:v>
                </c:pt>
                <c:pt idx="4828">
                  <c:v>0.48280000000000001</c:v>
                </c:pt>
                <c:pt idx="4829">
                  <c:v>0.4829</c:v>
                </c:pt>
                <c:pt idx="4830">
                  <c:v>0.48299999999999998</c:v>
                </c:pt>
                <c:pt idx="4831">
                  <c:v>0.48309999999999997</c:v>
                </c:pt>
                <c:pt idx="4832">
                  <c:v>0.48319999999999996</c:v>
                </c:pt>
                <c:pt idx="4833">
                  <c:v>0.48330000000000001</c:v>
                </c:pt>
                <c:pt idx="4834">
                  <c:v>0.4834</c:v>
                </c:pt>
                <c:pt idx="4835">
                  <c:v>0.48349999999999999</c:v>
                </c:pt>
                <c:pt idx="4836">
                  <c:v>0.48359999999999997</c:v>
                </c:pt>
                <c:pt idx="4837">
                  <c:v>0.48370000000000002</c:v>
                </c:pt>
                <c:pt idx="4838">
                  <c:v>0.48380000000000001</c:v>
                </c:pt>
                <c:pt idx="4839">
                  <c:v>0.4839</c:v>
                </c:pt>
                <c:pt idx="4840">
                  <c:v>0.48399999999999999</c:v>
                </c:pt>
                <c:pt idx="4841">
                  <c:v>0.48410000000000003</c:v>
                </c:pt>
                <c:pt idx="4842">
                  <c:v>0.48420000000000002</c:v>
                </c:pt>
                <c:pt idx="4843">
                  <c:v>0.48430000000000001</c:v>
                </c:pt>
                <c:pt idx="4844">
                  <c:v>0.4844</c:v>
                </c:pt>
                <c:pt idx="4845">
                  <c:v>0.48449999999999999</c:v>
                </c:pt>
                <c:pt idx="4846">
                  <c:v>0.48460000000000003</c:v>
                </c:pt>
                <c:pt idx="4847">
                  <c:v>0.48470000000000002</c:v>
                </c:pt>
                <c:pt idx="4848">
                  <c:v>0.48480000000000001</c:v>
                </c:pt>
                <c:pt idx="4849">
                  <c:v>0.4849</c:v>
                </c:pt>
                <c:pt idx="4850">
                  <c:v>0.48500000000000004</c:v>
                </c:pt>
                <c:pt idx="4851">
                  <c:v>0.48509999999999998</c:v>
                </c:pt>
                <c:pt idx="4852">
                  <c:v>0.48519999999999996</c:v>
                </c:pt>
                <c:pt idx="4853">
                  <c:v>0.48529999999999995</c:v>
                </c:pt>
                <c:pt idx="4854">
                  <c:v>0.4854</c:v>
                </c:pt>
                <c:pt idx="4855">
                  <c:v>0.48549999999999999</c:v>
                </c:pt>
                <c:pt idx="4856">
                  <c:v>0.48559999999999998</c:v>
                </c:pt>
                <c:pt idx="4857">
                  <c:v>0.48569999999999997</c:v>
                </c:pt>
                <c:pt idx="4858">
                  <c:v>0.48580000000000001</c:v>
                </c:pt>
                <c:pt idx="4859">
                  <c:v>0.4859</c:v>
                </c:pt>
                <c:pt idx="4860">
                  <c:v>0.48599999999999999</c:v>
                </c:pt>
                <c:pt idx="4861">
                  <c:v>0.48609999999999998</c:v>
                </c:pt>
                <c:pt idx="4862">
                  <c:v>0.48620000000000002</c:v>
                </c:pt>
                <c:pt idx="4863">
                  <c:v>0.48630000000000001</c:v>
                </c:pt>
                <c:pt idx="4864">
                  <c:v>0.4864</c:v>
                </c:pt>
                <c:pt idx="4865">
                  <c:v>0.48649999999999999</c:v>
                </c:pt>
                <c:pt idx="4866">
                  <c:v>0.48660000000000003</c:v>
                </c:pt>
                <c:pt idx="4867">
                  <c:v>0.48670000000000002</c:v>
                </c:pt>
                <c:pt idx="4868">
                  <c:v>0.48680000000000001</c:v>
                </c:pt>
                <c:pt idx="4869">
                  <c:v>0.4869</c:v>
                </c:pt>
                <c:pt idx="4870">
                  <c:v>0.48700000000000004</c:v>
                </c:pt>
                <c:pt idx="4871">
                  <c:v>0.48710000000000003</c:v>
                </c:pt>
                <c:pt idx="4872">
                  <c:v>0.48720000000000002</c:v>
                </c:pt>
                <c:pt idx="4873">
                  <c:v>0.48730000000000001</c:v>
                </c:pt>
                <c:pt idx="4874">
                  <c:v>0.4874</c:v>
                </c:pt>
                <c:pt idx="4875">
                  <c:v>0.48749999999999999</c:v>
                </c:pt>
                <c:pt idx="4876">
                  <c:v>0.48759999999999998</c:v>
                </c:pt>
                <c:pt idx="4877">
                  <c:v>0.48769999999999997</c:v>
                </c:pt>
                <c:pt idx="4878">
                  <c:v>0.48780000000000001</c:v>
                </c:pt>
                <c:pt idx="4879">
                  <c:v>0.4879</c:v>
                </c:pt>
                <c:pt idx="4880">
                  <c:v>0.48799999999999999</c:v>
                </c:pt>
                <c:pt idx="4881">
                  <c:v>0.48809999999999998</c:v>
                </c:pt>
                <c:pt idx="4882">
                  <c:v>0.48819999999999997</c:v>
                </c:pt>
                <c:pt idx="4883">
                  <c:v>0.48830000000000001</c:v>
                </c:pt>
                <c:pt idx="4884">
                  <c:v>0.48840000000000006</c:v>
                </c:pt>
                <c:pt idx="4885">
                  <c:v>0.48849999999999999</c:v>
                </c:pt>
                <c:pt idx="4886">
                  <c:v>0.48859999999999992</c:v>
                </c:pt>
                <c:pt idx="4887">
                  <c:v>0.48870000000000002</c:v>
                </c:pt>
                <c:pt idx="4888">
                  <c:v>0.48879999999999996</c:v>
                </c:pt>
                <c:pt idx="4889">
                  <c:v>0.4889</c:v>
                </c:pt>
                <c:pt idx="4890">
                  <c:v>0.48899999999999993</c:v>
                </c:pt>
                <c:pt idx="4891">
                  <c:v>0.48910000000000003</c:v>
                </c:pt>
                <c:pt idx="4892">
                  <c:v>0.48919999999999997</c:v>
                </c:pt>
                <c:pt idx="4893">
                  <c:v>0.48930000000000001</c:v>
                </c:pt>
                <c:pt idx="4894">
                  <c:v>0.48939999999999995</c:v>
                </c:pt>
                <c:pt idx="4895">
                  <c:v>0.48950000000000005</c:v>
                </c:pt>
                <c:pt idx="4896">
                  <c:v>0.48959999999999998</c:v>
                </c:pt>
                <c:pt idx="4897">
                  <c:v>0.48970000000000002</c:v>
                </c:pt>
                <c:pt idx="4898">
                  <c:v>0.48979999999999996</c:v>
                </c:pt>
                <c:pt idx="4899">
                  <c:v>0.48990000000000006</c:v>
                </c:pt>
                <c:pt idx="4900">
                  <c:v>0.49</c:v>
                </c:pt>
                <c:pt idx="4901">
                  <c:v>0.49010000000000004</c:v>
                </c:pt>
                <c:pt idx="4902">
                  <c:v>0.49019999999999997</c:v>
                </c:pt>
                <c:pt idx="4903">
                  <c:v>0.49030000000000007</c:v>
                </c:pt>
                <c:pt idx="4904">
                  <c:v>0.4904</c:v>
                </c:pt>
                <c:pt idx="4905">
                  <c:v>0.49050000000000005</c:v>
                </c:pt>
                <c:pt idx="4906">
                  <c:v>0.49059999999999998</c:v>
                </c:pt>
                <c:pt idx="4907">
                  <c:v>0.49069999999999997</c:v>
                </c:pt>
                <c:pt idx="4908">
                  <c:v>0.49080000000000001</c:v>
                </c:pt>
                <c:pt idx="4909">
                  <c:v>0.49089999999999995</c:v>
                </c:pt>
                <c:pt idx="4910">
                  <c:v>0.49099999999999999</c:v>
                </c:pt>
                <c:pt idx="4911">
                  <c:v>0.49109999999999998</c:v>
                </c:pt>
                <c:pt idx="4912">
                  <c:v>0.49120000000000003</c:v>
                </c:pt>
                <c:pt idx="4913">
                  <c:v>0.49129999999999996</c:v>
                </c:pt>
                <c:pt idx="4914">
                  <c:v>0.4914</c:v>
                </c:pt>
                <c:pt idx="4915">
                  <c:v>0.49149999999999999</c:v>
                </c:pt>
                <c:pt idx="4916">
                  <c:v>0.49160000000000004</c:v>
                </c:pt>
                <c:pt idx="4917">
                  <c:v>0.49169999999999997</c:v>
                </c:pt>
                <c:pt idx="4918">
                  <c:v>0.49180000000000001</c:v>
                </c:pt>
                <c:pt idx="4919">
                  <c:v>0.4919</c:v>
                </c:pt>
                <c:pt idx="4920">
                  <c:v>0.49200000000000005</c:v>
                </c:pt>
                <c:pt idx="4921">
                  <c:v>0.49209999999999998</c:v>
                </c:pt>
                <c:pt idx="4922">
                  <c:v>0.49220000000000003</c:v>
                </c:pt>
                <c:pt idx="4923">
                  <c:v>0.49229999999999996</c:v>
                </c:pt>
                <c:pt idx="4924">
                  <c:v>0.49240000000000006</c:v>
                </c:pt>
                <c:pt idx="4925">
                  <c:v>0.49249999999999999</c:v>
                </c:pt>
                <c:pt idx="4926">
                  <c:v>0.49260000000000004</c:v>
                </c:pt>
                <c:pt idx="4927">
                  <c:v>0.49269999999999997</c:v>
                </c:pt>
                <c:pt idx="4928">
                  <c:v>0.49280000000000007</c:v>
                </c:pt>
                <c:pt idx="4929">
                  <c:v>0.4929</c:v>
                </c:pt>
                <c:pt idx="4930">
                  <c:v>0.49299999999999994</c:v>
                </c:pt>
                <c:pt idx="4931">
                  <c:v>0.49309999999999998</c:v>
                </c:pt>
                <c:pt idx="4932">
                  <c:v>0.49319999999999997</c:v>
                </c:pt>
                <c:pt idx="4933">
                  <c:v>0.49330000000000002</c:v>
                </c:pt>
                <c:pt idx="4934">
                  <c:v>0.49339999999999995</c:v>
                </c:pt>
                <c:pt idx="4935">
                  <c:v>0.49349999999999999</c:v>
                </c:pt>
                <c:pt idx="4936">
                  <c:v>0.49359999999999998</c:v>
                </c:pt>
                <c:pt idx="4937">
                  <c:v>0.49370000000000003</c:v>
                </c:pt>
                <c:pt idx="4938">
                  <c:v>0.49379999999999996</c:v>
                </c:pt>
                <c:pt idx="4939">
                  <c:v>0.49390000000000001</c:v>
                </c:pt>
                <c:pt idx="4940">
                  <c:v>0.49399999999999999</c:v>
                </c:pt>
                <c:pt idx="4941">
                  <c:v>0.49410000000000004</c:v>
                </c:pt>
                <c:pt idx="4942">
                  <c:v>0.49419999999999997</c:v>
                </c:pt>
                <c:pt idx="4943">
                  <c:v>0.49430000000000002</c:v>
                </c:pt>
                <c:pt idx="4944">
                  <c:v>0.49440000000000001</c:v>
                </c:pt>
                <c:pt idx="4945">
                  <c:v>0.49450000000000005</c:v>
                </c:pt>
                <c:pt idx="4946">
                  <c:v>0.49459999999999998</c:v>
                </c:pt>
                <c:pt idx="4947">
                  <c:v>0.49470000000000003</c:v>
                </c:pt>
                <c:pt idx="4948">
                  <c:v>0.49480000000000002</c:v>
                </c:pt>
                <c:pt idx="4949">
                  <c:v>0.49490000000000006</c:v>
                </c:pt>
                <c:pt idx="4950">
                  <c:v>0.495</c:v>
                </c:pt>
                <c:pt idx="4951">
                  <c:v>0.49510000000000004</c:v>
                </c:pt>
                <c:pt idx="4952">
                  <c:v>0.49520000000000003</c:v>
                </c:pt>
                <c:pt idx="4953">
                  <c:v>0.49529999999999996</c:v>
                </c:pt>
                <c:pt idx="4954">
                  <c:v>0.49540000000000001</c:v>
                </c:pt>
                <c:pt idx="4955">
                  <c:v>0.49549999999999994</c:v>
                </c:pt>
                <c:pt idx="4956">
                  <c:v>0.49559999999999998</c:v>
                </c:pt>
                <c:pt idx="4957">
                  <c:v>0.49569999999999997</c:v>
                </c:pt>
                <c:pt idx="4958">
                  <c:v>0.49580000000000002</c:v>
                </c:pt>
                <c:pt idx="4959">
                  <c:v>0.49589999999999995</c:v>
                </c:pt>
                <c:pt idx="4960">
                  <c:v>0.496</c:v>
                </c:pt>
                <c:pt idx="4961">
                  <c:v>0.49609999999999999</c:v>
                </c:pt>
                <c:pt idx="4962">
                  <c:v>0.49620000000000003</c:v>
                </c:pt>
                <c:pt idx="4963">
                  <c:v>0.49629999999999996</c:v>
                </c:pt>
                <c:pt idx="4964">
                  <c:v>0.49640000000000001</c:v>
                </c:pt>
                <c:pt idx="4965">
                  <c:v>0.4965</c:v>
                </c:pt>
                <c:pt idx="4966">
                  <c:v>0.49660000000000004</c:v>
                </c:pt>
                <c:pt idx="4967">
                  <c:v>0.49669999999999997</c:v>
                </c:pt>
                <c:pt idx="4968">
                  <c:v>0.49680000000000002</c:v>
                </c:pt>
                <c:pt idx="4969">
                  <c:v>0.49690000000000001</c:v>
                </c:pt>
                <c:pt idx="4970">
                  <c:v>0.49700000000000005</c:v>
                </c:pt>
                <c:pt idx="4971">
                  <c:v>0.49709999999999999</c:v>
                </c:pt>
                <c:pt idx="4972">
                  <c:v>0.49720000000000003</c:v>
                </c:pt>
                <c:pt idx="4973">
                  <c:v>0.49730000000000002</c:v>
                </c:pt>
                <c:pt idx="4974">
                  <c:v>0.49739999999999995</c:v>
                </c:pt>
                <c:pt idx="4975">
                  <c:v>0.4975</c:v>
                </c:pt>
                <c:pt idx="4976">
                  <c:v>0.49759999999999993</c:v>
                </c:pt>
                <c:pt idx="4977">
                  <c:v>0.49770000000000003</c:v>
                </c:pt>
                <c:pt idx="4978">
                  <c:v>0.49779999999999996</c:v>
                </c:pt>
                <c:pt idx="4979">
                  <c:v>0.49790000000000001</c:v>
                </c:pt>
                <c:pt idx="4980">
                  <c:v>0.49799999999999994</c:v>
                </c:pt>
                <c:pt idx="4981">
                  <c:v>0.49810000000000004</c:v>
                </c:pt>
                <c:pt idx="4982">
                  <c:v>0.49819999999999998</c:v>
                </c:pt>
                <c:pt idx="4983">
                  <c:v>0.49830000000000002</c:v>
                </c:pt>
                <c:pt idx="4984">
                  <c:v>0.49839999999999995</c:v>
                </c:pt>
                <c:pt idx="4985">
                  <c:v>0.49850000000000005</c:v>
                </c:pt>
                <c:pt idx="4986">
                  <c:v>0.49859999999999999</c:v>
                </c:pt>
                <c:pt idx="4987">
                  <c:v>0.49870000000000003</c:v>
                </c:pt>
                <c:pt idx="4988">
                  <c:v>0.49879999999999997</c:v>
                </c:pt>
                <c:pt idx="4989">
                  <c:v>0.49890000000000001</c:v>
                </c:pt>
                <c:pt idx="4990">
                  <c:v>0.499</c:v>
                </c:pt>
                <c:pt idx="4991">
                  <c:v>0.49910000000000004</c:v>
                </c:pt>
                <c:pt idx="4992">
                  <c:v>0.49919999999999998</c:v>
                </c:pt>
                <c:pt idx="4993">
                  <c:v>0.49930000000000002</c:v>
                </c:pt>
                <c:pt idx="4994">
                  <c:v>0.49940000000000001</c:v>
                </c:pt>
                <c:pt idx="4995">
                  <c:v>0.49950000000000006</c:v>
                </c:pt>
                <c:pt idx="4996">
                  <c:v>0.49959999999999999</c:v>
                </c:pt>
                <c:pt idx="4997">
                  <c:v>0.49969999999999992</c:v>
                </c:pt>
                <c:pt idx="4998">
                  <c:v>0.49980000000000002</c:v>
                </c:pt>
                <c:pt idx="4999">
                  <c:v>0.49989999999999996</c:v>
                </c:pt>
                <c:pt idx="5000">
                  <c:v>0.5</c:v>
                </c:pt>
                <c:pt idx="5001">
                  <c:v>0.50009999999999999</c:v>
                </c:pt>
                <c:pt idx="5002">
                  <c:v>0.50019999999999998</c:v>
                </c:pt>
                <c:pt idx="5003">
                  <c:v>0.50029999999999997</c:v>
                </c:pt>
                <c:pt idx="5004">
                  <c:v>0.50040000000000007</c:v>
                </c:pt>
                <c:pt idx="5005">
                  <c:v>0.50049999999999994</c:v>
                </c:pt>
                <c:pt idx="5006">
                  <c:v>0.50060000000000004</c:v>
                </c:pt>
                <c:pt idx="5007">
                  <c:v>0.50069999999999992</c:v>
                </c:pt>
                <c:pt idx="5008">
                  <c:v>0.50080000000000002</c:v>
                </c:pt>
                <c:pt idx="5009">
                  <c:v>0.50090000000000001</c:v>
                </c:pt>
                <c:pt idx="5010">
                  <c:v>0.501</c:v>
                </c:pt>
                <c:pt idx="5011">
                  <c:v>0.50109999999999999</c:v>
                </c:pt>
                <c:pt idx="5012">
                  <c:v>0.50120000000000009</c:v>
                </c:pt>
                <c:pt idx="5013">
                  <c:v>0.50129999999999997</c:v>
                </c:pt>
                <c:pt idx="5014">
                  <c:v>0.50140000000000007</c:v>
                </c:pt>
                <c:pt idx="5015">
                  <c:v>0.50149999999999995</c:v>
                </c:pt>
                <c:pt idx="5016">
                  <c:v>0.50160000000000005</c:v>
                </c:pt>
                <c:pt idx="5017">
                  <c:v>0.50170000000000003</c:v>
                </c:pt>
                <c:pt idx="5018">
                  <c:v>0.50180000000000002</c:v>
                </c:pt>
                <c:pt idx="5019">
                  <c:v>0.50190000000000001</c:v>
                </c:pt>
                <c:pt idx="5020">
                  <c:v>0.502</c:v>
                </c:pt>
                <c:pt idx="5021">
                  <c:v>0.50209999999999999</c:v>
                </c:pt>
                <c:pt idx="5022">
                  <c:v>0.50219999999999998</c:v>
                </c:pt>
                <c:pt idx="5023">
                  <c:v>0.50229999999999997</c:v>
                </c:pt>
                <c:pt idx="5024">
                  <c:v>0.50239999999999996</c:v>
                </c:pt>
                <c:pt idx="5025">
                  <c:v>0.50250000000000006</c:v>
                </c:pt>
                <c:pt idx="5026">
                  <c:v>0.50259999999999994</c:v>
                </c:pt>
                <c:pt idx="5027">
                  <c:v>0.50270000000000004</c:v>
                </c:pt>
                <c:pt idx="5028">
                  <c:v>0.50280000000000002</c:v>
                </c:pt>
                <c:pt idx="5029">
                  <c:v>0.50290000000000001</c:v>
                </c:pt>
                <c:pt idx="5030">
                  <c:v>0.503</c:v>
                </c:pt>
                <c:pt idx="5031">
                  <c:v>0.50309999999999999</c:v>
                </c:pt>
                <c:pt idx="5032">
                  <c:v>0.50319999999999998</c:v>
                </c:pt>
                <c:pt idx="5033">
                  <c:v>0.50330000000000008</c:v>
                </c:pt>
                <c:pt idx="5034">
                  <c:v>0.50339999999999996</c:v>
                </c:pt>
                <c:pt idx="5035">
                  <c:v>0.50350000000000006</c:v>
                </c:pt>
                <c:pt idx="5036">
                  <c:v>0.50359999999999994</c:v>
                </c:pt>
                <c:pt idx="5037">
                  <c:v>0.50370000000000004</c:v>
                </c:pt>
                <c:pt idx="5038">
                  <c:v>0.50380000000000003</c:v>
                </c:pt>
                <c:pt idx="5039">
                  <c:v>0.50390000000000001</c:v>
                </c:pt>
                <c:pt idx="5040">
                  <c:v>0.504</c:v>
                </c:pt>
                <c:pt idx="5041">
                  <c:v>0.50409999999999999</c:v>
                </c:pt>
                <c:pt idx="5042">
                  <c:v>0.50419999999999998</c:v>
                </c:pt>
                <c:pt idx="5043">
                  <c:v>0.50429999999999997</c:v>
                </c:pt>
                <c:pt idx="5044">
                  <c:v>0.50439999999999996</c:v>
                </c:pt>
                <c:pt idx="5045">
                  <c:v>0.50449999999999995</c:v>
                </c:pt>
                <c:pt idx="5046">
                  <c:v>0.50460000000000005</c:v>
                </c:pt>
                <c:pt idx="5047">
                  <c:v>0.50469999999999993</c:v>
                </c:pt>
                <c:pt idx="5048">
                  <c:v>0.50480000000000003</c:v>
                </c:pt>
                <c:pt idx="5049">
                  <c:v>0.50490000000000002</c:v>
                </c:pt>
                <c:pt idx="5050">
                  <c:v>0.505</c:v>
                </c:pt>
                <c:pt idx="5051">
                  <c:v>0.50509999999999999</c:v>
                </c:pt>
                <c:pt idx="5052">
                  <c:v>0.50519999999999998</c:v>
                </c:pt>
                <c:pt idx="5053">
                  <c:v>0.50529999999999997</c:v>
                </c:pt>
                <c:pt idx="5054">
                  <c:v>0.50540000000000007</c:v>
                </c:pt>
                <c:pt idx="5055">
                  <c:v>0.50549999999999995</c:v>
                </c:pt>
                <c:pt idx="5056">
                  <c:v>0.50560000000000005</c:v>
                </c:pt>
                <c:pt idx="5057">
                  <c:v>0.50570000000000004</c:v>
                </c:pt>
                <c:pt idx="5058">
                  <c:v>0.50580000000000003</c:v>
                </c:pt>
                <c:pt idx="5059">
                  <c:v>0.50590000000000002</c:v>
                </c:pt>
                <c:pt idx="5060">
                  <c:v>0.50600000000000001</c:v>
                </c:pt>
                <c:pt idx="5061">
                  <c:v>0.50609999999999999</c:v>
                </c:pt>
                <c:pt idx="5062">
                  <c:v>0.50620000000000009</c:v>
                </c:pt>
                <c:pt idx="5063">
                  <c:v>0.50629999999999997</c:v>
                </c:pt>
                <c:pt idx="5064">
                  <c:v>0.50639999999999996</c:v>
                </c:pt>
                <c:pt idx="5065">
                  <c:v>0.50649999999999995</c:v>
                </c:pt>
                <c:pt idx="5066">
                  <c:v>0.50659999999999994</c:v>
                </c:pt>
                <c:pt idx="5067">
                  <c:v>0.50670000000000004</c:v>
                </c:pt>
                <c:pt idx="5068">
                  <c:v>0.50679999999999992</c:v>
                </c:pt>
                <c:pt idx="5069">
                  <c:v>0.50690000000000002</c:v>
                </c:pt>
                <c:pt idx="5070">
                  <c:v>0.50700000000000001</c:v>
                </c:pt>
                <c:pt idx="5071">
                  <c:v>0.5071</c:v>
                </c:pt>
                <c:pt idx="5072">
                  <c:v>0.50719999999999998</c:v>
                </c:pt>
                <c:pt idx="5073">
                  <c:v>0.50729999999999997</c:v>
                </c:pt>
                <c:pt idx="5074">
                  <c:v>0.50739999999999996</c:v>
                </c:pt>
                <c:pt idx="5075">
                  <c:v>0.50750000000000006</c:v>
                </c:pt>
                <c:pt idx="5076">
                  <c:v>0.50759999999999994</c:v>
                </c:pt>
                <c:pt idx="5077">
                  <c:v>0.50770000000000004</c:v>
                </c:pt>
                <c:pt idx="5078">
                  <c:v>0.50780000000000003</c:v>
                </c:pt>
                <c:pt idx="5079">
                  <c:v>0.50790000000000002</c:v>
                </c:pt>
                <c:pt idx="5080">
                  <c:v>0.50800000000000001</c:v>
                </c:pt>
                <c:pt idx="5081">
                  <c:v>0.5081</c:v>
                </c:pt>
                <c:pt idx="5082">
                  <c:v>0.50819999999999999</c:v>
                </c:pt>
                <c:pt idx="5083">
                  <c:v>0.50830000000000009</c:v>
                </c:pt>
                <c:pt idx="5084">
                  <c:v>0.50839999999999996</c:v>
                </c:pt>
                <c:pt idx="5085">
                  <c:v>0.50849999999999995</c:v>
                </c:pt>
                <c:pt idx="5086">
                  <c:v>0.50860000000000005</c:v>
                </c:pt>
                <c:pt idx="5087">
                  <c:v>0.50869999999999993</c:v>
                </c:pt>
                <c:pt idx="5088">
                  <c:v>0.50880000000000003</c:v>
                </c:pt>
                <c:pt idx="5089">
                  <c:v>0.50889999999999991</c:v>
                </c:pt>
                <c:pt idx="5090">
                  <c:v>0.50900000000000001</c:v>
                </c:pt>
                <c:pt idx="5091">
                  <c:v>0.5091</c:v>
                </c:pt>
                <c:pt idx="5092">
                  <c:v>0.50919999999999999</c:v>
                </c:pt>
                <c:pt idx="5093">
                  <c:v>0.50929999999999997</c:v>
                </c:pt>
                <c:pt idx="5094">
                  <c:v>0.50940000000000007</c:v>
                </c:pt>
                <c:pt idx="5095">
                  <c:v>0.50949999999999995</c:v>
                </c:pt>
                <c:pt idx="5096">
                  <c:v>0.50960000000000005</c:v>
                </c:pt>
                <c:pt idx="5097">
                  <c:v>0.50969999999999993</c:v>
                </c:pt>
                <c:pt idx="5098">
                  <c:v>0.50980000000000003</c:v>
                </c:pt>
                <c:pt idx="5099">
                  <c:v>0.50990000000000002</c:v>
                </c:pt>
                <c:pt idx="5100">
                  <c:v>0.51</c:v>
                </c:pt>
                <c:pt idx="5101">
                  <c:v>0.5101</c:v>
                </c:pt>
                <c:pt idx="5102">
                  <c:v>0.51019999999999999</c:v>
                </c:pt>
                <c:pt idx="5103">
                  <c:v>0.51029999999999998</c:v>
                </c:pt>
                <c:pt idx="5104">
                  <c:v>0.51040000000000008</c:v>
                </c:pt>
                <c:pt idx="5105">
                  <c:v>0.51049999999999995</c:v>
                </c:pt>
                <c:pt idx="5106">
                  <c:v>0.51060000000000005</c:v>
                </c:pt>
                <c:pt idx="5107">
                  <c:v>0.51070000000000004</c:v>
                </c:pt>
                <c:pt idx="5108">
                  <c:v>0.51079999999999992</c:v>
                </c:pt>
                <c:pt idx="5109">
                  <c:v>0.51090000000000002</c:v>
                </c:pt>
                <c:pt idx="5110">
                  <c:v>0.5109999999999999</c:v>
                </c:pt>
                <c:pt idx="5111">
                  <c:v>0.5111</c:v>
                </c:pt>
                <c:pt idx="5112">
                  <c:v>0.51119999999999999</c:v>
                </c:pt>
                <c:pt idx="5113">
                  <c:v>0.51129999999999998</c:v>
                </c:pt>
                <c:pt idx="5114">
                  <c:v>0.51139999999999997</c:v>
                </c:pt>
                <c:pt idx="5115">
                  <c:v>0.51150000000000007</c:v>
                </c:pt>
                <c:pt idx="5116">
                  <c:v>0.51159999999999994</c:v>
                </c:pt>
                <c:pt idx="5117">
                  <c:v>0.51170000000000004</c:v>
                </c:pt>
                <c:pt idx="5118">
                  <c:v>0.51179999999999992</c:v>
                </c:pt>
                <c:pt idx="5119">
                  <c:v>0.51190000000000002</c:v>
                </c:pt>
                <c:pt idx="5120">
                  <c:v>0.51200000000000001</c:v>
                </c:pt>
                <c:pt idx="5121">
                  <c:v>0.5121</c:v>
                </c:pt>
                <c:pt idx="5122">
                  <c:v>0.51219999999999999</c:v>
                </c:pt>
                <c:pt idx="5123">
                  <c:v>0.51230000000000009</c:v>
                </c:pt>
                <c:pt idx="5124">
                  <c:v>0.51239999999999997</c:v>
                </c:pt>
                <c:pt idx="5125">
                  <c:v>0.51250000000000007</c:v>
                </c:pt>
                <c:pt idx="5126">
                  <c:v>0.51259999999999994</c:v>
                </c:pt>
                <c:pt idx="5127">
                  <c:v>0.51270000000000004</c:v>
                </c:pt>
                <c:pt idx="5128">
                  <c:v>0.51280000000000003</c:v>
                </c:pt>
                <c:pt idx="5129">
                  <c:v>0.51290000000000002</c:v>
                </c:pt>
                <c:pt idx="5130">
                  <c:v>0.51300000000000001</c:v>
                </c:pt>
                <c:pt idx="5131">
                  <c:v>0.5131</c:v>
                </c:pt>
                <c:pt idx="5132">
                  <c:v>0.51319999999999999</c:v>
                </c:pt>
                <c:pt idx="5133">
                  <c:v>0.51329999999999998</c:v>
                </c:pt>
                <c:pt idx="5134">
                  <c:v>0.51339999999999997</c:v>
                </c:pt>
                <c:pt idx="5135">
                  <c:v>0.51349999999999996</c:v>
                </c:pt>
                <c:pt idx="5136">
                  <c:v>0.51360000000000006</c:v>
                </c:pt>
                <c:pt idx="5137">
                  <c:v>0.51369999999999993</c:v>
                </c:pt>
                <c:pt idx="5138">
                  <c:v>0.51380000000000003</c:v>
                </c:pt>
                <c:pt idx="5139">
                  <c:v>0.51390000000000002</c:v>
                </c:pt>
                <c:pt idx="5140">
                  <c:v>0.51400000000000001</c:v>
                </c:pt>
                <c:pt idx="5141">
                  <c:v>0.5141</c:v>
                </c:pt>
                <c:pt idx="5142">
                  <c:v>0.51419999999999999</c:v>
                </c:pt>
                <c:pt idx="5143">
                  <c:v>0.51429999999999998</c:v>
                </c:pt>
                <c:pt idx="5144">
                  <c:v>0.51440000000000008</c:v>
                </c:pt>
                <c:pt idx="5145">
                  <c:v>0.51449999999999996</c:v>
                </c:pt>
                <c:pt idx="5146">
                  <c:v>0.51460000000000006</c:v>
                </c:pt>
                <c:pt idx="5147">
                  <c:v>0.51469999999999994</c:v>
                </c:pt>
                <c:pt idx="5148">
                  <c:v>0.51480000000000004</c:v>
                </c:pt>
                <c:pt idx="5149">
                  <c:v>0.51490000000000002</c:v>
                </c:pt>
                <c:pt idx="5150">
                  <c:v>0.51500000000000001</c:v>
                </c:pt>
                <c:pt idx="5151">
                  <c:v>0.5151</c:v>
                </c:pt>
                <c:pt idx="5152">
                  <c:v>0.51519999999999999</c:v>
                </c:pt>
                <c:pt idx="5153">
                  <c:v>0.51529999999999998</c:v>
                </c:pt>
                <c:pt idx="5154">
                  <c:v>0.51539999999999997</c:v>
                </c:pt>
                <c:pt idx="5155">
                  <c:v>0.51549999999999996</c:v>
                </c:pt>
                <c:pt idx="5156">
                  <c:v>0.51559999999999995</c:v>
                </c:pt>
                <c:pt idx="5157">
                  <c:v>0.51570000000000005</c:v>
                </c:pt>
                <c:pt idx="5158">
                  <c:v>0.51579999999999993</c:v>
                </c:pt>
                <c:pt idx="5159">
                  <c:v>0.51590000000000003</c:v>
                </c:pt>
                <c:pt idx="5160">
                  <c:v>0.51600000000000001</c:v>
                </c:pt>
                <c:pt idx="5161">
                  <c:v>0.5161</c:v>
                </c:pt>
                <c:pt idx="5162">
                  <c:v>0.51619999999999999</c:v>
                </c:pt>
                <c:pt idx="5163">
                  <c:v>0.51629999999999998</c:v>
                </c:pt>
                <c:pt idx="5164">
                  <c:v>0.51639999999999997</c:v>
                </c:pt>
                <c:pt idx="5165">
                  <c:v>0.51650000000000007</c:v>
                </c:pt>
                <c:pt idx="5166">
                  <c:v>0.51659999999999995</c:v>
                </c:pt>
                <c:pt idx="5167">
                  <c:v>0.51670000000000005</c:v>
                </c:pt>
                <c:pt idx="5168">
                  <c:v>0.51680000000000004</c:v>
                </c:pt>
                <c:pt idx="5169">
                  <c:v>0.51690000000000003</c:v>
                </c:pt>
                <c:pt idx="5170">
                  <c:v>0.51700000000000002</c:v>
                </c:pt>
                <c:pt idx="5171">
                  <c:v>0.5171</c:v>
                </c:pt>
                <c:pt idx="5172">
                  <c:v>0.51719999999999999</c:v>
                </c:pt>
                <c:pt idx="5173">
                  <c:v>0.51730000000000009</c:v>
                </c:pt>
                <c:pt idx="5174">
                  <c:v>0.51739999999999997</c:v>
                </c:pt>
                <c:pt idx="5175">
                  <c:v>0.51749999999999996</c:v>
                </c:pt>
                <c:pt idx="5176">
                  <c:v>0.51760000000000006</c:v>
                </c:pt>
                <c:pt idx="5177">
                  <c:v>0.51769999999999994</c:v>
                </c:pt>
                <c:pt idx="5178">
                  <c:v>0.51780000000000004</c:v>
                </c:pt>
                <c:pt idx="5179">
                  <c:v>0.51789999999999992</c:v>
                </c:pt>
                <c:pt idx="5180">
                  <c:v>0.51800000000000002</c:v>
                </c:pt>
                <c:pt idx="5181">
                  <c:v>0.5181</c:v>
                </c:pt>
                <c:pt idx="5182">
                  <c:v>0.51819999999999999</c:v>
                </c:pt>
                <c:pt idx="5183">
                  <c:v>0.51829999999999998</c:v>
                </c:pt>
                <c:pt idx="5184">
                  <c:v>0.51839999999999997</c:v>
                </c:pt>
                <c:pt idx="5185">
                  <c:v>0.51849999999999996</c:v>
                </c:pt>
                <c:pt idx="5186">
                  <c:v>0.51860000000000006</c:v>
                </c:pt>
                <c:pt idx="5187">
                  <c:v>0.51869999999999994</c:v>
                </c:pt>
                <c:pt idx="5188">
                  <c:v>0.51880000000000004</c:v>
                </c:pt>
                <c:pt idx="5189">
                  <c:v>0.51890000000000003</c:v>
                </c:pt>
                <c:pt idx="5190">
                  <c:v>0.51900000000000002</c:v>
                </c:pt>
                <c:pt idx="5191">
                  <c:v>0.51910000000000001</c:v>
                </c:pt>
                <c:pt idx="5192">
                  <c:v>0.51919999999999999</c:v>
                </c:pt>
                <c:pt idx="5193">
                  <c:v>0.51929999999999998</c:v>
                </c:pt>
                <c:pt idx="5194">
                  <c:v>0.51940000000000008</c:v>
                </c:pt>
                <c:pt idx="5195">
                  <c:v>0.51949999999999996</c:v>
                </c:pt>
                <c:pt idx="5196">
                  <c:v>0.51960000000000006</c:v>
                </c:pt>
                <c:pt idx="5197">
                  <c:v>0.51970000000000005</c:v>
                </c:pt>
                <c:pt idx="5198">
                  <c:v>0.51979999999999993</c:v>
                </c:pt>
                <c:pt idx="5199">
                  <c:v>0.51990000000000003</c:v>
                </c:pt>
                <c:pt idx="5200">
                  <c:v>0.51999999999999991</c:v>
                </c:pt>
                <c:pt idx="5201">
                  <c:v>0.52010000000000001</c:v>
                </c:pt>
                <c:pt idx="5202">
                  <c:v>0.5202</c:v>
                </c:pt>
                <c:pt idx="5203">
                  <c:v>0.52029999999999998</c:v>
                </c:pt>
                <c:pt idx="5204">
                  <c:v>0.52039999999999997</c:v>
                </c:pt>
                <c:pt idx="5205">
                  <c:v>0.52050000000000007</c:v>
                </c:pt>
                <c:pt idx="5206">
                  <c:v>0.52059999999999995</c:v>
                </c:pt>
                <c:pt idx="5207">
                  <c:v>0.52070000000000005</c:v>
                </c:pt>
                <c:pt idx="5208">
                  <c:v>0.52079999999999993</c:v>
                </c:pt>
                <c:pt idx="5209">
                  <c:v>0.52090000000000003</c:v>
                </c:pt>
                <c:pt idx="5210">
                  <c:v>0.52100000000000002</c:v>
                </c:pt>
                <c:pt idx="5211">
                  <c:v>0.52110000000000001</c:v>
                </c:pt>
                <c:pt idx="5212">
                  <c:v>0.5212</c:v>
                </c:pt>
                <c:pt idx="5213">
                  <c:v>0.52129999999999999</c:v>
                </c:pt>
                <c:pt idx="5214">
                  <c:v>0.52139999999999997</c:v>
                </c:pt>
                <c:pt idx="5215">
                  <c:v>0.52150000000000007</c:v>
                </c:pt>
                <c:pt idx="5216">
                  <c:v>0.52159999999999995</c:v>
                </c:pt>
                <c:pt idx="5217">
                  <c:v>0.52170000000000005</c:v>
                </c:pt>
                <c:pt idx="5218">
                  <c:v>0.52180000000000004</c:v>
                </c:pt>
                <c:pt idx="5219">
                  <c:v>0.52189999999999992</c:v>
                </c:pt>
                <c:pt idx="5220">
                  <c:v>0.52200000000000002</c:v>
                </c:pt>
                <c:pt idx="5221">
                  <c:v>0.5220999999999999</c:v>
                </c:pt>
                <c:pt idx="5222">
                  <c:v>0.5222</c:v>
                </c:pt>
                <c:pt idx="5223">
                  <c:v>0.52229999999999999</c:v>
                </c:pt>
                <c:pt idx="5224">
                  <c:v>0.52239999999999998</c:v>
                </c:pt>
                <c:pt idx="5225">
                  <c:v>0.52249999999999996</c:v>
                </c:pt>
                <c:pt idx="5226">
                  <c:v>0.52260000000000006</c:v>
                </c:pt>
                <c:pt idx="5227">
                  <c:v>0.52269999999999994</c:v>
                </c:pt>
                <c:pt idx="5228">
                  <c:v>0.52280000000000004</c:v>
                </c:pt>
                <c:pt idx="5229">
                  <c:v>0.52289999999999992</c:v>
                </c:pt>
                <c:pt idx="5230">
                  <c:v>0.52300000000000002</c:v>
                </c:pt>
                <c:pt idx="5231">
                  <c:v>0.52310000000000001</c:v>
                </c:pt>
                <c:pt idx="5232">
                  <c:v>0.5232</c:v>
                </c:pt>
                <c:pt idx="5233">
                  <c:v>0.52329999999999999</c:v>
                </c:pt>
                <c:pt idx="5234">
                  <c:v>0.52340000000000009</c:v>
                </c:pt>
                <c:pt idx="5235">
                  <c:v>0.52349999999999997</c:v>
                </c:pt>
                <c:pt idx="5236">
                  <c:v>0.52360000000000007</c:v>
                </c:pt>
                <c:pt idx="5237">
                  <c:v>0.52369999999999994</c:v>
                </c:pt>
                <c:pt idx="5238">
                  <c:v>0.52380000000000004</c:v>
                </c:pt>
                <c:pt idx="5239">
                  <c:v>0.52390000000000003</c:v>
                </c:pt>
                <c:pt idx="5240">
                  <c:v>0.52400000000000002</c:v>
                </c:pt>
                <c:pt idx="5241">
                  <c:v>0.52410000000000001</c:v>
                </c:pt>
                <c:pt idx="5242">
                  <c:v>0.5242</c:v>
                </c:pt>
                <c:pt idx="5243">
                  <c:v>0.52429999999999999</c:v>
                </c:pt>
                <c:pt idx="5244">
                  <c:v>0.52439999999999998</c:v>
                </c:pt>
                <c:pt idx="5245">
                  <c:v>0.52449999999999997</c:v>
                </c:pt>
                <c:pt idx="5246">
                  <c:v>0.52459999999999996</c:v>
                </c:pt>
                <c:pt idx="5247">
                  <c:v>0.52470000000000006</c:v>
                </c:pt>
                <c:pt idx="5248">
                  <c:v>0.52479999999999993</c:v>
                </c:pt>
                <c:pt idx="5249">
                  <c:v>0.52490000000000003</c:v>
                </c:pt>
                <c:pt idx="5250">
                  <c:v>0.52500000000000002</c:v>
                </c:pt>
                <c:pt idx="5251">
                  <c:v>0.52510000000000001</c:v>
                </c:pt>
                <c:pt idx="5252">
                  <c:v>0.5252</c:v>
                </c:pt>
                <c:pt idx="5253">
                  <c:v>0.52529999999999999</c:v>
                </c:pt>
                <c:pt idx="5254">
                  <c:v>0.52539999999999998</c:v>
                </c:pt>
                <c:pt idx="5255">
                  <c:v>0.52550000000000008</c:v>
                </c:pt>
                <c:pt idx="5256">
                  <c:v>0.52559999999999996</c:v>
                </c:pt>
                <c:pt idx="5257">
                  <c:v>0.52570000000000006</c:v>
                </c:pt>
                <c:pt idx="5258">
                  <c:v>0.52579999999999993</c:v>
                </c:pt>
                <c:pt idx="5259">
                  <c:v>0.52590000000000003</c:v>
                </c:pt>
                <c:pt idx="5260">
                  <c:v>0.52600000000000002</c:v>
                </c:pt>
                <c:pt idx="5261">
                  <c:v>0.52610000000000001</c:v>
                </c:pt>
                <c:pt idx="5262">
                  <c:v>0.5262</c:v>
                </c:pt>
                <c:pt idx="5263">
                  <c:v>0.5263000000000001</c:v>
                </c:pt>
                <c:pt idx="5264">
                  <c:v>0.52639999999999998</c:v>
                </c:pt>
                <c:pt idx="5265">
                  <c:v>0.52649999999999997</c:v>
                </c:pt>
                <c:pt idx="5266">
                  <c:v>0.52659999999999996</c:v>
                </c:pt>
                <c:pt idx="5267">
                  <c:v>0.52669999999999995</c:v>
                </c:pt>
                <c:pt idx="5268">
                  <c:v>0.52680000000000005</c:v>
                </c:pt>
                <c:pt idx="5269">
                  <c:v>0.52689999999999992</c:v>
                </c:pt>
                <c:pt idx="5270">
                  <c:v>0.52700000000000002</c:v>
                </c:pt>
                <c:pt idx="5271">
                  <c:v>0.52710000000000001</c:v>
                </c:pt>
                <c:pt idx="5272">
                  <c:v>0.5272</c:v>
                </c:pt>
                <c:pt idx="5273">
                  <c:v>0.52729999999999999</c:v>
                </c:pt>
                <c:pt idx="5274">
                  <c:v>0.52739999999999998</c:v>
                </c:pt>
                <c:pt idx="5275">
                  <c:v>0.52749999999999997</c:v>
                </c:pt>
                <c:pt idx="5276">
                  <c:v>0.52760000000000007</c:v>
                </c:pt>
                <c:pt idx="5277">
                  <c:v>0.52769999999999995</c:v>
                </c:pt>
                <c:pt idx="5278">
                  <c:v>0.52780000000000005</c:v>
                </c:pt>
                <c:pt idx="5279">
                  <c:v>0.52790000000000004</c:v>
                </c:pt>
                <c:pt idx="5280">
                  <c:v>0.52800000000000002</c:v>
                </c:pt>
                <c:pt idx="5281">
                  <c:v>0.52810000000000001</c:v>
                </c:pt>
                <c:pt idx="5282">
                  <c:v>0.5282</c:v>
                </c:pt>
                <c:pt idx="5283">
                  <c:v>0.52829999999999999</c:v>
                </c:pt>
                <c:pt idx="5284">
                  <c:v>0.52840000000000009</c:v>
                </c:pt>
                <c:pt idx="5285">
                  <c:v>0.52849999999999997</c:v>
                </c:pt>
                <c:pt idx="5286">
                  <c:v>0.52859999999999996</c:v>
                </c:pt>
                <c:pt idx="5287">
                  <c:v>0.52869999999999995</c:v>
                </c:pt>
                <c:pt idx="5288">
                  <c:v>0.52879999999999994</c:v>
                </c:pt>
                <c:pt idx="5289">
                  <c:v>0.52890000000000004</c:v>
                </c:pt>
                <c:pt idx="5290">
                  <c:v>0.52899999999999991</c:v>
                </c:pt>
                <c:pt idx="5291">
                  <c:v>0.52910000000000001</c:v>
                </c:pt>
                <c:pt idx="5292">
                  <c:v>0.5292</c:v>
                </c:pt>
                <c:pt idx="5293">
                  <c:v>0.52929999999999999</c:v>
                </c:pt>
                <c:pt idx="5294">
                  <c:v>0.52939999999999998</c:v>
                </c:pt>
                <c:pt idx="5295">
                  <c:v>0.52949999999999997</c:v>
                </c:pt>
                <c:pt idx="5296">
                  <c:v>0.52959999999999996</c:v>
                </c:pt>
                <c:pt idx="5297">
                  <c:v>0.52970000000000006</c:v>
                </c:pt>
                <c:pt idx="5298">
                  <c:v>0.52979999999999994</c:v>
                </c:pt>
                <c:pt idx="5299">
                  <c:v>0.52990000000000004</c:v>
                </c:pt>
                <c:pt idx="5300">
                  <c:v>0.53</c:v>
                </c:pt>
                <c:pt idx="5301">
                  <c:v>0.53010000000000002</c:v>
                </c:pt>
                <c:pt idx="5302">
                  <c:v>0.5302</c:v>
                </c:pt>
                <c:pt idx="5303">
                  <c:v>0.53029999999999999</c:v>
                </c:pt>
                <c:pt idx="5304">
                  <c:v>0.53039999999999998</c:v>
                </c:pt>
                <c:pt idx="5305">
                  <c:v>0.53050000000000008</c:v>
                </c:pt>
                <c:pt idx="5306">
                  <c:v>0.53059999999999996</c:v>
                </c:pt>
                <c:pt idx="5307">
                  <c:v>0.53070000000000006</c:v>
                </c:pt>
                <c:pt idx="5308">
                  <c:v>0.53080000000000005</c:v>
                </c:pt>
                <c:pt idx="5309">
                  <c:v>0.53089999999999993</c:v>
                </c:pt>
                <c:pt idx="5310">
                  <c:v>0.53100000000000003</c:v>
                </c:pt>
                <c:pt idx="5311">
                  <c:v>0.53109999999999991</c:v>
                </c:pt>
                <c:pt idx="5312">
                  <c:v>0.53120000000000001</c:v>
                </c:pt>
                <c:pt idx="5313">
                  <c:v>0.53129999999999999</c:v>
                </c:pt>
                <c:pt idx="5314">
                  <c:v>0.53139999999999998</c:v>
                </c:pt>
                <c:pt idx="5315">
                  <c:v>0.53149999999999997</c:v>
                </c:pt>
                <c:pt idx="5316">
                  <c:v>0.53160000000000007</c:v>
                </c:pt>
                <c:pt idx="5317">
                  <c:v>0.53169999999999995</c:v>
                </c:pt>
                <c:pt idx="5318">
                  <c:v>0.53180000000000005</c:v>
                </c:pt>
                <c:pt idx="5319">
                  <c:v>0.53189999999999993</c:v>
                </c:pt>
                <c:pt idx="5320">
                  <c:v>0.53200000000000003</c:v>
                </c:pt>
                <c:pt idx="5321">
                  <c:v>0.53210000000000002</c:v>
                </c:pt>
                <c:pt idx="5322">
                  <c:v>0.53220000000000001</c:v>
                </c:pt>
                <c:pt idx="5323">
                  <c:v>0.5323</c:v>
                </c:pt>
                <c:pt idx="5324">
                  <c:v>0.53239999999999998</c:v>
                </c:pt>
                <c:pt idx="5325">
                  <c:v>0.53249999999999997</c:v>
                </c:pt>
                <c:pt idx="5326">
                  <c:v>0.53260000000000007</c:v>
                </c:pt>
                <c:pt idx="5327">
                  <c:v>0.53269999999999995</c:v>
                </c:pt>
                <c:pt idx="5328">
                  <c:v>0.53280000000000005</c:v>
                </c:pt>
                <c:pt idx="5329">
                  <c:v>0.53290000000000004</c:v>
                </c:pt>
                <c:pt idx="5330">
                  <c:v>0.53300000000000003</c:v>
                </c:pt>
                <c:pt idx="5331">
                  <c:v>0.53310000000000002</c:v>
                </c:pt>
                <c:pt idx="5332">
                  <c:v>0.5331999999999999</c:v>
                </c:pt>
                <c:pt idx="5333">
                  <c:v>0.5333</c:v>
                </c:pt>
                <c:pt idx="5334">
                  <c:v>0.53339999999999999</c:v>
                </c:pt>
                <c:pt idx="5335">
                  <c:v>0.53349999999999997</c:v>
                </c:pt>
                <c:pt idx="5336">
                  <c:v>0.53359999999999996</c:v>
                </c:pt>
                <c:pt idx="5337">
                  <c:v>0.53370000000000006</c:v>
                </c:pt>
                <c:pt idx="5338">
                  <c:v>0.53379999999999994</c:v>
                </c:pt>
                <c:pt idx="5339">
                  <c:v>0.53390000000000004</c:v>
                </c:pt>
                <c:pt idx="5340">
                  <c:v>0.53399999999999992</c:v>
                </c:pt>
                <c:pt idx="5341">
                  <c:v>0.53410000000000002</c:v>
                </c:pt>
                <c:pt idx="5342">
                  <c:v>0.53420000000000001</c:v>
                </c:pt>
                <c:pt idx="5343">
                  <c:v>0.5343</c:v>
                </c:pt>
                <c:pt idx="5344">
                  <c:v>0.53439999999999999</c:v>
                </c:pt>
                <c:pt idx="5345">
                  <c:v>0.53450000000000009</c:v>
                </c:pt>
                <c:pt idx="5346">
                  <c:v>0.53459999999999996</c:v>
                </c:pt>
                <c:pt idx="5347">
                  <c:v>0.53470000000000006</c:v>
                </c:pt>
                <c:pt idx="5348">
                  <c:v>0.53479999999999994</c:v>
                </c:pt>
                <c:pt idx="5349">
                  <c:v>0.53490000000000004</c:v>
                </c:pt>
                <c:pt idx="5350">
                  <c:v>0.53500000000000003</c:v>
                </c:pt>
                <c:pt idx="5351">
                  <c:v>0.53510000000000002</c:v>
                </c:pt>
                <c:pt idx="5352">
                  <c:v>0.53520000000000001</c:v>
                </c:pt>
                <c:pt idx="5353">
                  <c:v>0.5353</c:v>
                </c:pt>
                <c:pt idx="5354">
                  <c:v>0.53539999999999999</c:v>
                </c:pt>
                <c:pt idx="5355">
                  <c:v>0.53549999999999998</c:v>
                </c:pt>
                <c:pt idx="5356">
                  <c:v>0.53559999999999997</c:v>
                </c:pt>
                <c:pt idx="5357">
                  <c:v>0.53569999999999995</c:v>
                </c:pt>
                <c:pt idx="5358">
                  <c:v>0.53580000000000005</c:v>
                </c:pt>
                <c:pt idx="5359">
                  <c:v>0.53589999999999993</c:v>
                </c:pt>
                <c:pt idx="5360">
                  <c:v>0.53600000000000003</c:v>
                </c:pt>
                <c:pt idx="5361">
                  <c:v>0.53610000000000002</c:v>
                </c:pt>
                <c:pt idx="5362">
                  <c:v>0.53620000000000001</c:v>
                </c:pt>
                <c:pt idx="5363">
                  <c:v>0.5363</c:v>
                </c:pt>
                <c:pt idx="5364">
                  <c:v>0.53639999999999999</c:v>
                </c:pt>
                <c:pt idx="5365">
                  <c:v>0.53649999999999998</c:v>
                </c:pt>
                <c:pt idx="5366">
                  <c:v>0.53660000000000008</c:v>
                </c:pt>
                <c:pt idx="5367">
                  <c:v>0.53669999999999995</c:v>
                </c:pt>
                <c:pt idx="5368">
                  <c:v>0.53680000000000005</c:v>
                </c:pt>
                <c:pt idx="5369">
                  <c:v>0.53689999999999993</c:v>
                </c:pt>
                <c:pt idx="5370">
                  <c:v>0.53700000000000003</c:v>
                </c:pt>
                <c:pt idx="5371">
                  <c:v>0.53710000000000002</c:v>
                </c:pt>
                <c:pt idx="5372">
                  <c:v>0.53720000000000001</c:v>
                </c:pt>
                <c:pt idx="5373">
                  <c:v>0.5373</c:v>
                </c:pt>
                <c:pt idx="5374">
                  <c:v>0.5374000000000001</c:v>
                </c:pt>
                <c:pt idx="5375">
                  <c:v>0.53749999999999998</c:v>
                </c:pt>
                <c:pt idx="5376">
                  <c:v>0.53759999999999997</c:v>
                </c:pt>
                <c:pt idx="5377">
                  <c:v>0.53769999999999996</c:v>
                </c:pt>
                <c:pt idx="5378">
                  <c:v>0.53779999999999994</c:v>
                </c:pt>
                <c:pt idx="5379">
                  <c:v>0.53790000000000004</c:v>
                </c:pt>
                <c:pt idx="5380">
                  <c:v>0.53799999999999992</c:v>
                </c:pt>
                <c:pt idx="5381">
                  <c:v>0.53810000000000002</c:v>
                </c:pt>
                <c:pt idx="5382">
                  <c:v>0.53820000000000001</c:v>
                </c:pt>
                <c:pt idx="5383">
                  <c:v>0.5383</c:v>
                </c:pt>
                <c:pt idx="5384">
                  <c:v>0.53839999999999999</c:v>
                </c:pt>
                <c:pt idx="5385">
                  <c:v>0.53849999999999998</c:v>
                </c:pt>
                <c:pt idx="5386">
                  <c:v>0.53859999999999997</c:v>
                </c:pt>
                <c:pt idx="5387">
                  <c:v>0.53870000000000007</c:v>
                </c:pt>
                <c:pt idx="5388">
                  <c:v>0.53879999999999995</c:v>
                </c:pt>
                <c:pt idx="5389">
                  <c:v>0.53890000000000005</c:v>
                </c:pt>
                <c:pt idx="5390">
                  <c:v>0.53900000000000003</c:v>
                </c:pt>
                <c:pt idx="5391">
                  <c:v>0.53910000000000002</c:v>
                </c:pt>
                <c:pt idx="5392">
                  <c:v>0.53920000000000001</c:v>
                </c:pt>
                <c:pt idx="5393">
                  <c:v>0.5393</c:v>
                </c:pt>
                <c:pt idx="5394">
                  <c:v>0.53939999999999999</c:v>
                </c:pt>
                <c:pt idx="5395">
                  <c:v>0.53950000000000009</c:v>
                </c:pt>
                <c:pt idx="5396">
                  <c:v>0.53959999999999997</c:v>
                </c:pt>
                <c:pt idx="5397">
                  <c:v>0.53970000000000007</c:v>
                </c:pt>
                <c:pt idx="5398">
                  <c:v>0.53980000000000006</c:v>
                </c:pt>
                <c:pt idx="5399">
                  <c:v>0.53989999999999994</c:v>
                </c:pt>
                <c:pt idx="5400">
                  <c:v>0.54</c:v>
                </c:pt>
                <c:pt idx="5401">
                  <c:v>0.54009999999999991</c:v>
                </c:pt>
                <c:pt idx="5402">
                  <c:v>0.54020000000000001</c:v>
                </c:pt>
                <c:pt idx="5403">
                  <c:v>0.5403</c:v>
                </c:pt>
                <c:pt idx="5404">
                  <c:v>0.54039999999999999</c:v>
                </c:pt>
                <c:pt idx="5405">
                  <c:v>0.54049999999999998</c:v>
                </c:pt>
                <c:pt idx="5406">
                  <c:v>0.54059999999999997</c:v>
                </c:pt>
                <c:pt idx="5407">
                  <c:v>0.54069999999999996</c:v>
                </c:pt>
                <c:pt idx="5408">
                  <c:v>0.54080000000000006</c:v>
                </c:pt>
                <c:pt idx="5409">
                  <c:v>0.54089999999999994</c:v>
                </c:pt>
                <c:pt idx="5410">
                  <c:v>0.54100000000000004</c:v>
                </c:pt>
                <c:pt idx="5411">
                  <c:v>0.54110000000000003</c:v>
                </c:pt>
                <c:pt idx="5412">
                  <c:v>0.54120000000000001</c:v>
                </c:pt>
                <c:pt idx="5413">
                  <c:v>0.5413</c:v>
                </c:pt>
                <c:pt idx="5414">
                  <c:v>0.54139999999999999</c:v>
                </c:pt>
                <c:pt idx="5415">
                  <c:v>0.54149999999999998</c:v>
                </c:pt>
                <c:pt idx="5416">
                  <c:v>0.54160000000000008</c:v>
                </c:pt>
                <c:pt idx="5417">
                  <c:v>0.54169999999999996</c:v>
                </c:pt>
                <c:pt idx="5418">
                  <c:v>0.54180000000000006</c:v>
                </c:pt>
                <c:pt idx="5419">
                  <c:v>0.54190000000000005</c:v>
                </c:pt>
                <c:pt idx="5420">
                  <c:v>0.54199999999999993</c:v>
                </c:pt>
                <c:pt idx="5421">
                  <c:v>0.54210000000000003</c:v>
                </c:pt>
                <c:pt idx="5422">
                  <c:v>0.5421999999999999</c:v>
                </c:pt>
                <c:pt idx="5423">
                  <c:v>0.5423</c:v>
                </c:pt>
                <c:pt idx="5424">
                  <c:v>0.54239999999999999</c:v>
                </c:pt>
                <c:pt idx="5425">
                  <c:v>0.54249999999999998</c:v>
                </c:pt>
                <c:pt idx="5426">
                  <c:v>0.54259999999999997</c:v>
                </c:pt>
                <c:pt idx="5427">
                  <c:v>0.54270000000000007</c:v>
                </c:pt>
                <c:pt idx="5428">
                  <c:v>0.54279999999999995</c:v>
                </c:pt>
                <c:pt idx="5429">
                  <c:v>0.54290000000000005</c:v>
                </c:pt>
                <c:pt idx="5430">
                  <c:v>0.54299999999999993</c:v>
                </c:pt>
                <c:pt idx="5431">
                  <c:v>0.54310000000000003</c:v>
                </c:pt>
                <c:pt idx="5432">
                  <c:v>0.54320000000000002</c:v>
                </c:pt>
                <c:pt idx="5433">
                  <c:v>0.54330000000000001</c:v>
                </c:pt>
                <c:pt idx="5434">
                  <c:v>0.54339999999999999</c:v>
                </c:pt>
                <c:pt idx="5435">
                  <c:v>0.54349999999999998</c:v>
                </c:pt>
                <c:pt idx="5436">
                  <c:v>0.54359999999999997</c:v>
                </c:pt>
                <c:pt idx="5437">
                  <c:v>0.54370000000000007</c:v>
                </c:pt>
                <c:pt idx="5438">
                  <c:v>0.54379999999999995</c:v>
                </c:pt>
                <c:pt idx="5439">
                  <c:v>0.54390000000000005</c:v>
                </c:pt>
                <c:pt idx="5440">
                  <c:v>0.54400000000000004</c:v>
                </c:pt>
                <c:pt idx="5441">
                  <c:v>0.54410000000000003</c:v>
                </c:pt>
                <c:pt idx="5442">
                  <c:v>0.54420000000000002</c:v>
                </c:pt>
                <c:pt idx="5443">
                  <c:v>0.5442999999999999</c:v>
                </c:pt>
                <c:pt idx="5444">
                  <c:v>0.5444</c:v>
                </c:pt>
                <c:pt idx="5445">
                  <c:v>0.54449999999999998</c:v>
                </c:pt>
                <c:pt idx="5446">
                  <c:v>0.54459999999999997</c:v>
                </c:pt>
                <c:pt idx="5447">
                  <c:v>0.54469999999999996</c:v>
                </c:pt>
                <c:pt idx="5448">
                  <c:v>0.54480000000000006</c:v>
                </c:pt>
                <c:pt idx="5449">
                  <c:v>0.54489999999999994</c:v>
                </c:pt>
                <c:pt idx="5450">
                  <c:v>0.54500000000000004</c:v>
                </c:pt>
                <c:pt idx="5451">
                  <c:v>0.54509999999999992</c:v>
                </c:pt>
                <c:pt idx="5452">
                  <c:v>0.54520000000000002</c:v>
                </c:pt>
                <c:pt idx="5453">
                  <c:v>0.54530000000000001</c:v>
                </c:pt>
                <c:pt idx="5454">
                  <c:v>0.5454</c:v>
                </c:pt>
                <c:pt idx="5455">
                  <c:v>0.54549999999999998</c:v>
                </c:pt>
                <c:pt idx="5456">
                  <c:v>0.54560000000000008</c:v>
                </c:pt>
                <c:pt idx="5457">
                  <c:v>0.54569999999999996</c:v>
                </c:pt>
                <c:pt idx="5458">
                  <c:v>0.54580000000000006</c:v>
                </c:pt>
                <c:pt idx="5459">
                  <c:v>0.54589999999999994</c:v>
                </c:pt>
                <c:pt idx="5460">
                  <c:v>0.54600000000000004</c:v>
                </c:pt>
                <c:pt idx="5461">
                  <c:v>0.54610000000000003</c:v>
                </c:pt>
                <c:pt idx="5462">
                  <c:v>0.54620000000000002</c:v>
                </c:pt>
                <c:pt idx="5463">
                  <c:v>0.54630000000000001</c:v>
                </c:pt>
                <c:pt idx="5464">
                  <c:v>0.54640000000000011</c:v>
                </c:pt>
                <c:pt idx="5465">
                  <c:v>0.54649999999999999</c:v>
                </c:pt>
                <c:pt idx="5466">
                  <c:v>0.54659999999999997</c:v>
                </c:pt>
                <c:pt idx="5467">
                  <c:v>0.54669999999999996</c:v>
                </c:pt>
                <c:pt idx="5468">
                  <c:v>0.54679999999999995</c:v>
                </c:pt>
                <c:pt idx="5469">
                  <c:v>0.54690000000000005</c:v>
                </c:pt>
                <c:pt idx="5470">
                  <c:v>0.54699999999999993</c:v>
                </c:pt>
                <c:pt idx="5471">
                  <c:v>0.54710000000000003</c:v>
                </c:pt>
                <c:pt idx="5472">
                  <c:v>0.54720000000000002</c:v>
                </c:pt>
                <c:pt idx="5473">
                  <c:v>0.54730000000000001</c:v>
                </c:pt>
                <c:pt idx="5474">
                  <c:v>0.5474</c:v>
                </c:pt>
                <c:pt idx="5475">
                  <c:v>0.54749999999999999</c:v>
                </c:pt>
                <c:pt idx="5476">
                  <c:v>0.54759999999999998</c:v>
                </c:pt>
                <c:pt idx="5477">
                  <c:v>0.54770000000000008</c:v>
                </c:pt>
                <c:pt idx="5478">
                  <c:v>0.54779999999999995</c:v>
                </c:pt>
                <c:pt idx="5479">
                  <c:v>0.54790000000000005</c:v>
                </c:pt>
                <c:pt idx="5480">
                  <c:v>0.54799999999999993</c:v>
                </c:pt>
                <c:pt idx="5481">
                  <c:v>0.54810000000000003</c:v>
                </c:pt>
                <c:pt idx="5482">
                  <c:v>0.54820000000000002</c:v>
                </c:pt>
                <c:pt idx="5483">
                  <c:v>0.54830000000000001</c:v>
                </c:pt>
                <c:pt idx="5484">
                  <c:v>0.5484</c:v>
                </c:pt>
                <c:pt idx="5485">
                  <c:v>0.5485000000000001</c:v>
                </c:pt>
                <c:pt idx="5486">
                  <c:v>0.54859999999999998</c:v>
                </c:pt>
                <c:pt idx="5487">
                  <c:v>0.54869999999999997</c:v>
                </c:pt>
                <c:pt idx="5488">
                  <c:v>0.54879999999999995</c:v>
                </c:pt>
                <c:pt idx="5489">
                  <c:v>0.54889999999999994</c:v>
                </c:pt>
                <c:pt idx="5490">
                  <c:v>0.54900000000000004</c:v>
                </c:pt>
                <c:pt idx="5491">
                  <c:v>0.54909999999999992</c:v>
                </c:pt>
                <c:pt idx="5492">
                  <c:v>0.54920000000000002</c:v>
                </c:pt>
                <c:pt idx="5493">
                  <c:v>0.54930000000000001</c:v>
                </c:pt>
                <c:pt idx="5494">
                  <c:v>0.5494</c:v>
                </c:pt>
                <c:pt idx="5495">
                  <c:v>0.54949999999999999</c:v>
                </c:pt>
                <c:pt idx="5496">
                  <c:v>0.54959999999999998</c:v>
                </c:pt>
                <c:pt idx="5497">
                  <c:v>0.54969999999999997</c:v>
                </c:pt>
                <c:pt idx="5498">
                  <c:v>0.54980000000000007</c:v>
                </c:pt>
                <c:pt idx="5499">
                  <c:v>0.54989999999999994</c:v>
                </c:pt>
                <c:pt idx="5500">
                  <c:v>0.55000000000000004</c:v>
                </c:pt>
                <c:pt idx="5501">
                  <c:v>0.55010000000000003</c:v>
                </c:pt>
                <c:pt idx="5502">
                  <c:v>0.55020000000000002</c:v>
                </c:pt>
                <c:pt idx="5503">
                  <c:v>0.55030000000000001</c:v>
                </c:pt>
                <c:pt idx="5504">
                  <c:v>0.5504</c:v>
                </c:pt>
                <c:pt idx="5505">
                  <c:v>0.55049999999999999</c:v>
                </c:pt>
                <c:pt idx="5506">
                  <c:v>0.55060000000000009</c:v>
                </c:pt>
                <c:pt idx="5507">
                  <c:v>0.55069999999999997</c:v>
                </c:pt>
                <c:pt idx="5508">
                  <c:v>0.55080000000000007</c:v>
                </c:pt>
                <c:pt idx="5509">
                  <c:v>0.55089999999999995</c:v>
                </c:pt>
                <c:pt idx="5510">
                  <c:v>0.55099999999999993</c:v>
                </c:pt>
                <c:pt idx="5511">
                  <c:v>0.55110000000000003</c:v>
                </c:pt>
                <c:pt idx="5512">
                  <c:v>0.55119999999999991</c:v>
                </c:pt>
                <c:pt idx="5513">
                  <c:v>0.55130000000000001</c:v>
                </c:pt>
                <c:pt idx="5514">
                  <c:v>0.5514</c:v>
                </c:pt>
                <c:pt idx="5515">
                  <c:v>0.55149999999999999</c:v>
                </c:pt>
                <c:pt idx="5516">
                  <c:v>0.55159999999999998</c:v>
                </c:pt>
                <c:pt idx="5517">
                  <c:v>0.55169999999999997</c:v>
                </c:pt>
                <c:pt idx="5518">
                  <c:v>0.55179999999999996</c:v>
                </c:pt>
                <c:pt idx="5519">
                  <c:v>0.55190000000000006</c:v>
                </c:pt>
                <c:pt idx="5520">
                  <c:v>0.55199999999999994</c:v>
                </c:pt>
                <c:pt idx="5521">
                  <c:v>0.55210000000000004</c:v>
                </c:pt>
                <c:pt idx="5522">
                  <c:v>0.55220000000000002</c:v>
                </c:pt>
                <c:pt idx="5523">
                  <c:v>0.55230000000000001</c:v>
                </c:pt>
                <c:pt idx="5524">
                  <c:v>0.5524</c:v>
                </c:pt>
                <c:pt idx="5525">
                  <c:v>0.55249999999999999</c:v>
                </c:pt>
                <c:pt idx="5526">
                  <c:v>0.55259999999999998</c:v>
                </c:pt>
                <c:pt idx="5527">
                  <c:v>0.55270000000000008</c:v>
                </c:pt>
                <c:pt idx="5528">
                  <c:v>0.55279999999999996</c:v>
                </c:pt>
                <c:pt idx="5529">
                  <c:v>0.55290000000000006</c:v>
                </c:pt>
                <c:pt idx="5530">
                  <c:v>0.55300000000000005</c:v>
                </c:pt>
                <c:pt idx="5531">
                  <c:v>0.55309999999999993</c:v>
                </c:pt>
                <c:pt idx="5532">
                  <c:v>0.55320000000000003</c:v>
                </c:pt>
                <c:pt idx="5533">
                  <c:v>0.5532999999999999</c:v>
                </c:pt>
                <c:pt idx="5534">
                  <c:v>0.5534</c:v>
                </c:pt>
                <c:pt idx="5535">
                  <c:v>0.55349999999999999</c:v>
                </c:pt>
                <c:pt idx="5536">
                  <c:v>0.55359999999999998</c:v>
                </c:pt>
                <c:pt idx="5537">
                  <c:v>0.55369999999999997</c:v>
                </c:pt>
                <c:pt idx="5538">
                  <c:v>0.55380000000000007</c:v>
                </c:pt>
                <c:pt idx="5539">
                  <c:v>0.55389999999999995</c:v>
                </c:pt>
                <c:pt idx="5540">
                  <c:v>0.55400000000000005</c:v>
                </c:pt>
                <c:pt idx="5541">
                  <c:v>0.55409999999999993</c:v>
                </c:pt>
                <c:pt idx="5542">
                  <c:v>0.55420000000000003</c:v>
                </c:pt>
                <c:pt idx="5543">
                  <c:v>0.55430000000000001</c:v>
                </c:pt>
                <c:pt idx="5544">
                  <c:v>0.5544</c:v>
                </c:pt>
                <c:pt idx="5545">
                  <c:v>0.55449999999999999</c:v>
                </c:pt>
                <c:pt idx="5546">
                  <c:v>0.55459999999999998</c:v>
                </c:pt>
                <c:pt idx="5547">
                  <c:v>0.55469999999999997</c:v>
                </c:pt>
                <c:pt idx="5548">
                  <c:v>0.55480000000000007</c:v>
                </c:pt>
                <c:pt idx="5549">
                  <c:v>0.55489999999999995</c:v>
                </c:pt>
                <c:pt idx="5550">
                  <c:v>0.55500000000000005</c:v>
                </c:pt>
                <c:pt idx="5551">
                  <c:v>0.55510000000000004</c:v>
                </c:pt>
                <c:pt idx="5552">
                  <c:v>0.55520000000000003</c:v>
                </c:pt>
                <c:pt idx="5553">
                  <c:v>0.55530000000000002</c:v>
                </c:pt>
                <c:pt idx="5554">
                  <c:v>0.55539999999999989</c:v>
                </c:pt>
                <c:pt idx="5555">
                  <c:v>0.55549999999999999</c:v>
                </c:pt>
                <c:pt idx="5556">
                  <c:v>0.55559999999999998</c:v>
                </c:pt>
                <c:pt idx="5557">
                  <c:v>0.55569999999999997</c:v>
                </c:pt>
                <c:pt idx="5558">
                  <c:v>0.55579999999999996</c:v>
                </c:pt>
                <c:pt idx="5559">
                  <c:v>0.55590000000000006</c:v>
                </c:pt>
                <c:pt idx="5560">
                  <c:v>0.55599999999999994</c:v>
                </c:pt>
                <c:pt idx="5561">
                  <c:v>0.55610000000000004</c:v>
                </c:pt>
                <c:pt idx="5562">
                  <c:v>0.55619999999999992</c:v>
                </c:pt>
                <c:pt idx="5563">
                  <c:v>0.55630000000000002</c:v>
                </c:pt>
                <c:pt idx="5564">
                  <c:v>0.55640000000000001</c:v>
                </c:pt>
                <c:pt idx="5565">
                  <c:v>0.55649999999999999</c:v>
                </c:pt>
                <c:pt idx="5566">
                  <c:v>0.55659999999999998</c:v>
                </c:pt>
                <c:pt idx="5567">
                  <c:v>0.55670000000000008</c:v>
                </c:pt>
                <c:pt idx="5568">
                  <c:v>0.55679999999999996</c:v>
                </c:pt>
                <c:pt idx="5569">
                  <c:v>0.55690000000000006</c:v>
                </c:pt>
                <c:pt idx="5570">
                  <c:v>0.55699999999999994</c:v>
                </c:pt>
                <c:pt idx="5571">
                  <c:v>0.55710000000000004</c:v>
                </c:pt>
                <c:pt idx="5572">
                  <c:v>0.55720000000000003</c:v>
                </c:pt>
                <c:pt idx="5573">
                  <c:v>0.55730000000000002</c:v>
                </c:pt>
                <c:pt idx="5574">
                  <c:v>0.55740000000000001</c:v>
                </c:pt>
                <c:pt idx="5575">
                  <c:v>0.55750000000000011</c:v>
                </c:pt>
                <c:pt idx="5576">
                  <c:v>0.55759999999999998</c:v>
                </c:pt>
                <c:pt idx="5577">
                  <c:v>0.55769999999999997</c:v>
                </c:pt>
                <c:pt idx="5578">
                  <c:v>0.55779999999999996</c:v>
                </c:pt>
                <c:pt idx="5579">
                  <c:v>0.55789999999999995</c:v>
                </c:pt>
                <c:pt idx="5580">
                  <c:v>0.55800000000000005</c:v>
                </c:pt>
                <c:pt idx="5581">
                  <c:v>0.55809999999999993</c:v>
                </c:pt>
                <c:pt idx="5582">
                  <c:v>0.55820000000000003</c:v>
                </c:pt>
                <c:pt idx="5583">
                  <c:v>0.55830000000000002</c:v>
                </c:pt>
                <c:pt idx="5584">
                  <c:v>0.55840000000000001</c:v>
                </c:pt>
                <c:pt idx="5585">
                  <c:v>0.5585</c:v>
                </c:pt>
                <c:pt idx="5586">
                  <c:v>0.55859999999999999</c:v>
                </c:pt>
                <c:pt idx="5587">
                  <c:v>0.55869999999999997</c:v>
                </c:pt>
                <c:pt idx="5588">
                  <c:v>0.55880000000000007</c:v>
                </c:pt>
                <c:pt idx="5589">
                  <c:v>0.55889999999999995</c:v>
                </c:pt>
                <c:pt idx="5590">
                  <c:v>0.55900000000000005</c:v>
                </c:pt>
                <c:pt idx="5591">
                  <c:v>0.55909999999999993</c:v>
                </c:pt>
                <c:pt idx="5592">
                  <c:v>0.55920000000000003</c:v>
                </c:pt>
                <c:pt idx="5593">
                  <c:v>0.55930000000000002</c:v>
                </c:pt>
                <c:pt idx="5594">
                  <c:v>0.55940000000000001</c:v>
                </c:pt>
                <c:pt idx="5595">
                  <c:v>0.5595</c:v>
                </c:pt>
                <c:pt idx="5596">
                  <c:v>0.5596000000000001</c:v>
                </c:pt>
                <c:pt idx="5597">
                  <c:v>0.55969999999999998</c:v>
                </c:pt>
                <c:pt idx="5598">
                  <c:v>0.55979999999999996</c:v>
                </c:pt>
                <c:pt idx="5599">
                  <c:v>0.55989999999999995</c:v>
                </c:pt>
                <c:pt idx="5600">
                  <c:v>0.55999999999999994</c:v>
                </c:pt>
                <c:pt idx="5601">
                  <c:v>0.56010000000000004</c:v>
                </c:pt>
                <c:pt idx="5602">
                  <c:v>0.56019999999999992</c:v>
                </c:pt>
                <c:pt idx="5603">
                  <c:v>0.56030000000000002</c:v>
                </c:pt>
                <c:pt idx="5604">
                  <c:v>0.56040000000000001</c:v>
                </c:pt>
                <c:pt idx="5605">
                  <c:v>0.5605</c:v>
                </c:pt>
                <c:pt idx="5606">
                  <c:v>0.56059999999999999</c:v>
                </c:pt>
                <c:pt idx="5607">
                  <c:v>0.56069999999999998</c:v>
                </c:pt>
                <c:pt idx="5608">
                  <c:v>0.56079999999999997</c:v>
                </c:pt>
                <c:pt idx="5609">
                  <c:v>0.56090000000000007</c:v>
                </c:pt>
                <c:pt idx="5610">
                  <c:v>0.56099999999999994</c:v>
                </c:pt>
                <c:pt idx="5611">
                  <c:v>0.56110000000000004</c:v>
                </c:pt>
                <c:pt idx="5612">
                  <c:v>0.56120000000000003</c:v>
                </c:pt>
                <c:pt idx="5613">
                  <c:v>0.56130000000000002</c:v>
                </c:pt>
                <c:pt idx="5614">
                  <c:v>0.56140000000000001</c:v>
                </c:pt>
                <c:pt idx="5615">
                  <c:v>0.5615</c:v>
                </c:pt>
                <c:pt idx="5616">
                  <c:v>0.56159999999999999</c:v>
                </c:pt>
                <c:pt idx="5617">
                  <c:v>0.56170000000000009</c:v>
                </c:pt>
                <c:pt idx="5618">
                  <c:v>0.56179999999999997</c:v>
                </c:pt>
                <c:pt idx="5619">
                  <c:v>0.56190000000000007</c:v>
                </c:pt>
                <c:pt idx="5620">
                  <c:v>0.56200000000000006</c:v>
                </c:pt>
                <c:pt idx="5621">
                  <c:v>0.56209999999999993</c:v>
                </c:pt>
                <c:pt idx="5622">
                  <c:v>0.56220000000000003</c:v>
                </c:pt>
                <c:pt idx="5623">
                  <c:v>0.56229999999999991</c:v>
                </c:pt>
                <c:pt idx="5624">
                  <c:v>0.56240000000000001</c:v>
                </c:pt>
                <c:pt idx="5625">
                  <c:v>0.5625</c:v>
                </c:pt>
                <c:pt idx="5626">
                  <c:v>0.56259999999999999</c:v>
                </c:pt>
                <c:pt idx="5627">
                  <c:v>0.56269999999999998</c:v>
                </c:pt>
                <c:pt idx="5628">
                  <c:v>0.56279999999999997</c:v>
                </c:pt>
                <c:pt idx="5629">
                  <c:v>0.56289999999999996</c:v>
                </c:pt>
                <c:pt idx="5630">
                  <c:v>0.56300000000000006</c:v>
                </c:pt>
                <c:pt idx="5631">
                  <c:v>0.56309999999999993</c:v>
                </c:pt>
                <c:pt idx="5632">
                  <c:v>0.56320000000000003</c:v>
                </c:pt>
                <c:pt idx="5633">
                  <c:v>0.56330000000000002</c:v>
                </c:pt>
                <c:pt idx="5634">
                  <c:v>0.56340000000000001</c:v>
                </c:pt>
                <c:pt idx="5635">
                  <c:v>0.5635</c:v>
                </c:pt>
                <c:pt idx="5636">
                  <c:v>0.56359999999999999</c:v>
                </c:pt>
                <c:pt idx="5637">
                  <c:v>0.56369999999999998</c:v>
                </c:pt>
                <c:pt idx="5638">
                  <c:v>0.56380000000000008</c:v>
                </c:pt>
                <c:pt idx="5639">
                  <c:v>0.56389999999999996</c:v>
                </c:pt>
                <c:pt idx="5640">
                  <c:v>0.56400000000000006</c:v>
                </c:pt>
                <c:pt idx="5641">
                  <c:v>0.56410000000000005</c:v>
                </c:pt>
                <c:pt idx="5642">
                  <c:v>0.56420000000000003</c:v>
                </c:pt>
                <c:pt idx="5643">
                  <c:v>0.56430000000000002</c:v>
                </c:pt>
                <c:pt idx="5644">
                  <c:v>0.5643999999999999</c:v>
                </c:pt>
                <c:pt idx="5645">
                  <c:v>0.5645</c:v>
                </c:pt>
                <c:pt idx="5646">
                  <c:v>0.56459999999999999</c:v>
                </c:pt>
                <c:pt idx="5647">
                  <c:v>0.56469999999999998</c:v>
                </c:pt>
                <c:pt idx="5648">
                  <c:v>0.56479999999999997</c:v>
                </c:pt>
                <c:pt idx="5649">
                  <c:v>0.56490000000000007</c:v>
                </c:pt>
                <c:pt idx="5650">
                  <c:v>0.56499999999999995</c:v>
                </c:pt>
                <c:pt idx="5651">
                  <c:v>0.56510000000000005</c:v>
                </c:pt>
                <c:pt idx="5652">
                  <c:v>0.56519999999999992</c:v>
                </c:pt>
                <c:pt idx="5653">
                  <c:v>0.56530000000000002</c:v>
                </c:pt>
                <c:pt idx="5654">
                  <c:v>0.56540000000000001</c:v>
                </c:pt>
                <c:pt idx="5655">
                  <c:v>0.5655</c:v>
                </c:pt>
                <c:pt idx="5656">
                  <c:v>0.56559999999999999</c:v>
                </c:pt>
                <c:pt idx="5657">
                  <c:v>0.56569999999999998</c:v>
                </c:pt>
                <c:pt idx="5658">
                  <c:v>0.56579999999999997</c:v>
                </c:pt>
                <c:pt idx="5659">
                  <c:v>0.56590000000000007</c:v>
                </c:pt>
                <c:pt idx="5660">
                  <c:v>0.56599999999999995</c:v>
                </c:pt>
                <c:pt idx="5661">
                  <c:v>0.56610000000000005</c:v>
                </c:pt>
                <c:pt idx="5662">
                  <c:v>0.56620000000000004</c:v>
                </c:pt>
                <c:pt idx="5663">
                  <c:v>0.56630000000000003</c:v>
                </c:pt>
                <c:pt idx="5664">
                  <c:v>0.56640000000000001</c:v>
                </c:pt>
                <c:pt idx="5665">
                  <c:v>0.56649999999999989</c:v>
                </c:pt>
                <c:pt idx="5666">
                  <c:v>0.56659999999999999</c:v>
                </c:pt>
                <c:pt idx="5667">
                  <c:v>0.56669999999999998</c:v>
                </c:pt>
                <c:pt idx="5668">
                  <c:v>0.56679999999999997</c:v>
                </c:pt>
                <c:pt idx="5669">
                  <c:v>0.56689999999999996</c:v>
                </c:pt>
                <c:pt idx="5670">
                  <c:v>0.56700000000000006</c:v>
                </c:pt>
                <c:pt idx="5671">
                  <c:v>0.56709999999999994</c:v>
                </c:pt>
                <c:pt idx="5672">
                  <c:v>0.56720000000000004</c:v>
                </c:pt>
                <c:pt idx="5673">
                  <c:v>0.56729999999999992</c:v>
                </c:pt>
                <c:pt idx="5674">
                  <c:v>0.56740000000000002</c:v>
                </c:pt>
                <c:pt idx="5675">
                  <c:v>0.5675</c:v>
                </c:pt>
                <c:pt idx="5676">
                  <c:v>0.56759999999999999</c:v>
                </c:pt>
                <c:pt idx="5677">
                  <c:v>0.56769999999999998</c:v>
                </c:pt>
                <c:pt idx="5678">
                  <c:v>0.56780000000000008</c:v>
                </c:pt>
                <c:pt idx="5679">
                  <c:v>0.56789999999999996</c:v>
                </c:pt>
                <c:pt idx="5680">
                  <c:v>0.56800000000000006</c:v>
                </c:pt>
                <c:pt idx="5681">
                  <c:v>0.56809999999999994</c:v>
                </c:pt>
                <c:pt idx="5682">
                  <c:v>0.56820000000000004</c:v>
                </c:pt>
                <c:pt idx="5683">
                  <c:v>0.56830000000000003</c:v>
                </c:pt>
                <c:pt idx="5684">
                  <c:v>0.56840000000000002</c:v>
                </c:pt>
                <c:pt idx="5685">
                  <c:v>0.56850000000000001</c:v>
                </c:pt>
                <c:pt idx="5686">
                  <c:v>0.56860000000000011</c:v>
                </c:pt>
                <c:pt idx="5687">
                  <c:v>0.56869999999999998</c:v>
                </c:pt>
                <c:pt idx="5688">
                  <c:v>0.56879999999999997</c:v>
                </c:pt>
                <c:pt idx="5689">
                  <c:v>0.56889999999999996</c:v>
                </c:pt>
                <c:pt idx="5690">
                  <c:v>0.56899999999999995</c:v>
                </c:pt>
                <c:pt idx="5691">
                  <c:v>0.56910000000000005</c:v>
                </c:pt>
                <c:pt idx="5692">
                  <c:v>0.56919999999999993</c:v>
                </c:pt>
                <c:pt idx="5693">
                  <c:v>0.56930000000000003</c:v>
                </c:pt>
                <c:pt idx="5694">
                  <c:v>0.56940000000000002</c:v>
                </c:pt>
                <c:pt idx="5695">
                  <c:v>0.56950000000000001</c:v>
                </c:pt>
                <c:pt idx="5696">
                  <c:v>0.5696</c:v>
                </c:pt>
                <c:pt idx="5697">
                  <c:v>0.56969999999999998</c:v>
                </c:pt>
                <c:pt idx="5698">
                  <c:v>0.56979999999999997</c:v>
                </c:pt>
                <c:pt idx="5699">
                  <c:v>0.56990000000000007</c:v>
                </c:pt>
                <c:pt idx="5700">
                  <c:v>0.56999999999999995</c:v>
                </c:pt>
                <c:pt idx="5701">
                  <c:v>0.57010000000000005</c:v>
                </c:pt>
                <c:pt idx="5702">
                  <c:v>0.57019999999999993</c:v>
                </c:pt>
                <c:pt idx="5703">
                  <c:v>0.57030000000000003</c:v>
                </c:pt>
                <c:pt idx="5704">
                  <c:v>0.57040000000000002</c:v>
                </c:pt>
                <c:pt idx="5705">
                  <c:v>0.57050000000000001</c:v>
                </c:pt>
                <c:pt idx="5706">
                  <c:v>0.5706</c:v>
                </c:pt>
                <c:pt idx="5707">
                  <c:v>0.5707000000000001</c:v>
                </c:pt>
                <c:pt idx="5708">
                  <c:v>0.57079999999999997</c:v>
                </c:pt>
                <c:pt idx="5709">
                  <c:v>0.57090000000000007</c:v>
                </c:pt>
                <c:pt idx="5710">
                  <c:v>0.57099999999999995</c:v>
                </c:pt>
                <c:pt idx="5711">
                  <c:v>0.57109999999999994</c:v>
                </c:pt>
                <c:pt idx="5712">
                  <c:v>0.57120000000000004</c:v>
                </c:pt>
                <c:pt idx="5713">
                  <c:v>0.57129999999999992</c:v>
                </c:pt>
                <c:pt idx="5714">
                  <c:v>0.57140000000000002</c:v>
                </c:pt>
                <c:pt idx="5715">
                  <c:v>0.57150000000000001</c:v>
                </c:pt>
                <c:pt idx="5716">
                  <c:v>0.5716</c:v>
                </c:pt>
                <c:pt idx="5717">
                  <c:v>0.57169999999999999</c:v>
                </c:pt>
                <c:pt idx="5718">
                  <c:v>0.57179999999999997</c:v>
                </c:pt>
                <c:pt idx="5719">
                  <c:v>0.57189999999999996</c:v>
                </c:pt>
                <c:pt idx="5720">
                  <c:v>0.57200000000000006</c:v>
                </c:pt>
                <c:pt idx="5721">
                  <c:v>0.57209999999999994</c:v>
                </c:pt>
                <c:pt idx="5722">
                  <c:v>0.57220000000000004</c:v>
                </c:pt>
                <c:pt idx="5723">
                  <c:v>0.57230000000000003</c:v>
                </c:pt>
                <c:pt idx="5724">
                  <c:v>0.57240000000000002</c:v>
                </c:pt>
                <c:pt idx="5725">
                  <c:v>0.57250000000000001</c:v>
                </c:pt>
                <c:pt idx="5726">
                  <c:v>0.5726</c:v>
                </c:pt>
                <c:pt idx="5727">
                  <c:v>0.57269999999999999</c:v>
                </c:pt>
                <c:pt idx="5728">
                  <c:v>0.57280000000000009</c:v>
                </c:pt>
                <c:pt idx="5729">
                  <c:v>0.57289999999999996</c:v>
                </c:pt>
                <c:pt idx="5730">
                  <c:v>0.57300000000000006</c:v>
                </c:pt>
                <c:pt idx="5731">
                  <c:v>0.57309999999999994</c:v>
                </c:pt>
                <c:pt idx="5732">
                  <c:v>0.57319999999999993</c:v>
                </c:pt>
                <c:pt idx="5733">
                  <c:v>0.57330000000000003</c:v>
                </c:pt>
                <c:pt idx="5734">
                  <c:v>0.57339999999999991</c:v>
                </c:pt>
                <c:pt idx="5735">
                  <c:v>0.57350000000000001</c:v>
                </c:pt>
                <c:pt idx="5736">
                  <c:v>0.5736</c:v>
                </c:pt>
                <c:pt idx="5737">
                  <c:v>0.57369999999999999</c:v>
                </c:pt>
                <c:pt idx="5738">
                  <c:v>0.57379999999999998</c:v>
                </c:pt>
                <c:pt idx="5739">
                  <c:v>0.57389999999999997</c:v>
                </c:pt>
                <c:pt idx="5740">
                  <c:v>0.57399999999999995</c:v>
                </c:pt>
                <c:pt idx="5741">
                  <c:v>0.57410000000000005</c:v>
                </c:pt>
                <c:pt idx="5742">
                  <c:v>0.57419999999999993</c:v>
                </c:pt>
                <c:pt idx="5743">
                  <c:v>0.57430000000000003</c:v>
                </c:pt>
                <c:pt idx="5744">
                  <c:v>0.57440000000000002</c:v>
                </c:pt>
                <c:pt idx="5745">
                  <c:v>0.57450000000000001</c:v>
                </c:pt>
                <c:pt idx="5746">
                  <c:v>0.5746</c:v>
                </c:pt>
                <c:pt idx="5747">
                  <c:v>0.57469999999999999</c:v>
                </c:pt>
                <c:pt idx="5748">
                  <c:v>0.57479999999999998</c:v>
                </c:pt>
                <c:pt idx="5749">
                  <c:v>0.57490000000000008</c:v>
                </c:pt>
                <c:pt idx="5750">
                  <c:v>0.57499999999999996</c:v>
                </c:pt>
                <c:pt idx="5751">
                  <c:v>0.57510000000000006</c:v>
                </c:pt>
                <c:pt idx="5752">
                  <c:v>0.57520000000000004</c:v>
                </c:pt>
                <c:pt idx="5753">
                  <c:v>0.57530000000000003</c:v>
                </c:pt>
                <c:pt idx="5754">
                  <c:v>0.57540000000000002</c:v>
                </c:pt>
                <c:pt idx="5755">
                  <c:v>0.5754999999999999</c:v>
                </c:pt>
                <c:pt idx="5756">
                  <c:v>0.5756</c:v>
                </c:pt>
                <c:pt idx="5757">
                  <c:v>0.57569999999999999</c:v>
                </c:pt>
                <c:pt idx="5758">
                  <c:v>0.57579999999999998</c:v>
                </c:pt>
                <c:pt idx="5759">
                  <c:v>0.57589999999999997</c:v>
                </c:pt>
                <c:pt idx="5760">
                  <c:v>0.57600000000000007</c:v>
                </c:pt>
                <c:pt idx="5761">
                  <c:v>0.57609999999999995</c:v>
                </c:pt>
                <c:pt idx="5762">
                  <c:v>0.57620000000000005</c:v>
                </c:pt>
                <c:pt idx="5763">
                  <c:v>0.57629999999999992</c:v>
                </c:pt>
                <c:pt idx="5764">
                  <c:v>0.57640000000000002</c:v>
                </c:pt>
                <c:pt idx="5765">
                  <c:v>0.57650000000000001</c:v>
                </c:pt>
                <c:pt idx="5766">
                  <c:v>0.5766</c:v>
                </c:pt>
                <c:pt idx="5767">
                  <c:v>0.57669999999999999</c:v>
                </c:pt>
                <c:pt idx="5768">
                  <c:v>0.57679999999999998</c:v>
                </c:pt>
                <c:pt idx="5769">
                  <c:v>0.57689999999999997</c:v>
                </c:pt>
                <c:pt idx="5770">
                  <c:v>0.57700000000000007</c:v>
                </c:pt>
                <c:pt idx="5771">
                  <c:v>0.57709999999999995</c:v>
                </c:pt>
                <c:pt idx="5772">
                  <c:v>0.57720000000000005</c:v>
                </c:pt>
                <c:pt idx="5773">
                  <c:v>0.57730000000000004</c:v>
                </c:pt>
                <c:pt idx="5774">
                  <c:v>0.57740000000000002</c:v>
                </c:pt>
                <c:pt idx="5775">
                  <c:v>0.57750000000000001</c:v>
                </c:pt>
                <c:pt idx="5776">
                  <c:v>0.5776</c:v>
                </c:pt>
                <c:pt idx="5777">
                  <c:v>0.57769999999999999</c:v>
                </c:pt>
                <c:pt idx="5778">
                  <c:v>0.57779999999999998</c:v>
                </c:pt>
                <c:pt idx="5779">
                  <c:v>0.57789999999999997</c:v>
                </c:pt>
                <c:pt idx="5780">
                  <c:v>0.57799999999999996</c:v>
                </c:pt>
                <c:pt idx="5781">
                  <c:v>0.57810000000000006</c:v>
                </c:pt>
                <c:pt idx="5782">
                  <c:v>0.57819999999999994</c:v>
                </c:pt>
                <c:pt idx="5783">
                  <c:v>0.57830000000000004</c:v>
                </c:pt>
                <c:pt idx="5784">
                  <c:v>0.57839999999999991</c:v>
                </c:pt>
                <c:pt idx="5785">
                  <c:v>0.57850000000000001</c:v>
                </c:pt>
                <c:pt idx="5786">
                  <c:v>0.5786</c:v>
                </c:pt>
                <c:pt idx="5787">
                  <c:v>0.57869999999999999</c:v>
                </c:pt>
                <c:pt idx="5788">
                  <c:v>0.57879999999999998</c:v>
                </c:pt>
                <c:pt idx="5789">
                  <c:v>0.57890000000000008</c:v>
                </c:pt>
                <c:pt idx="5790">
                  <c:v>0.57899999999999996</c:v>
                </c:pt>
                <c:pt idx="5791">
                  <c:v>0.57910000000000006</c:v>
                </c:pt>
                <c:pt idx="5792">
                  <c:v>0.57919999999999994</c:v>
                </c:pt>
                <c:pt idx="5793">
                  <c:v>0.57930000000000004</c:v>
                </c:pt>
                <c:pt idx="5794">
                  <c:v>0.57940000000000003</c:v>
                </c:pt>
                <c:pt idx="5795">
                  <c:v>0.57950000000000002</c:v>
                </c:pt>
                <c:pt idx="5796">
                  <c:v>0.5796</c:v>
                </c:pt>
                <c:pt idx="5797">
                  <c:v>0.5797000000000001</c:v>
                </c:pt>
                <c:pt idx="5798">
                  <c:v>0.57979999999999998</c:v>
                </c:pt>
                <c:pt idx="5799">
                  <c:v>0.57989999999999997</c:v>
                </c:pt>
                <c:pt idx="5800">
                  <c:v>0.57999999999999996</c:v>
                </c:pt>
                <c:pt idx="5801">
                  <c:v>0.58009999999999995</c:v>
                </c:pt>
                <c:pt idx="5802">
                  <c:v>0.58020000000000005</c:v>
                </c:pt>
                <c:pt idx="5803">
                  <c:v>0.58029999999999993</c:v>
                </c:pt>
                <c:pt idx="5804">
                  <c:v>0.58040000000000003</c:v>
                </c:pt>
                <c:pt idx="5805">
                  <c:v>0.58050000000000002</c:v>
                </c:pt>
                <c:pt idx="5806">
                  <c:v>0.5806</c:v>
                </c:pt>
                <c:pt idx="5807">
                  <c:v>0.58069999999999999</c:v>
                </c:pt>
                <c:pt idx="5808">
                  <c:v>0.58079999999999998</c:v>
                </c:pt>
                <c:pt idx="5809">
                  <c:v>0.58089999999999997</c:v>
                </c:pt>
                <c:pt idx="5810">
                  <c:v>0.58100000000000007</c:v>
                </c:pt>
                <c:pt idx="5811">
                  <c:v>0.58109999999999995</c:v>
                </c:pt>
                <c:pt idx="5812">
                  <c:v>0.58120000000000005</c:v>
                </c:pt>
                <c:pt idx="5813">
                  <c:v>0.58129999999999993</c:v>
                </c:pt>
                <c:pt idx="5814">
                  <c:v>0.58140000000000003</c:v>
                </c:pt>
                <c:pt idx="5815">
                  <c:v>0.58150000000000002</c:v>
                </c:pt>
                <c:pt idx="5816">
                  <c:v>0.58160000000000001</c:v>
                </c:pt>
                <c:pt idx="5817">
                  <c:v>0.58169999999999999</c:v>
                </c:pt>
                <c:pt idx="5818">
                  <c:v>0.58180000000000009</c:v>
                </c:pt>
                <c:pt idx="5819">
                  <c:v>0.58189999999999997</c:v>
                </c:pt>
                <c:pt idx="5820">
                  <c:v>0.58200000000000007</c:v>
                </c:pt>
                <c:pt idx="5821">
                  <c:v>0.58209999999999995</c:v>
                </c:pt>
                <c:pt idx="5822">
                  <c:v>0.58219999999999994</c:v>
                </c:pt>
                <c:pt idx="5823">
                  <c:v>0.58230000000000004</c:v>
                </c:pt>
                <c:pt idx="5824">
                  <c:v>0.58239999999999992</c:v>
                </c:pt>
                <c:pt idx="5825">
                  <c:v>0.58250000000000002</c:v>
                </c:pt>
                <c:pt idx="5826">
                  <c:v>0.58260000000000001</c:v>
                </c:pt>
                <c:pt idx="5827">
                  <c:v>0.5827</c:v>
                </c:pt>
                <c:pt idx="5828">
                  <c:v>0.58279999999999998</c:v>
                </c:pt>
                <c:pt idx="5829">
                  <c:v>0.58289999999999997</c:v>
                </c:pt>
                <c:pt idx="5830">
                  <c:v>0.58299999999999996</c:v>
                </c:pt>
                <c:pt idx="5831">
                  <c:v>0.58310000000000006</c:v>
                </c:pt>
                <c:pt idx="5832">
                  <c:v>0.58319999999999994</c:v>
                </c:pt>
                <c:pt idx="5833">
                  <c:v>0.58330000000000004</c:v>
                </c:pt>
                <c:pt idx="5834">
                  <c:v>0.58340000000000003</c:v>
                </c:pt>
                <c:pt idx="5835">
                  <c:v>0.58350000000000002</c:v>
                </c:pt>
                <c:pt idx="5836">
                  <c:v>0.58360000000000001</c:v>
                </c:pt>
                <c:pt idx="5837">
                  <c:v>0.5837</c:v>
                </c:pt>
                <c:pt idx="5838">
                  <c:v>0.58379999999999999</c:v>
                </c:pt>
                <c:pt idx="5839">
                  <c:v>0.58390000000000009</c:v>
                </c:pt>
                <c:pt idx="5840">
                  <c:v>0.58399999999999996</c:v>
                </c:pt>
                <c:pt idx="5841">
                  <c:v>0.58410000000000006</c:v>
                </c:pt>
                <c:pt idx="5842">
                  <c:v>0.58420000000000005</c:v>
                </c:pt>
                <c:pt idx="5843">
                  <c:v>0.58430000000000004</c:v>
                </c:pt>
                <c:pt idx="5844">
                  <c:v>0.58440000000000003</c:v>
                </c:pt>
                <c:pt idx="5845">
                  <c:v>0.58449999999999991</c:v>
                </c:pt>
                <c:pt idx="5846">
                  <c:v>0.58460000000000001</c:v>
                </c:pt>
                <c:pt idx="5847">
                  <c:v>0.5847</c:v>
                </c:pt>
                <c:pt idx="5848">
                  <c:v>0.58479999999999999</c:v>
                </c:pt>
                <c:pt idx="5849">
                  <c:v>0.58489999999999998</c:v>
                </c:pt>
                <c:pt idx="5850">
                  <c:v>0.58499999999999996</c:v>
                </c:pt>
                <c:pt idx="5851">
                  <c:v>0.58509999999999995</c:v>
                </c:pt>
                <c:pt idx="5852">
                  <c:v>0.58520000000000005</c:v>
                </c:pt>
                <c:pt idx="5853">
                  <c:v>0.58529999999999993</c:v>
                </c:pt>
                <c:pt idx="5854">
                  <c:v>0.58540000000000003</c:v>
                </c:pt>
                <c:pt idx="5855">
                  <c:v>0.58550000000000002</c:v>
                </c:pt>
                <c:pt idx="5856">
                  <c:v>0.58560000000000001</c:v>
                </c:pt>
                <c:pt idx="5857">
                  <c:v>0.5857</c:v>
                </c:pt>
                <c:pt idx="5858">
                  <c:v>0.58579999999999999</c:v>
                </c:pt>
                <c:pt idx="5859">
                  <c:v>0.58589999999999998</c:v>
                </c:pt>
                <c:pt idx="5860">
                  <c:v>0.58600000000000008</c:v>
                </c:pt>
                <c:pt idx="5861">
                  <c:v>0.58609999999999995</c:v>
                </c:pt>
                <c:pt idx="5862">
                  <c:v>0.58620000000000005</c:v>
                </c:pt>
                <c:pt idx="5863">
                  <c:v>0.58630000000000004</c:v>
                </c:pt>
                <c:pt idx="5864">
                  <c:v>0.58640000000000003</c:v>
                </c:pt>
                <c:pt idx="5865">
                  <c:v>0.58650000000000002</c:v>
                </c:pt>
                <c:pt idx="5866">
                  <c:v>0.5865999999999999</c:v>
                </c:pt>
                <c:pt idx="5867">
                  <c:v>0.5867</c:v>
                </c:pt>
                <c:pt idx="5868">
                  <c:v>0.58679999999999999</c:v>
                </c:pt>
                <c:pt idx="5869">
                  <c:v>0.58689999999999998</c:v>
                </c:pt>
                <c:pt idx="5870">
                  <c:v>0.58699999999999997</c:v>
                </c:pt>
                <c:pt idx="5871">
                  <c:v>0.58710000000000007</c:v>
                </c:pt>
                <c:pt idx="5872">
                  <c:v>0.58719999999999994</c:v>
                </c:pt>
                <c:pt idx="5873">
                  <c:v>0.58730000000000004</c:v>
                </c:pt>
                <c:pt idx="5874">
                  <c:v>0.58739999999999992</c:v>
                </c:pt>
                <c:pt idx="5875">
                  <c:v>0.58750000000000002</c:v>
                </c:pt>
                <c:pt idx="5876">
                  <c:v>0.58760000000000001</c:v>
                </c:pt>
                <c:pt idx="5877">
                  <c:v>0.5877</c:v>
                </c:pt>
                <c:pt idx="5878">
                  <c:v>0.58779999999999999</c:v>
                </c:pt>
                <c:pt idx="5879">
                  <c:v>0.58789999999999998</c:v>
                </c:pt>
                <c:pt idx="5880">
                  <c:v>0.58799999999999997</c:v>
                </c:pt>
                <c:pt idx="5881">
                  <c:v>0.58810000000000007</c:v>
                </c:pt>
                <c:pt idx="5882">
                  <c:v>0.58819999999999995</c:v>
                </c:pt>
                <c:pt idx="5883">
                  <c:v>0.58830000000000005</c:v>
                </c:pt>
                <c:pt idx="5884">
                  <c:v>0.58840000000000003</c:v>
                </c:pt>
                <c:pt idx="5885">
                  <c:v>0.58850000000000002</c:v>
                </c:pt>
                <c:pt idx="5886">
                  <c:v>0.58860000000000001</c:v>
                </c:pt>
                <c:pt idx="5887">
                  <c:v>0.5887</c:v>
                </c:pt>
                <c:pt idx="5888">
                  <c:v>0.58879999999999999</c:v>
                </c:pt>
                <c:pt idx="5889">
                  <c:v>0.58889999999999998</c:v>
                </c:pt>
                <c:pt idx="5890">
                  <c:v>0.58899999999999997</c:v>
                </c:pt>
                <c:pt idx="5891">
                  <c:v>0.58909999999999996</c:v>
                </c:pt>
                <c:pt idx="5892">
                  <c:v>0.58920000000000006</c:v>
                </c:pt>
                <c:pt idx="5893">
                  <c:v>0.58929999999999993</c:v>
                </c:pt>
                <c:pt idx="5894">
                  <c:v>0.58940000000000003</c:v>
                </c:pt>
                <c:pt idx="5895">
                  <c:v>0.58949999999999991</c:v>
                </c:pt>
                <c:pt idx="5896">
                  <c:v>0.58960000000000001</c:v>
                </c:pt>
                <c:pt idx="5897">
                  <c:v>0.5897</c:v>
                </c:pt>
                <c:pt idx="5898">
                  <c:v>0.58979999999999999</c:v>
                </c:pt>
                <c:pt idx="5899">
                  <c:v>0.58989999999999998</c:v>
                </c:pt>
                <c:pt idx="5900">
                  <c:v>0.59000000000000008</c:v>
                </c:pt>
                <c:pt idx="5901">
                  <c:v>0.59009999999999996</c:v>
                </c:pt>
                <c:pt idx="5902">
                  <c:v>0.59020000000000006</c:v>
                </c:pt>
                <c:pt idx="5903">
                  <c:v>0.59029999999999994</c:v>
                </c:pt>
                <c:pt idx="5904">
                  <c:v>0.59040000000000004</c:v>
                </c:pt>
                <c:pt idx="5905">
                  <c:v>0.59050000000000002</c:v>
                </c:pt>
                <c:pt idx="5906">
                  <c:v>0.59060000000000001</c:v>
                </c:pt>
                <c:pt idx="5907">
                  <c:v>0.5907</c:v>
                </c:pt>
                <c:pt idx="5908">
                  <c:v>0.5908000000000001</c:v>
                </c:pt>
                <c:pt idx="5909">
                  <c:v>0.59089999999999998</c:v>
                </c:pt>
                <c:pt idx="5910">
                  <c:v>0.59100000000000008</c:v>
                </c:pt>
                <c:pt idx="5911">
                  <c:v>0.59109999999999996</c:v>
                </c:pt>
                <c:pt idx="5912">
                  <c:v>0.59119999999999995</c:v>
                </c:pt>
                <c:pt idx="5913">
                  <c:v>0.59130000000000005</c:v>
                </c:pt>
                <c:pt idx="5914">
                  <c:v>0.59139999999999993</c:v>
                </c:pt>
                <c:pt idx="5915">
                  <c:v>0.59150000000000003</c:v>
                </c:pt>
                <c:pt idx="5916">
                  <c:v>0.59160000000000001</c:v>
                </c:pt>
                <c:pt idx="5917">
                  <c:v>0.5917</c:v>
                </c:pt>
                <c:pt idx="5918">
                  <c:v>0.59179999999999999</c:v>
                </c:pt>
                <c:pt idx="5919">
                  <c:v>0.59189999999999998</c:v>
                </c:pt>
                <c:pt idx="5920">
                  <c:v>0.59199999999999997</c:v>
                </c:pt>
                <c:pt idx="5921">
                  <c:v>0.59210000000000007</c:v>
                </c:pt>
                <c:pt idx="5922">
                  <c:v>0.59219999999999995</c:v>
                </c:pt>
                <c:pt idx="5923">
                  <c:v>0.59230000000000005</c:v>
                </c:pt>
                <c:pt idx="5924">
                  <c:v>0.59239999999999993</c:v>
                </c:pt>
                <c:pt idx="5925">
                  <c:v>0.59250000000000003</c:v>
                </c:pt>
                <c:pt idx="5926">
                  <c:v>0.59260000000000002</c:v>
                </c:pt>
                <c:pt idx="5927">
                  <c:v>0.5927</c:v>
                </c:pt>
                <c:pt idx="5928">
                  <c:v>0.59279999999999999</c:v>
                </c:pt>
                <c:pt idx="5929">
                  <c:v>0.59290000000000009</c:v>
                </c:pt>
                <c:pt idx="5930">
                  <c:v>0.59299999999999997</c:v>
                </c:pt>
                <c:pt idx="5931">
                  <c:v>0.59310000000000007</c:v>
                </c:pt>
                <c:pt idx="5932">
                  <c:v>0.59319999999999995</c:v>
                </c:pt>
                <c:pt idx="5933">
                  <c:v>0.59329999999999994</c:v>
                </c:pt>
                <c:pt idx="5934">
                  <c:v>0.59340000000000004</c:v>
                </c:pt>
                <c:pt idx="5935">
                  <c:v>0.59349999999999992</c:v>
                </c:pt>
                <c:pt idx="5936">
                  <c:v>0.59360000000000002</c:v>
                </c:pt>
                <c:pt idx="5937">
                  <c:v>0.59370000000000001</c:v>
                </c:pt>
                <c:pt idx="5938">
                  <c:v>0.59379999999999999</c:v>
                </c:pt>
                <c:pt idx="5939">
                  <c:v>0.59389999999999998</c:v>
                </c:pt>
                <c:pt idx="5940">
                  <c:v>0.59399999999999997</c:v>
                </c:pt>
                <c:pt idx="5941">
                  <c:v>0.59409999999999996</c:v>
                </c:pt>
                <c:pt idx="5942">
                  <c:v>0.59420000000000006</c:v>
                </c:pt>
                <c:pt idx="5943">
                  <c:v>0.59429999999999994</c:v>
                </c:pt>
                <c:pt idx="5944">
                  <c:v>0.59440000000000004</c:v>
                </c:pt>
                <c:pt idx="5945">
                  <c:v>0.59450000000000003</c:v>
                </c:pt>
                <c:pt idx="5946">
                  <c:v>0.59460000000000002</c:v>
                </c:pt>
                <c:pt idx="5947">
                  <c:v>0.59470000000000001</c:v>
                </c:pt>
                <c:pt idx="5948">
                  <c:v>0.5948</c:v>
                </c:pt>
                <c:pt idx="5949">
                  <c:v>0.59489999999999998</c:v>
                </c:pt>
                <c:pt idx="5950">
                  <c:v>0.59500000000000008</c:v>
                </c:pt>
                <c:pt idx="5951">
                  <c:v>0.59509999999999996</c:v>
                </c:pt>
                <c:pt idx="5952">
                  <c:v>0.59520000000000006</c:v>
                </c:pt>
                <c:pt idx="5953">
                  <c:v>0.59529999999999994</c:v>
                </c:pt>
                <c:pt idx="5954">
                  <c:v>0.59540000000000004</c:v>
                </c:pt>
                <c:pt idx="5955">
                  <c:v>0.59550000000000003</c:v>
                </c:pt>
                <c:pt idx="5956">
                  <c:v>0.59559999999999991</c:v>
                </c:pt>
                <c:pt idx="5957">
                  <c:v>0.59570000000000001</c:v>
                </c:pt>
                <c:pt idx="5958">
                  <c:v>0.5958</c:v>
                </c:pt>
                <c:pt idx="5959">
                  <c:v>0.59589999999999999</c:v>
                </c:pt>
                <c:pt idx="5960">
                  <c:v>0.59599999999999997</c:v>
                </c:pt>
                <c:pt idx="5961">
                  <c:v>0.59609999999999996</c:v>
                </c:pt>
                <c:pt idx="5962">
                  <c:v>0.59619999999999995</c:v>
                </c:pt>
                <c:pt idx="5963">
                  <c:v>0.59630000000000005</c:v>
                </c:pt>
                <c:pt idx="5964">
                  <c:v>0.59639999999999993</c:v>
                </c:pt>
                <c:pt idx="5965">
                  <c:v>0.59650000000000003</c:v>
                </c:pt>
                <c:pt idx="5966">
                  <c:v>0.59660000000000002</c:v>
                </c:pt>
                <c:pt idx="5967">
                  <c:v>0.59670000000000001</c:v>
                </c:pt>
                <c:pt idx="5968">
                  <c:v>0.5968</c:v>
                </c:pt>
                <c:pt idx="5969">
                  <c:v>0.59689999999999999</c:v>
                </c:pt>
                <c:pt idx="5970">
                  <c:v>0.59699999999999998</c:v>
                </c:pt>
                <c:pt idx="5971">
                  <c:v>0.59710000000000008</c:v>
                </c:pt>
                <c:pt idx="5972">
                  <c:v>0.59719999999999995</c:v>
                </c:pt>
                <c:pt idx="5973">
                  <c:v>0.59730000000000005</c:v>
                </c:pt>
                <c:pt idx="5974">
                  <c:v>0.59740000000000004</c:v>
                </c:pt>
                <c:pt idx="5975">
                  <c:v>0.59750000000000003</c:v>
                </c:pt>
                <c:pt idx="5976">
                  <c:v>0.59760000000000002</c:v>
                </c:pt>
                <c:pt idx="5977">
                  <c:v>0.59770000000000001</c:v>
                </c:pt>
                <c:pt idx="5978">
                  <c:v>0.5978</c:v>
                </c:pt>
                <c:pt idx="5979">
                  <c:v>0.59789999999999999</c:v>
                </c:pt>
                <c:pt idx="5980">
                  <c:v>0.59799999999999998</c:v>
                </c:pt>
                <c:pt idx="5981">
                  <c:v>0.59809999999999997</c:v>
                </c:pt>
                <c:pt idx="5982">
                  <c:v>0.59820000000000007</c:v>
                </c:pt>
                <c:pt idx="5983">
                  <c:v>0.59829999999999994</c:v>
                </c:pt>
                <c:pt idx="5984">
                  <c:v>0.59840000000000004</c:v>
                </c:pt>
                <c:pt idx="5985">
                  <c:v>0.59849999999999992</c:v>
                </c:pt>
                <c:pt idx="5986">
                  <c:v>0.59860000000000002</c:v>
                </c:pt>
                <c:pt idx="5987">
                  <c:v>0.59870000000000001</c:v>
                </c:pt>
                <c:pt idx="5988">
                  <c:v>0.5988</c:v>
                </c:pt>
                <c:pt idx="5989">
                  <c:v>0.59889999999999999</c:v>
                </c:pt>
                <c:pt idx="5990">
                  <c:v>0.59899999999999998</c:v>
                </c:pt>
                <c:pt idx="5991">
                  <c:v>0.59909999999999997</c:v>
                </c:pt>
                <c:pt idx="5992">
                  <c:v>0.59920000000000007</c:v>
                </c:pt>
                <c:pt idx="5993">
                  <c:v>0.59929999999999994</c:v>
                </c:pt>
                <c:pt idx="5994">
                  <c:v>0.59940000000000004</c:v>
                </c:pt>
                <c:pt idx="5995">
                  <c:v>0.59950000000000003</c:v>
                </c:pt>
                <c:pt idx="5996">
                  <c:v>0.59960000000000002</c:v>
                </c:pt>
                <c:pt idx="5997">
                  <c:v>0.59970000000000001</c:v>
                </c:pt>
                <c:pt idx="5998">
                  <c:v>0.5998</c:v>
                </c:pt>
                <c:pt idx="5999">
                  <c:v>0.59989999999999999</c:v>
                </c:pt>
                <c:pt idx="6000">
                  <c:v>0.6</c:v>
                </c:pt>
                <c:pt idx="6001">
                  <c:v>0.60009999999999997</c:v>
                </c:pt>
                <c:pt idx="6002">
                  <c:v>0.60019999999999996</c:v>
                </c:pt>
                <c:pt idx="6003">
                  <c:v>0.60030000000000006</c:v>
                </c:pt>
                <c:pt idx="6004">
                  <c:v>0.60039999999999993</c:v>
                </c:pt>
                <c:pt idx="6005">
                  <c:v>0.60050000000000003</c:v>
                </c:pt>
                <c:pt idx="6006">
                  <c:v>0.60059999999999991</c:v>
                </c:pt>
                <c:pt idx="6007">
                  <c:v>0.60070000000000001</c:v>
                </c:pt>
                <c:pt idx="6008">
                  <c:v>0.6008</c:v>
                </c:pt>
                <c:pt idx="6009">
                  <c:v>0.60089999999999999</c:v>
                </c:pt>
                <c:pt idx="6010">
                  <c:v>0.60099999999999998</c:v>
                </c:pt>
                <c:pt idx="6011">
                  <c:v>0.60110000000000008</c:v>
                </c:pt>
                <c:pt idx="6012">
                  <c:v>0.60119999999999996</c:v>
                </c:pt>
                <c:pt idx="6013">
                  <c:v>0.60130000000000006</c:v>
                </c:pt>
                <c:pt idx="6014">
                  <c:v>0.60139999999999993</c:v>
                </c:pt>
                <c:pt idx="6015">
                  <c:v>0.60150000000000003</c:v>
                </c:pt>
                <c:pt idx="6016">
                  <c:v>0.60160000000000002</c:v>
                </c:pt>
                <c:pt idx="6017">
                  <c:v>0.60170000000000001</c:v>
                </c:pt>
                <c:pt idx="6018">
                  <c:v>0.6018</c:v>
                </c:pt>
                <c:pt idx="6019">
                  <c:v>0.6019000000000001</c:v>
                </c:pt>
                <c:pt idx="6020">
                  <c:v>0.60199999999999998</c:v>
                </c:pt>
                <c:pt idx="6021">
                  <c:v>0.60210000000000008</c:v>
                </c:pt>
                <c:pt idx="6022">
                  <c:v>0.60219999999999996</c:v>
                </c:pt>
                <c:pt idx="6023">
                  <c:v>0.60229999999999995</c:v>
                </c:pt>
                <c:pt idx="6024">
                  <c:v>0.60240000000000005</c:v>
                </c:pt>
                <c:pt idx="6025">
                  <c:v>0.60249999999999992</c:v>
                </c:pt>
                <c:pt idx="6026">
                  <c:v>0.60260000000000002</c:v>
                </c:pt>
                <c:pt idx="6027">
                  <c:v>0.60270000000000001</c:v>
                </c:pt>
                <c:pt idx="6028">
                  <c:v>0.6028</c:v>
                </c:pt>
                <c:pt idx="6029">
                  <c:v>0.60289999999999999</c:v>
                </c:pt>
                <c:pt idx="6030">
                  <c:v>0.60299999999999998</c:v>
                </c:pt>
                <c:pt idx="6031">
                  <c:v>0.60309999999999997</c:v>
                </c:pt>
                <c:pt idx="6032">
                  <c:v>0.60320000000000007</c:v>
                </c:pt>
                <c:pt idx="6033">
                  <c:v>0.60329999999999995</c:v>
                </c:pt>
                <c:pt idx="6034">
                  <c:v>0.60340000000000005</c:v>
                </c:pt>
                <c:pt idx="6035">
                  <c:v>0.60349999999999993</c:v>
                </c:pt>
                <c:pt idx="6036">
                  <c:v>0.60360000000000003</c:v>
                </c:pt>
                <c:pt idx="6037">
                  <c:v>0.60370000000000001</c:v>
                </c:pt>
                <c:pt idx="6038">
                  <c:v>0.6038</c:v>
                </c:pt>
                <c:pt idx="6039">
                  <c:v>0.60389999999999999</c:v>
                </c:pt>
                <c:pt idx="6040">
                  <c:v>0.60400000000000009</c:v>
                </c:pt>
                <c:pt idx="6041">
                  <c:v>0.60409999999999997</c:v>
                </c:pt>
                <c:pt idx="6042">
                  <c:v>0.60420000000000007</c:v>
                </c:pt>
                <c:pt idx="6043">
                  <c:v>0.60429999999999995</c:v>
                </c:pt>
                <c:pt idx="6044">
                  <c:v>0.60439999999999994</c:v>
                </c:pt>
                <c:pt idx="6045">
                  <c:v>0.60450000000000004</c:v>
                </c:pt>
                <c:pt idx="6046">
                  <c:v>0.60459999999999992</c:v>
                </c:pt>
                <c:pt idx="6047">
                  <c:v>0.60470000000000002</c:v>
                </c:pt>
                <c:pt idx="6048">
                  <c:v>0.6048</c:v>
                </c:pt>
                <c:pt idx="6049">
                  <c:v>0.60489999999999999</c:v>
                </c:pt>
                <c:pt idx="6050">
                  <c:v>0.60499999999999998</c:v>
                </c:pt>
                <c:pt idx="6051">
                  <c:v>0.60509999999999997</c:v>
                </c:pt>
                <c:pt idx="6052">
                  <c:v>0.60519999999999996</c:v>
                </c:pt>
                <c:pt idx="6053">
                  <c:v>0.60530000000000006</c:v>
                </c:pt>
                <c:pt idx="6054">
                  <c:v>0.60539999999999994</c:v>
                </c:pt>
                <c:pt idx="6055">
                  <c:v>0.60550000000000004</c:v>
                </c:pt>
                <c:pt idx="6056">
                  <c:v>0.60560000000000003</c:v>
                </c:pt>
                <c:pt idx="6057">
                  <c:v>0.60570000000000002</c:v>
                </c:pt>
                <c:pt idx="6058">
                  <c:v>0.60580000000000001</c:v>
                </c:pt>
                <c:pt idx="6059">
                  <c:v>0.60589999999999999</c:v>
                </c:pt>
                <c:pt idx="6060">
                  <c:v>0.60599999999999998</c:v>
                </c:pt>
                <c:pt idx="6061">
                  <c:v>0.60610000000000008</c:v>
                </c:pt>
                <c:pt idx="6062">
                  <c:v>0.60619999999999996</c:v>
                </c:pt>
                <c:pt idx="6063">
                  <c:v>0.60630000000000006</c:v>
                </c:pt>
                <c:pt idx="6064">
                  <c:v>0.60640000000000005</c:v>
                </c:pt>
                <c:pt idx="6065">
                  <c:v>0.60650000000000004</c:v>
                </c:pt>
                <c:pt idx="6066">
                  <c:v>0.60660000000000003</c:v>
                </c:pt>
                <c:pt idx="6067">
                  <c:v>0.60669999999999991</c:v>
                </c:pt>
                <c:pt idx="6068">
                  <c:v>0.60680000000000001</c:v>
                </c:pt>
                <c:pt idx="6069">
                  <c:v>0.6069</c:v>
                </c:pt>
                <c:pt idx="6070">
                  <c:v>0.60699999999999998</c:v>
                </c:pt>
                <c:pt idx="6071">
                  <c:v>0.60709999999999997</c:v>
                </c:pt>
                <c:pt idx="6072">
                  <c:v>0.60719999999999996</c:v>
                </c:pt>
                <c:pt idx="6073">
                  <c:v>0.60729999999999995</c:v>
                </c:pt>
                <c:pt idx="6074">
                  <c:v>0.60740000000000005</c:v>
                </c:pt>
                <c:pt idx="6075">
                  <c:v>0.60749999999999993</c:v>
                </c:pt>
                <c:pt idx="6076">
                  <c:v>0.60760000000000003</c:v>
                </c:pt>
                <c:pt idx="6077">
                  <c:v>0.60770000000000002</c:v>
                </c:pt>
                <c:pt idx="6078">
                  <c:v>0.60780000000000001</c:v>
                </c:pt>
                <c:pt idx="6079">
                  <c:v>0.6079</c:v>
                </c:pt>
                <c:pt idx="6080">
                  <c:v>0.60799999999999998</c:v>
                </c:pt>
                <c:pt idx="6081">
                  <c:v>0.60809999999999997</c:v>
                </c:pt>
                <c:pt idx="6082">
                  <c:v>0.60820000000000007</c:v>
                </c:pt>
                <c:pt idx="6083">
                  <c:v>0.60829999999999995</c:v>
                </c:pt>
                <c:pt idx="6084">
                  <c:v>0.60840000000000005</c:v>
                </c:pt>
                <c:pt idx="6085">
                  <c:v>0.60850000000000004</c:v>
                </c:pt>
                <c:pt idx="6086">
                  <c:v>0.60860000000000003</c:v>
                </c:pt>
                <c:pt idx="6087">
                  <c:v>0.60870000000000002</c:v>
                </c:pt>
                <c:pt idx="6088">
                  <c:v>0.60880000000000001</c:v>
                </c:pt>
                <c:pt idx="6089">
                  <c:v>0.6089</c:v>
                </c:pt>
                <c:pt idx="6090">
                  <c:v>0.60899999999999999</c:v>
                </c:pt>
                <c:pt idx="6091">
                  <c:v>0.60909999999999997</c:v>
                </c:pt>
                <c:pt idx="6092">
                  <c:v>0.60919999999999996</c:v>
                </c:pt>
                <c:pt idx="6093">
                  <c:v>0.60930000000000006</c:v>
                </c:pt>
                <c:pt idx="6094">
                  <c:v>0.60939999999999994</c:v>
                </c:pt>
                <c:pt idx="6095">
                  <c:v>0.60950000000000004</c:v>
                </c:pt>
                <c:pt idx="6096">
                  <c:v>0.60959999999999992</c:v>
                </c:pt>
                <c:pt idx="6097">
                  <c:v>0.60970000000000002</c:v>
                </c:pt>
                <c:pt idx="6098">
                  <c:v>0.60980000000000001</c:v>
                </c:pt>
                <c:pt idx="6099">
                  <c:v>0.6099</c:v>
                </c:pt>
                <c:pt idx="6100">
                  <c:v>0.61</c:v>
                </c:pt>
                <c:pt idx="6101">
                  <c:v>0.61009999999999998</c:v>
                </c:pt>
                <c:pt idx="6102">
                  <c:v>0.61019999999999996</c:v>
                </c:pt>
                <c:pt idx="6103">
                  <c:v>0.61030000000000006</c:v>
                </c:pt>
                <c:pt idx="6104">
                  <c:v>0.61039999999999994</c:v>
                </c:pt>
                <c:pt idx="6105">
                  <c:v>0.61050000000000004</c:v>
                </c:pt>
                <c:pt idx="6106">
                  <c:v>0.61060000000000003</c:v>
                </c:pt>
                <c:pt idx="6107">
                  <c:v>0.61070000000000002</c:v>
                </c:pt>
                <c:pt idx="6108">
                  <c:v>0.61080000000000001</c:v>
                </c:pt>
                <c:pt idx="6109">
                  <c:v>0.6109</c:v>
                </c:pt>
                <c:pt idx="6110">
                  <c:v>0.61099999999999999</c:v>
                </c:pt>
                <c:pt idx="6111">
                  <c:v>0.61109999999999998</c:v>
                </c:pt>
                <c:pt idx="6112">
                  <c:v>0.61119999999999997</c:v>
                </c:pt>
                <c:pt idx="6113">
                  <c:v>0.61129999999999995</c:v>
                </c:pt>
                <c:pt idx="6114">
                  <c:v>0.61140000000000005</c:v>
                </c:pt>
                <c:pt idx="6115">
                  <c:v>0.61149999999999993</c:v>
                </c:pt>
                <c:pt idx="6116">
                  <c:v>0.61160000000000003</c:v>
                </c:pt>
                <c:pt idx="6117">
                  <c:v>0.61169999999999991</c:v>
                </c:pt>
                <c:pt idx="6118">
                  <c:v>0.61180000000000001</c:v>
                </c:pt>
                <c:pt idx="6119">
                  <c:v>0.6119</c:v>
                </c:pt>
                <c:pt idx="6120">
                  <c:v>0.61199999999999999</c:v>
                </c:pt>
                <c:pt idx="6121">
                  <c:v>0.61209999999999998</c:v>
                </c:pt>
                <c:pt idx="6122">
                  <c:v>0.61220000000000008</c:v>
                </c:pt>
                <c:pt idx="6123">
                  <c:v>0.61229999999999996</c:v>
                </c:pt>
                <c:pt idx="6124">
                  <c:v>0.61240000000000006</c:v>
                </c:pt>
                <c:pt idx="6125">
                  <c:v>0.61249999999999993</c:v>
                </c:pt>
                <c:pt idx="6126">
                  <c:v>0.61260000000000003</c:v>
                </c:pt>
                <c:pt idx="6127">
                  <c:v>0.61270000000000002</c:v>
                </c:pt>
                <c:pt idx="6128">
                  <c:v>0.61280000000000001</c:v>
                </c:pt>
                <c:pt idx="6129">
                  <c:v>0.6129</c:v>
                </c:pt>
                <c:pt idx="6130">
                  <c:v>0.6130000000000001</c:v>
                </c:pt>
                <c:pt idx="6131">
                  <c:v>0.61309999999999998</c:v>
                </c:pt>
                <c:pt idx="6132">
                  <c:v>0.61320000000000008</c:v>
                </c:pt>
                <c:pt idx="6133">
                  <c:v>0.61329999999999996</c:v>
                </c:pt>
                <c:pt idx="6134">
                  <c:v>0.61339999999999995</c:v>
                </c:pt>
                <c:pt idx="6135">
                  <c:v>0.61350000000000005</c:v>
                </c:pt>
                <c:pt idx="6136">
                  <c:v>0.61359999999999992</c:v>
                </c:pt>
                <c:pt idx="6137">
                  <c:v>0.61370000000000002</c:v>
                </c:pt>
                <c:pt idx="6138">
                  <c:v>0.61380000000000001</c:v>
                </c:pt>
                <c:pt idx="6139">
                  <c:v>0.6139</c:v>
                </c:pt>
                <c:pt idx="6140">
                  <c:v>0.61399999999999999</c:v>
                </c:pt>
                <c:pt idx="6141">
                  <c:v>0.61409999999999998</c:v>
                </c:pt>
                <c:pt idx="6142">
                  <c:v>0.61419999999999997</c:v>
                </c:pt>
                <c:pt idx="6143">
                  <c:v>0.61430000000000007</c:v>
                </c:pt>
                <c:pt idx="6144">
                  <c:v>0.61439999999999995</c:v>
                </c:pt>
                <c:pt idx="6145">
                  <c:v>0.61450000000000005</c:v>
                </c:pt>
                <c:pt idx="6146">
                  <c:v>0.61459999999999992</c:v>
                </c:pt>
                <c:pt idx="6147">
                  <c:v>0.61470000000000002</c:v>
                </c:pt>
                <c:pt idx="6148">
                  <c:v>0.61480000000000001</c:v>
                </c:pt>
                <c:pt idx="6149">
                  <c:v>0.6149</c:v>
                </c:pt>
                <c:pt idx="6150">
                  <c:v>0.61499999999999999</c:v>
                </c:pt>
                <c:pt idx="6151">
                  <c:v>0.61510000000000009</c:v>
                </c:pt>
                <c:pt idx="6152">
                  <c:v>0.61519999999999997</c:v>
                </c:pt>
                <c:pt idx="6153">
                  <c:v>0.61530000000000007</c:v>
                </c:pt>
                <c:pt idx="6154">
                  <c:v>0.61539999999999995</c:v>
                </c:pt>
                <c:pt idx="6155">
                  <c:v>0.61550000000000005</c:v>
                </c:pt>
                <c:pt idx="6156">
                  <c:v>0.61560000000000004</c:v>
                </c:pt>
                <c:pt idx="6157">
                  <c:v>0.61569999999999991</c:v>
                </c:pt>
                <c:pt idx="6158">
                  <c:v>0.61580000000000001</c:v>
                </c:pt>
                <c:pt idx="6159">
                  <c:v>0.6159</c:v>
                </c:pt>
                <c:pt idx="6160">
                  <c:v>0.61599999999999999</c:v>
                </c:pt>
                <c:pt idx="6161">
                  <c:v>0.61609999999999998</c:v>
                </c:pt>
                <c:pt idx="6162">
                  <c:v>0.61619999999999997</c:v>
                </c:pt>
                <c:pt idx="6163">
                  <c:v>0.61629999999999996</c:v>
                </c:pt>
                <c:pt idx="6164">
                  <c:v>0.61640000000000006</c:v>
                </c:pt>
                <c:pt idx="6165">
                  <c:v>0.61649999999999994</c:v>
                </c:pt>
                <c:pt idx="6166">
                  <c:v>0.61660000000000004</c:v>
                </c:pt>
                <c:pt idx="6167">
                  <c:v>0.61670000000000003</c:v>
                </c:pt>
                <c:pt idx="6168">
                  <c:v>0.61680000000000001</c:v>
                </c:pt>
                <c:pt idx="6169">
                  <c:v>0.6169</c:v>
                </c:pt>
                <c:pt idx="6170">
                  <c:v>0.61699999999999999</c:v>
                </c:pt>
                <c:pt idx="6171">
                  <c:v>0.61709999999999998</c:v>
                </c:pt>
                <c:pt idx="6172">
                  <c:v>0.61720000000000008</c:v>
                </c:pt>
                <c:pt idx="6173">
                  <c:v>0.61729999999999996</c:v>
                </c:pt>
                <c:pt idx="6174">
                  <c:v>0.61740000000000006</c:v>
                </c:pt>
                <c:pt idx="6175">
                  <c:v>0.61749999999999994</c:v>
                </c:pt>
                <c:pt idx="6176">
                  <c:v>0.61760000000000004</c:v>
                </c:pt>
                <c:pt idx="6177">
                  <c:v>0.61770000000000003</c:v>
                </c:pt>
                <c:pt idx="6178">
                  <c:v>0.6177999999999999</c:v>
                </c:pt>
                <c:pt idx="6179">
                  <c:v>0.6179</c:v>
                </c:pt>
                <c:pt idx="6180">
                  <c:v>0.61799999999999999</c:v>
                </c:pt>
                <c:pt idx="6181">
                  <c:v>0.61809999999999998</c:v>
                </c:pt>
                <c:pt idx="6182">
                  <c:v>0.61819999999999997</c:v>
                </c:pt>
                <c:pt idx="6183">
                  <c:v>0.61829999999999996</c:v>
                </c:pt>
                <c:pt idx="6184">
                  <c:v>0.61839999999999995</c:v>
                </c:pt>
                <c:pt idx="6185">
                  <c:v>0.61850000000000005</c:v>
                </c:pt>
                <c:pt idx="6186">
                  <c:v>0.61859999999999993</c:v>
                </c:pt>
                <c:pt idx="6187">
                  <c:v>0.61870000000000003</c:v>
                </c:pt>
                <c:pt idx="6188">
                  <c:v>0.61880000000000002</c:v>
                </c:pt>
                <c:pt idx="6189">
                  <c:v>0.61890000000000001</c:v>
                </c:pt>
                <c:pt idx="6190">
                  <c:v>0.61899999999999999</c:v>
                </c:pt>
                <c:pt idx="6191">
                  <c:v>0.61909999999999998</c:v>
                </c:pt>
                <c:pt idx="6192">
                  <c:v>0.61919999999999997</c:v>
                </c:pt>
                <c:pt idx="6193">
                  <c:v>0.61930000000000007</c:v>
                </c:pt>
                <c:pt idx="6194">
                  <c:v>0.61939999999999995</c:v>
                </c:pt>
                <c:pt idx="6195">
                  <c:v>0.61950000000000005</c:v>
                </c:pt>
                <c:pt idx="6196">
                  <c:v>0.61960000000000004</c:v>
                </c:pt>
                <c:pt idx="6197">
                  <c:v>0.61970000000000003</c:v>
                </c:pt>
                <c:pt idx="6198">
                  <c:v>0.61980000000000002</c:v>
                </c:pt>
                <c:pt idx="6199">
                  <c:v>0.61990000000000001</c:v>
                </c:pt>
                <c:pt idx="6200">
                  <c:v>0.62</c:v>
                </c:pt>
                <c:pt idx="6201">
                  <c:v>0.62009999999999998</c:v>
                </c:pt>
                <c:pt idx="6202">
                  <c:v>0.62019999999999997</c:v>
                </c:pt>
                <c:pt idx="6203">
                  <c:v>0.62029999999999996</c:v>
                </c:pt>
                <c:pt idx="6204">
                  <c:v>0.62040000000000006</c:v>
                </c:pt>
                <c:pt idx="6205">
                  <c:v>0.62049999999999994</c:v>
                </c:pt>
                <c:pt idx="6206">
                  <c:v>0.62060000000000004</c:v>
                </c:pt>
                <c:pt idx="6207">
                  <c:v>0.62069999999999992</c:v>
                </c:pt>
                <c:pt idx="6208">
                  <c:v>0.62080000000000002</c:v>
                </c:pt>
                <c:pt idx="6209">
                  <c:v>0.62090000000000001</c:v>
                </c:pt>
                <c:pt idx="6210">
                  <c:v>0.621</c:v>
                </c:pt>
                <c:pt idx="6211">
                  <c:v>0.62109999999999999</c:v>
                </c:pt>
                <c:pt idx="6212">
                  <c:v>0.62119999999999997</c:v>
                </c:pt>
                <c:pt idx="6213">
                  <c:v>0.62129999999999996</c:v>
                </c:pt>
                <c:pt idx="6214">
                  <c:v>0.62140000000000006</c:v>
                </c:pt>
                <c:pt idx="6215">
                  <c:v>0.62149999999999994</c:v>
                </c:pt>
                <c:pt idx="6216">
                  <c:v>0.62160000000000004</c:v>
                </c:pt>
                <c:pt idx="6217">
                  <c:v>0.62170000000000003</c:v>
                </c:pt>
                <c:pt idx="6218">
                  <c:v>0.62180000000000002</c:v>
                </c:pt>
                <c:pt idx="6219">
                  <c:v>0.62190000000000001</c:v>
                </c:pt>
                <c:pt idx="6220">
                  <c:v>0.622</c:v>
                </c:pt>
                <c:pt idx="6221">
                  <c:v>0.62209999999999999</c:v>
                </c:pt>
                <c:pt idx="6222">
                  <c:v>0.62220000000000009</c:v>
                </c:pt>
                <c:pt idx="6223">
                  <c:v>0.62229999999999996</c:v>
                </c:pt>
                <c:pt idx="6224">
                  <c:v>0.62239999999999995</c:v>
                </c:pt>
                <c:pt idx="6225">
                  <c:v>0.62250000000000005</c:v>
                </c:pt>
                <c:pt idx="6226">
                  <c:v>0.62259999999999993</c:v>
                </c:pt>
                <c:pt idx="6227">
                  <c:v>0.62270000000000003</c:v>
                </c:pt>
                <c:pt idx="6228">
                  <c:v>0.62279999999999991</c:v>
                </c:pt>
                <c:pt idx="6229">
                  <c:v>0.62290000000000001</c:v>
                </c:pt>
                <c:pt idx="6230">
                  <c:v>0.623</c:v>
                </c:pt>
                <c:pt idx="6231">
                  <c:v>0.62309999999999999</c:v>
                </c:pt>
                <c:pt idx="6232">
                  <c:v>0.62319999999999998</c:v>
                </c:pt>
                <c:pt idx="6233">
                  <c:v>0.62330000000000008</c:v>
                </c:pt>
                <c:pt idx="6234">
                  <c:v>0.62339999999999995</c:v>
                </c:pt>
                <c:pt idx="6235">
                  <c:v>0.62350000000000005</c:v>
                </c:pt>
                <c:pt idx="6236">
                  <c:v>0.62359999999999993</c:v>
                </c:pt>
                <c:pt idx="6237">
                  <c:v>0.62370000000000003</c:v>
                </c:pt>
                <c:pt idx="6238">
                  <c:v>0.62380000000000002</c:v>
                </c:pt>
                <c:pt idx="6239">
                  <c:v>0.62390000000000001</c:v>
                </c:pt>
                <c:pt idx="6240">
                  <c:v>0.624</c:v>
                </c:pt>
                <c:pt idx="6241">
                  <c:v>0.6241000000000001</c:v>
                </c:pt>
                <c:pt idx="6242">
                  <c:v>0.62419999999999998</c:v>
                </c:pt>
                <c:pt idx="6243">
                  <c:v>0.62430000000000008</c:v>
                </c:pt>
                <c:pt idx="6244">
                  <c:v>0.62439999999999996</c:v>
                </c:pt>
                <c:pt idx="6245">
                  <c:v>0.62449999999999994</c:v>
                </c:pt>
                <c:pt idx="6246">
                  <c:v>0.62460000000000004</c:v>
                </c:pt>
                <c:pt idx="6247">
                  <c:v>0.62469999999999992</c:v>
                </c:pt>
                <c:pt idx="6248">
                  <c:v>0.62480000000000002</c:v>
                </c:pt>
                <c:pt idx="6249">
                  <c:v>0.62490000000000001</c:v>
                </c:pt>
                <c:pt idx="6250">
                  <c:v>0.625</c:v>
                </c:pt>
                <c:pt idx="6251">
                  <c:v>0.62509999999999999</c:v>
                </c:pt>
                <c:pt idx="6252">
                  <c:v>0.62519999999999998</c:v>
                </c:pt>
                <c:pt idx="6253">
                  <c:v>0.62529999999999997</c:v>
                </c:pt>
                <c:pt idx="6254">
                  <c:v>0.62540000000000007</c:v>
                </c:pt>
                <c:pt idx="6255">
                  <c:v>0.62549999999999994</c:v>
                </c:pt>
                <c:pt idx="6256">
                  <c:v>0.62560000000000004</c:v>
                </c:pt>
                <c:pt idx="6257">
                  <c:v>0.62569999999999992</c:v>
                </c:pt>
                <c:pt idx="6258">
                  <c:v>0.62580000000000002</c:v>
                </c:pt>
                <c:pt idx="6259">
                  <c:v>0.62590000000000001</c:v>
                </c:pt>
                <c:pt idx="6260">
                  <c:v>0.626</c:v>
                </c:pt>
                <c:pt idx="6261">
                  <c:v>0.62609999999999999</c:v>
                </c:pt>
                <c:pt idx="6262">
                  <c:v>0.62620000000000009</c:v>
                </c:pt>
                <c:pt idx="6263">
                  <c:v>0.62629999999999997</c:v>
                </c:pt>
                <c:pt idx="6264">
                  <c:v>0.62640000000000007</c:v>
                </c:pt>
                <c:pt idx="6265">
                  <c:v>0.62649999999999995</c:v>
                </c:pt>
                <c:pt idx="6266">
                  <c:v>0.62660000000000005</c:v>
                </c:pt>
                <c:pt idx="6267">
                  <c:v>0.62670000000000003</c:v>
                </c:pt>
                <c:pt idx="6268">
                  <c:v>0.62679999999999991</c:v>
                </c:pt>
                <c:pt idx="6269">
                  <c:v>0.62690000000000001</c:v>
                </c:pt>
                <c:pt idx="6270">
                  <c:v>0.627</c:v>
                </c:pt>
                <c:pt idx="6271">
                  <c:v>0.62709999999999999</c:v>
                </c:pt>
                <c:pt idx="6272">
                  <c:v>0.62719999999999998</c:v>
                </c:pt>
                <c:pt idx="6273">
                  <c:v>0.62729999999999997</c:v>
                </c:pt>
                <c:pt idx="6274">
                  <c:v>0.62739999999999996</c:v>
                </c:pt>
                <c:pt idx="6275">
                  <c:v>0.62750000000000006</c:v>
                </c:pt>
                <c:pt idx="6276">
                  <c:v>0.62759999999999994</c:v>
                </c:pt>
                <c:pt idx="6277">
                  <c:v>0.62770000000000004</c:v>
                </c:pt>
                <c:pt idx="6278">
                  <c:v>0.62780000000000002</c:v>
                </c:pt>
                <c:pt idx="6279">
                  <c:v>0.62790000000000001</c:v>
                </c:pt>
                <c:pt idx="6280">
                  <c:v>0.628</c:v>
                </c:pt>
                <c:pt idx="6281">
                  <c:v>0.62809999999999999</c:v>
                </c:pt>
                <c:pt idx="6282">
                  <c:v>0.62819999999999998</c:v>
                </c:pt>
                <c:pt idx="6283">
                  <c:v>0.62830000000000008</c:v>
                </c:pt>
                <c:pt idx="6284">
                  <c:v>0.62839999999999996</c:v>
                </c:pt>
                <c:pt idx="6285">
                  <c:v>0.62850000000000006</c:v>
                </c:pt>
                <c:pt idx="6286">
                  <c:v>0.62860000000000005</c:v>
                </c:pt>
                <c:pt idx="6287">
                  <c:v>0.62870000000000004</c:v>
                </c:pt>
                <c:pt idx="6288">
                  <c:v>0.62880000000000003</c:v>
                </c:pt>
                <c:pt idx="6289">
                  <c:v>0.62890000000000001</c:v>
                </c:pt>
                <c:pt idx="6290">
                  <c:v>0.629</c:v>
                </c:pt>
                <c:pt idx="6291">
                  <c:v>0.62909999999999999</c:v>
                </c:pt>
                <c:pt idx="6292">
                  <c:v>0.62919999999999998</c:v>
                </c:pt>
                <c:pt idx="6293">
                  <c:v>0.62929999999999997</c:v>
                </c:pt>
                <c:pt idx="6294">
                  <c:v>0.62939999999999996</c:v>
                </c:pt>
                <c:pt idx="6295">
                  <c:v>0.62949999999999995</c:v>
                </c:pt>
                <c:pt idx="6296">
                  <c:v>0.62960000000000005</c:v>
                </c:pt>
                <c:pt idx="6297">
                  <c:v>0.62969999999999993</c:v>
                </c:pt>
                <c:pt idx="6298">
                  <c:v>0.62980000000000003</c:v>
                </c:pt>
                <c:pt idx="6299">
                  <c:v>0.62990000000000002</c:v>
                </c:pt>
                <c:pt idx="6300">
                  <c:v>0.63</c:v>
                </c:pt>
                <c:pt idx="6301">
                  <c:v>0.63009999999999999</c:v>
                </c:pt>
                <c:pt idx="6302">
                  <c:v>0.63019999999999998</c:v>
                </c:pt>
                <c:pt idx="6303">
                  <c:v>0.63029999999999997</c:v>
                </c:pt>
                <c:pt idx="6304">
                  <c:v>0.63040000000000007</c:v>
                </c:pt>
                <c:pt idx="6305">
                  <c:v>0.63049999999999995</c:v>
                </c:pt>
                <c:pt idx="6306">
                  <c:v>0.63060000000000005</c:v>
                </c:pt>
                <c:pt idx="6307">
                  <c:v>0.63070000000000004</c:v>
                </c:pt>
                <c:pt idx="6308">
                  <c:v>0.63080000000000003</c:v>
                </c:pt>
                <c:pt idx="6309">
                  <c:v>0.63090000000000002</c:v>
                </c:pt>
                <c:pt idx="6310">
                  <c:v>0.63100000000000001</c:v>
                </c:pt>
                <c:pt idx="6311">
                  <c:v>0.63109999999999999</c:v>
                </c:pt>
                <c:pt idx="6312">
                  <c:v>0.63119999999999998</c:v>
                </c:pt>
                <c:pt idx="6313">
                  <c:v>0.63129999999999997</c:v>
                </c:pt>
                <c:pt idx="6314">
                  <c:v>0.63139999999999996</c:v>
                </c:pt>
                <c:pt idx="6315">
                  <c:v>0.63150000000000006</c:v>
                </c:pt>
                <c:pt idx="6316">
                  <c:v>0.63159999999999994</c:v>
                </c:pt>
                <c:pt idx="6317">
                  <c:v>0.63170000000000004</c:v>
                </c:pt>
                <c:pt idx="6318">
                  <c:v>0.63179999999999992</c:v>
                </c:pt>
                <c:pt idx="6319">
                  <c:v>0.63190000000000002</c:v>
                </c:pt>
                <c:pt idx="6320">
                  <c:v>0.63200000000000001</c:v>
                </c:pt>
                <c:pt idx="6321">
                  <c:v>0.6321</c:v>
                </c:pt>
                <c:pt idx="6322">
                  <c:v>0.63219999999999998</c:v>
                </c:pt>
                <c:pt idx="6323">
                  <c:v>0.63229999999999997</c:v>
                </c:pt>
                <c:pt idx="6324">
                  <c:v>0.63239999999999996</c:v>
                </c:pt>
                <c:pt idx="6325">
                  <c:v>0.63250000000000006</c:v>
                </c:pt>
                <c:pt idx="6326">
                  <c:v>0.63259999999999994</c:v>
                </c:pt>
                <c:pt idx="6327">
                  <c:v>0.63270000000000004</c:v>
                </c:pt>
                <c:pt idx="6328">
                  <c:v>0.63280000000000003</c:v>
                </c:pt>
                <c:pt idx="6329">
                  <c:v>0.63290000000000002</c:v>
                </c:pt>
                <c:pt idx="6330">
                  <c:v>0.63300000000000001</c:v>
                </c:pt>
                <c:pt idx="6331">
                  <c:v>0.6331</c:v>
                </c:pt>
                <c:pt idx="6332">
                  <c:v>0.63319999999999999</c:v>
                </c:pt>
                <c:pt idx="6333">
                  <c:v>0.63330000000000009</c:v>
                </c:pt>
                <c:pt idx="6334">
                  <c:v>0.63339999999999996</c:v>
                </c:pt>
                <c:pt idx="6335">
                  <c:v>0.63349999999999995</c:v>
                </c:pt>
                <c:pt idx="6336">
                  <c:v>0.63360000000000005</c:v>
                </c:pt>
                <c:pt idx="6337">
                  <c:v>0.63369999999999993</c:v>
                </c:pt>
                <c:pt idx="6338">
                  <c:v>0.63380000000000003</c:v>
                </c:pt>
                <c:pt idx="6339">
                  <c:v>0.63389999999999991</c:v>
                </c:pt>
                <c:pt idx="6340">
                  <c:v>0.63400000000000001</c:v>
                </c:pt>
                <c:pt idx="6341">
                  <c:v>0.6341</c:v>
                </c:pt>
                <c:pt idx="6342">
                  <c:v>0.63419999999999999</c:v>
                </c:pt>
                <c:pt idx="6343">
                  <c:v>0.63429999999999997</c:v>
                </c:pt>
                <c:pt idx="6344">
                  <c:v>0.63440000000000007</c:v>
                </c:pt>
                <c:pt idx="6345">
                  <c:v>0.63449999999999995</c:v>
                </c:pt>
                <c:pt idx="6346">
                  <c:v>0.63460000000000005</c:v>
                </c:pt>
                <c:pt idx="6347">
                  <c:v>0.63469999999999993</c:v>
                </c:pt>
                <c:pt idx="6348">
                  <c:v>0.63480000000000003</c:v>
                </c:pt>
                <c:pt idx="6349">
                  <c:v>0.63490000000000002</c:v>
                </c:pt>
                <c:pt idx="6350">
                  <c:v>0.63500000000000001</c:v>
                </c:pt>
                <c:pt idx="6351">
                  <c:v>0.6351</c:v>
                </c:pt>
                <c:pt idx="6352">
                  <c:v>0.6352000000000001</c:v>
                </c:pt>
                <c:pt idx="6353">
                  <c:v>0.63529999999999998</c:v>
                </c:pt>
                <c:pt idx="6354">
                  <c:v>0.63540000000000008</c:v>
                </c:pt>
                <c:pt idx="6355">
                  <c:v>0.63549999999999995</c:v>
                </c:pt>
                <c:pt idx="6356">
                  <c:v>0.63560000000000005</c:v>
                </c:pt>
                <c:pt idx="6357">
                  <c:v>0.63570000000000004</c:v>
                </c:pt>
                <c:pt idx="6358">
                  <c:v>0.63579999999999992</c:v>
                </c:pt>
                <c:pt idx="6359">
                  <c:v>0.63590000000000002</c:v>
                </c:pt>
                <c:pt idx="6360">
                  <c:v>0.63600000000000001</c:v>
                </c:pt>
                <c:pt idx="6361">
                  <c:v>0.6361</c:v>
                </c:pt>
                <c:pt idx="6362">
                  <c:v>0.63619999999999999</c:v>
                </c:pt>
                <c:pt idx="6363">
                  <c:v>0.63629999999999998</c:v>
                </c:pt>
                <c:pt idx="6364">
                  <c:v>0.63639999999999997</c:v>
                </c:pt>
                <c:pt idx="6365">
                  <c:v>0.63650000000000007</c:v>
                </c:pt>
                <c:pt idx="6366">
                  <c:v>0.63659999999999994</c:v>
                </c:pt>
                <c:pt idx="6367">
                  <c:v>0.63670000000000004</c:v>
                </c:pt>
                <c:pt idx="6368">
                  <c:v>0.63679999999999992</c:v>
                </c:pt>
                <c:pt idx="6369">
                  <c:v>0.63690000000000002</c:v>
                </c:pt>
                <c:pt idx="6370">
                  <c:v>0.63700000000000001</c:v>
                </c:pt>
                <c:pt idx="6371">
                  <c:v>0.6371</c:v>
                </c:pt>
                <c:pt idx="6372">
                  <c:v>0.63719999999999999</c:v>
                </c:pt>
                <c:pt idx="6373">
                  <c:v>0.63730000000000009</c:v>
                </c:pt>
                <c:pt idx="6374">
                  <c:v>0.63739999999999997</c:v>
                </c:pt>
                <c:pt idx="6375">
                  <c:v>0.63750000000000007</c:v>
                </c:pt>
                <c:pt idx="6376">
                  <c:v>0.63759999999999994</c:v>
                </c:pt>
                <c:pt idx="6377">
                  <c:v>0.63770000000000004</c:v>
                </c:pt>
                <c:pt idx="6378">
                  <c:v>0.63780000000000003</c:v>
                </c:pt>
                <c:pt idx="6379">
                  <c:v>0.63789999999999991</c:v>
                </c:pt>
                <c:pt idx="6380">
                  <c:v>0.63800000000000001</c:v>
                </c:pt>
                <c:pt idx="6381">
                  <c:v>0.6381</c:v>
                </c:pt>
                <c:pt idx="6382">
                  <c:v>0.63819999999999999</c:v>
                </c:pt>
                <c:pt idx="6383">
                  <c:v>0.63829999999999998</c:v>
                </c:pt>
                <c:pt idx="6384">
                  <c:v>0.63839999999999997</c:v>
                </c:pt>
                <c:pt idx="6385">
                  <c:v>0.63849999999999996</c:v>
                </c:pt>
                <c:pt idx="6386">
                  <c:v>0.63860000000000006</c:v>
                </c:pt>
                <c:pt idx="6387">
                  <c:v>0.63869999999999993</c:v>
                </c:pt>
                <c:pt idx="6388">
                  <c:v>0.63880000000000003</c:v>
                </c:pt>
                <c:pt idx="6389">
                  <c:v>0.63890000000000002</c:v>
                </c:pt>
                <c:pt idx="6390">
                  <c:v>0.63900000000000001</c:v>
                </c:pt>
                <c:pt idx="6391">
                  <c:v>0.6391</c:v>
                </c:pt>
                <c:pt idx="6392">
                  <c:v>0.63919999999999999</c:v>
                </c:pt>
                <c:pt idx="6393">
                  <c:v>0.63929999999999998</c:v>
                </c:pt>
                <c:pt idx="6394">
                  <c:v>0.63940000000000008</c:v>
                </c:pt>
                <c:pt idx="6395">
                  <c:v>0.63949999999999996</c:v>
                </c:pt>
                <c:pt idx="6396">
                  <c:v>0.63960000000000006</c:v>
                </c:pt>
                <c:pt idx="6397">
                  <c:v>0.63969999999999994</c:v>
                </c:pt>
                <c:pt idx="6398">
                  <c:v>0.63980000000000004</c:v>
                </c:pt>
                <c:pt idx="6399">
                  <c:v>0.63990000000000002</c:v>
                </c:pt>
                <c:pt idx="6400">
                  <c:v>0.64</c:v>
                </c:pt>
                <c:pt idx="6401">
                  <c:v>0.6401</c:v>
                </c:pt>
                <c:pt idx="6402">
                  <c:v>0.64019999999999999</c:v>
                </c:pt>
                <c:pt idx="6403">
                  <c:v>0.64029999999999998</c:v>
                </c:pt>
                <c:pt idx="6404">
                  <c:v>0.64039999999999997</c:v>
                </c:pt>
                <c:pt idx="6405">
                  <c:v>0.64049999999999996</c:v>
                </c:pt>
                <c:pt idx="6406">
                  <c:v>0.64059999999999995</c:v>
                </c:pt>
                <c:pt idx="6407">
                  <c:v>0.64070000000000005</c:v>
                </c:pt>
                <c:pt idx="6408">
                  <c:v>0.64079999999999993</c:v>
                </c:pt>
                <c:pt idx="6409">
                  <c:v>0.64090000000000003</c:v>
                </c:pt>
                <c:pt idx="6410">
                  <c:v>0.64100000000000001</c:v>
                </c:pt>
                <c:pt idx="6411">
                  <c:v>0.6411</c:v>
                </c:pt>
                <c:pt idx="6412">
                  <c:v>0.64119999999999999</c:v>
                </c:pt>
                <c:pt idx="6413">
                  <c:v>0.64129999999999998</c:v>
                </c:pt>
                <c:pt idx="6414">
                  <c:v>0.64139999999999997</c:v>
                </c:pt>
                <c:pt idx="6415">
                  <c:v>0.64150000000000007</c:v>
                </c:pt>
                <c:pt idx="6416">
                  <c:v>0.64159999999999995</c:v>
                </c:pt>
                <c:pt idx="6417">
                  <c:v>0.64170000000000005</c:v>
                </c:pt>
                <c:pt idx="6418">
                  <c:v>0.64180000000000004</c:v>
                </c:pt>
                <c:pt idx="6419">
                  <c:v>0.64190000000000003</c:v>
                </c:pt>
                <c:pt idx="6420">
                  <c:v>0.64200000000000002</c:v>
                </c:pt>
                <c:pt idx="6421">
                  <c:v>0.6421</c:v>
                </c:pt>
                <c:pt idx="6422">
                  <c:v>0.64219999999999999</c:v>
                </c:pt>
                <c:pt idx="6423">
                  <c:v>0.64230000000000009</c:v>
                </c:pt>
                <c:pt idx="6424">
                  <c:v>0.64239999999999997</c:v>
                </c:pt>
                <c:pt idx="6425">
                  <c:v>0.64249999999999996</c:v>
                </c:pt>
                <c:pt idx="6426">
                  <c:v>0.64260000000000006</c:v>
                </c:pt>
                <c:pt idx="6427">
                  <c:v>0.64269999999999994</c:v>
                </c:pt>
                <c:pt idx="6428">
                  <c:v>0.64280000000000004</c:v>
                </c:pt>
                <c:pt idx="6429">
                  <c:v>0.64289999999999992</c:v>
                </c:pt>
                <c:pt idx="6430">
                  <c:v>0.64300000000000002</c:v>
                </c:pt>
                <c:pt idx="6431">
                  <c:v>0.6431</c:v>
                </c:pt>
                <c:pt idx="6432">
                  <c:v>0.64319999999999999</c:v>
                </c:pt>
                <c:pt idx="6433">
                  <c:v>0.64329999999999998</c:v>
                </c:pt>
                <c:pt idx="6434">
                  <c:v>0.64339999999999997</c:v>
                </c:pt>
                <c:pt idx="6435">
                  <c:v>0.64349999999999996</c:v>
                </c:pt>
                <c:pt idx="6436">
                  <c:v>0.64360000000000006</c:v>
                </c:pt>
                <c:pt idx="6437">
                  <c:v>0.64369999999999994</c:v>
                </c:pt>
                <c:pt idx="6438">
                  <c:v>0.64380000000000004</c:v>
                </c:pt>
                <c:pt idx="6439">
                  <c:v>0.64390000000000003</c:v>
                </c:pt>
                <c:pt idx="6440">
                  <c:v>0.64400000000000002</c:v>
                </c:pt>
                <c:pt idx="6441">
                  <c:v>0.64410000000000001</c:v>
                </c:pt>
                <c:pt idx="6442">
                  <c:v>0.64419999999999999</c:v>
                </c:pt>
                <c:pt idx="6443">
                  <c:v>0.64429999999999998</c:v>
                </c:pt>
                <c:pt idx="6444">
                  <c:v>0.64440000000000008</c:v>
                </c:pt>
                <c:pt idx="6445">
                  <c:v>0.64449999999999996</c:v>
                </c:pt>
                <c:pt idx="6446">
                  <c:v>0.64459999999999995</c:v>
                </c:pt>
                <c:pt idx="6447">
                  <c:v>0.64470000000000005</c:v>
                </c:pt>
                <c:pt idx="6448">
                  <c:v>0.64479999999999993</c:v>
                </c:pt>
                <c:pt idx="6449">
                  <c:v>0.64490000000000003</c:v>
                </c:pt>
                <c:pt idx="6450">
                  <c:v>0.64499999999999991</c:v>
                </c:pt>
                <c:pt idx="6451">
                  <c:v>0.64510000000000001</c:v>
                </c:pt>
                <c:pt idx="6452">
                  <c:v>0.6452</c:v>
                </c:pt>
                <c:pt idx="6453">
                  <c:v>0.64529999999999998</c:v>
                </c:pt>
                <c:pt idx="6454">
                  <c:v>0.64539999999999997</c:v>
                </c:pt>
                <c:pt idx="6455">
                  <c:v>0.64550000000000007</c:v>
                </c:pt>
                <c:pt idx="6456">
                  <c:v>0.64559999999999995</c:v>
                </c:pt>
                <c:pt idx="6457">
                  <c:v>0.64570000000000005</c:v>
                </c:pt>
                <c:pt idx="6458">
                  <c:v>0.64579999999999993</c:v>
                </c:pt>
                <c:pt idx="6459">
                  <c:v>0.64590000000000003</c:v>
                </c:pt>
                <c:pt idx="6460">
                  <c:v>0.64600000000000002</c:v>
                </c:pt>
                <c:pt idx="6461">
                  <c:v>0.64610000000000001</c:v>
                </c:pt>
                <c:pt idx="6462">
                  <c:v>0.6462</c:v>
                </c:pt>
                <c:pt idx="6463">
                  <c:v>0.6463000000000001</c:v>
                </c:pt>
                <c:pt idx="6464">
                  <c:v>0.64639999999999997</c:v>
                </c:pt>
                <c:pt idx="6465">
                  <c:v>0.64650000000000007</c:v>
                </c:pt>
                <c:pt idx="6466">
                  <c:v>0.64659999999999995</c:v>
                </c:pt>
                <c:pt idx="6467">
                  <c:v>0.64670000000000005</c:v>
                </c:pt>
                <c:pt idx="6468">
                  <c:v>0.64680000000000004</c:v>
                </c:pt>
                <c:pt idx="6469">
                  <c:v>0.64689999999999992</c:v>
                </c:pt>
                <c:pt idx="6470">
                  <c:v>0.64700000000000002</c:v>
                </c:pt>
                <c:pt idx="6471">
                  <c:v>0.64710000000000001</c:v>
                </c:pt>
                <c:pt idx="6472">
                  <c:v>0.6472</c:v>
                </c:pt>
                <c:pt idx="6473">
                  <c:v>0.64729999999999999</c:v>
                </c:pt>
                <c:pt idx="6474">
                  <c:v>0.64739999999999998</c:v>
                </c:pt>
                <c:pt idx="6475">
                  <c:v>0.64749999999999996</c:v>
                </c:pt>
                <c:pt idx="6476">
                  <c:v>0.64760000000000006</c:v>
                </c:pt>
                <c:pt idx="6477">
                  <c:v>0.64769999999999994</c:v>
                </c:pt>
                <c:pt idx="6478">
                  <c:v>0.64780000000000004</c:v>
                </c:pt>
                <c:pt idx="6479">
                  <c:v>0.64789999999999992</c:v>
                </c:pt>
                <c:pt idx="6480">
                  <c:v>0.64800000000000002</c:v>
                </c:pt>
                <c:pt idx="6481">
                  <c:v>0.64810000000000001</c:v>
                </c:pt>
                <c:pt idx="6482">
                  <c:v>0.6482</c:v>
                </c:pt>
                <c:pt idx="6483">
                  <c:v>0.64829999999999999</c:v>
                </c:pt>
                <c:pt idx="6484">
                  <c:v>0.64840000000000009</c:v>
                </c:pt>
                <c:pt idx="6485">
                  <c:v>0.64849999999999997</c:v>
                </c:pt>
                <c:pt idx="6486">
                  <c:v>0.64860000000000007</c:v>
                </c:pt>
                <c:pt idx="6487">
                  <c:v>0.64869999999999994</c:v>
                </c:pt>
                <c:pt idx="6488">
                  <c:v>0.64880000000000004</c:v>
                </c:pt>
                <c:pt idx="6489">
                  <c:v>0.64890000000000003</c:v>
                </c:pt>
                <c:pt idx="6490">
                  <c:v>0.64899999999999991</c:v>
                </c:pt>
                <c:pt idx="6491">
                  <c:v>0.64910000000000001</c:v>
                </c:pt>
                <c:pt idx="6492">
                  <c:v>0.6492</c:v>
                </c:pt>
                <c:pt idx="6493">
                  <c:v>0.64929999999999999</c:v>
                </c:pt>
                <c:pt idx="6494">
                  <c:v>0.64939999999999998</c:v>
                </c:pt>
                <c:pt idx="6495">
                  <c:v>0.64949999999999997</c:v>
                </c:pt>
                <c:pt idx="6496">
                  <c:v>0.64959999999999996</c:v>
                </c:pt>
                <c:pt idx="6497">
                  <c:v>0.64970000000000006</c:v>
                </c:pt>
                <c:pt idx="6498">
                  <c:v>0.64979999999999993</c:v>
                </c:pt>
                <c:pt idx="6499">
                  <c:v>0.64990000000000003</c:v>
                </c:pt>
                <c:pt idx="6500">
                  <c:v>0.65</c:v>
                </c:pt>
                <c:pt idx="6501">
                  <c:v>0.65010000000000001</c:v>
                </c:pt>
                <c:pt idx="6502">
                  <c:v>0.6502</c:v>
                </c:pt>
                <c:pt idx="6503">
                  <c:v>0.65029999999999999</c:v>
                </c:pt>
                <c:pt idx="6504">
                  <c:v>0.65039999999999998</c:v>
                </c:pt>
                <c:pt idx="6505">
                  <c:v>0.65050000000000008</c:v>
                </c:pt>
                <c:pt idx="6506">
                  <c:v>0.65059999999999996</c:v>
                </c:pt>
                <c:pt idx="6507">
                  <c:v>0.65070000000000006</c:v>
                </c:pt>
                <c:pt idx="6508">
                  <c:v>0.65080000000000005</c:v>
                </c:pt>
                <c:pt idx="6509">
                  <c:v>0.65090000000000003</c:v>
                </c:pt>
                <c:pt idx="6510">
                  <c:v>0.65100000000000002</c:v>
                </c:pt>
                <c:pt idx="6511">
                  <c:v>0.65110000000000001</c:v>
                </c:pt>
                <c:pt idx="6512">
                  <c:v>0.6512</c:v>
                </c:pt>
                <c:pt idx="6513">
                  <c:v>0.65129999999999999</c:v>
                </c:pt>
                <c:pt idx="6514">
                  <c:v>0.65139999999999998</c:v>
                </c:pt>
                <c:pt idx="6515">
                  <c:v>0.65149999999999997</c:v>
                </c:pt>
                <c:pt idx="6516">
                  <c:v>0.65159999999999996</c:v>
                </c:pt>
                <c:pt idx="6517">
                  <c:v>0.65169999999999995</c:v>
                </c:pt>
                <c:pt idx="6518">
                  <c:v>0.65180000000000005</c:v>
                </c:pt>
                <c:pt idx="6519">
                  <c:v>0.65189999999999992</c:v>
                </c:pt>
                <c:pt idx="6520">
                  <c:v>0.65200000000000002</c:v>
                </c:pt>
                <c:pt idx="6521">
                  <c:v>0.65210000000000001</c:v>
                </c:pt>
                <c:pt idx="6522">
                  <c:v>0.6522</c:v>
                </c:pt>
                <c:pt idx="6523">
                  <c:v>0.65229999999999999</c:v>
                </c:pt>
                <c:pt idx="6524">
                  <c:v>0.65239999999999998</c:v>
                </c:pt>
                <c:pt idx="6525">
                  <c:v>0.65249999999999997</c:v>
                </c:pt>
                <c:pt idx="6526">
                  <c:v>0.65260000000000007</c:v>
                </c:pt>
                <c:pt idx="6527">
                  <c:v>0.65269999999999995</c:v>
                </c:pt>
                <c:pt idx="6528">
                  <c:v>0.65280000000000005</c:v>
                </c:pt>
                <c:pt idx="6529">
                  <c:v>0.65290000000000004</c:v>
                </c:pt>
                <c:pt idx="6530">
                  <c:v>0.65300000000000002</c:v>
                </c:pt>
                <c:pt idx="6531">
                  <c:v>0.65310000000000001</c:v>
                </c:pt>
                <c:pt idx="6532">
                  <c:v>0.6532</c:v>
                </c:pt>
                <c:pt idx="6533">
                  <c:v>0.65329999999999999</c:v>
                </c:pt>
                <c:pt idx="6534">
                  <c:v>0.65340000000000009</c:v>
                </c:pt>
                <c:pt idx="6535">
                  <c:v>0.65349999999999997</c:v>
                </c:pt>
                <c:pt idx="6536">
                  <c:v>0.65359999999999996</c:v>
                </c:pt>
                <c:pt idx="6537">
                  <c:v>0.65370000000000006</c:v>
                </c:pt>
                <c:pt idx="6538">
                  <c:v>0.65379999999999994</c:v>
                </c:pt>
                <c:pt idx="6539">
                  <c:v>0.65390000000000004</c:v>
                </c:pt>
                <c:pt idx="6540">
                  <c:v>0.65399999999999991</c:v>
                </c:pt>
                <c:pt idx="6541">
                  <c:v>0.65410000000000001</c:v>
                </c:pt>
                <c:pt idx="6542">
                  <c:v>0.6542</c:v>
                </c:pt>
                <c:pt idx="6543">
                  <c:v>0.65429999999999999</c:v>
                </c:pt>
                <c:pt idx="6544">
                  <c:v>0.65439999999999998</c:v>
                </c:pt>
                <c:pt idx="6545">
                  <c:v>0.65449999999999997</c:v>
                </c:pt>
                <c:pt idx="6546">
                  <c:v>0.65459999999999996</c:v>
                </c:pt>
                <c:pt idx="6547">
                  <c:v>0.65470000000000006</c:v>
                </c:pt>
                <c:pt idx="6548">
                  <c:v>0.65479999999999994</c:v>
                </c:pt>
                <c:pt idx="6549">
                  <c:v>0.65490000000000004</c:v>
                </c:pt>
                <c:pt idx="6550">
                  <c:v>0.65500000000000003</c:v>
                </c:pt>
                <c:pt idx="6551">
                  <c:v>0.65510000000000002</c:v>
                </c:pt>
                <c:pt idx="6552">
                  <c:v>0.6552</c:v>
                </c:pt>
                <c:pt idx="6553">
                  <c:v>0.65529999999999999</c:v>
                </c:pt>
                <c:pt idx="6554">
                  <c:v>0.65539999999999998</c:v>
                </c:pt>
                <c:pt idx="6555">
                  <c:v>0.65550000000000008</c:v>
                </c:pt>
                <c:pt idx="6556">
                  <c:v>0.65559999999999996</c:v>
                </c:pt>
                <c:pt idx="6557">
                  <c:v>0.65569999999999995</c:v>
                </c:pt>
                <c:pt idx="6558">
                  <c:v>0.65580000000000005</c:v>
                </c:pt>
                <c:pt idx="6559">
                  <c:v>0.65589999999999993</c:v>
                </c:pt>
                <c:pt idx="6560">
                  <c:v>0.65600000000000003</c:v>
                </c:pt>
                <c:pt idx="6561">
                  <c:v>0.65609999999999991</c:v>
                </c:pt>
                <c:pt idx="6562">
                  <c:v>0.65620000000000001</c:v>
                </c:pt>
                <c:pt idx="6563">
                  <c:v>0.65629999999999999</c:v>
                </c:pt>
                <c:pt idx="6564">
                  <c:v>0.65639999999999998</c:v>
                </c:pt>
                <c:pt idx="6565">
                  <c:v>0.65649999999999997</c:v>
                </c:pt>
                <c:pt idx="6566">
                  <c:v>0.65660000000000007</c:v>
                </c:pt>
                <c:pt idx="6567">
                  <c:v>0.65669999999999995</c:v>
                </c:pt>
                <c:pt idx="6568">
                  <c:v>0.65680000000000005</c:v>
                </c:pt>
                <c:pt idx="6569">
                  <c:v>0.65689999999999993</c:v>
                </c:pt>
                <c:pt idx="6570">
                  <c:v>0.65700000000000003</c:v>
                </c:pt>
                <c:pt idx="6571">
                  <c:v>0.65710000000000002</c:v>
                </c:pt>
                <c:pt idx="6572">
                  <c:v>0.65720000000000001</c:v>
                </c:pt>
                <c:pt idx="6573">
                  <c:v>0.6573</c:v>
                </c:pt>
                <c:pt idx="6574">
                  <c:v>0.6574000000000001</c:v>
                </c:pt>
                <c:pt idx="6575">
                  <c:v>0.65749999999999997</c:v>
                </c:pt>
                <c:pt idx="6576">
                  <c:v>0.65760000000000007</c:v>
                </c:pt>
                <c:pt idx="6577">
                  <c:v>0.65769999999999995</c:v>
                </c:pt>
                <c:pt idx="6578">
                  <c:v>0.65780000000000005</c:v>
                </c:pt>
                <c:pt idx="6579">
                  <c:v>0.65790000000000004</c:v>
                </c:pt>
                <c:pt idx="6580">
                  <c:v>0.65799999999999992</c:v>
                </c:pt>
                <c:pt idx="6581">
                  <c:v>0.65810000000000002</c:v>
                </c:pt>
                <c:pt idx="6582">
                  <c:v>0.65820000000000001</c:v>
                </c:pt>
                <c:pt idx="6583">
                  <c:v>0.6583</c:v>
                </c:pt>
                <c:pt idx="6584">
                  <c:v>0.65839999999999999</c:v>
                </c:pt>
                <c:pt idx="6585">
                  <c:v>0.65849999999999997</c:v>
                </c:pt>
                <c:pt idx="6586">
                  <c:v>0.65859999999999996</c:v>
                </c:pt>
                <c:pt idx="6587">
                  <c:v>0.65870000000000006</c:v>
                </c:pt>
                <c:pt idx="6588">
                  <c:v>0.65879999999999994</c:v>
                </c:pt>
                <c:pt idx="6589">
                  <c:v>0.65890000000000004</c:v>
                </c:pt>
                <c:pt idx="6590">
                  <c:v>0.65899999999999992</c:v>
                </c:pt>
                <c:pt idx="6591">
                  <c:v>0.65910000000000002</c:v>
                </c:pt>
                <c:pt idx="6592">
                  <c:v>0.65920000000000001</c:v>
                </c:pt>
                <c:pt idx="6593">
                  <c:v>0.6593</c:v>
                </c:pt>
                <c:pt idx="6594">
                  <c:v>0.65939999999999999</c:v>
                </c:pt>
                <c:pt idx="6595">
                  <c:v>0.65950000000000009</c:v>
                </c:pt>
                <c:pt idx="6596">
                  <c:v>0.65959999999999996</c:v>
                </c:pt>
                <c:pt idx="6597">
                  <c:v>0.65970000000000006</c:v>
                </c:pt>
                <c:pt idx="6598">
                  <c:v>0.65979999999999994</c:v>
                </c:pt>
                <c:pt idx="6599">
                  <c:v>0.65990000000000004</c:v>
                </c:pt>
                <c:pt idx="6600">
                  <c:v>0.66</c:v>
                </c:pt>
                <c:pt idx="6601">
                  <c:v>0.66010000000000002</c:v>
                </c:pt>
                <c:pt idx="6602">
                  <c:v>0.66020000000000001</c:v>
                </c:pt>
                <c:pt idx="6603">
                  <c:v>0.6603</c:v>
                </c:pt>
                <c:pt idx="6604">
                  <c:v>0.66039999999999999</c:v>
                </c:pt>
                <c:pt idx="6605">
                  <c:v>0.66049999999999998</c:v>
                </c:pt>
                <c:pt idx="6606">
                  <c:v>0.66059999999999997</c:v>
                </c:pt>
                <c:pt idx="6607">
                  <c:v>0.66069999999999995</c:v>
                </c:pt>
                <c:pt idx="6608">
                  <c:v>0.66080000000000005</c:v>
                </c:pt>
                <c:pt idx="6609">
                  <c:v>0.66089999999999993</c:v>
                </c:pt>
                <c:pt idx="6610">
                  <c:v>0.66100000000000003</c:v>
                </c:pt>
                <c:pt idx="6611">
                  <c:v>0.66110000000000002</c:v>
                </c:pt>
                <c:pt idx="6612">
                  <c:v>0.66120000000000001</c:v>
                </c:pt>
                <c:pt idx="6613">
                  <c:v>0.6613</c:v>
                </c:pt>
                <c:pt idx="6614">
                  <c:v>0.66139999999999999</c:v>
                </c:pt>
                <c:pt idx="6615">
                  <c:v>0.66149999999999998</c:v>
                </c:pt>
                <c:pt idx="6616">
                  <c:v>0.66160000000000008</c:v>
                </c:pt>
                <c:pt idx="6617">
                  <c:v>0.66169999999999995</c:v>
                </c:pt>
                <c:pt idx="6618">
                  <c:v>0.66180000000000005</c:v>
                </c:pt>
                <c:pt idx="6619">
                  <c:v>0.66189999999999993</c:v>
                </c:pt>
                <c:pt idx="6620">
                  <c:v>0.66200000000000003</c:v>
                </c:pt>
                <c:pt idx="6621">
                  <c:v>0.66210000000000002</c:v>
                </c:pt>
                <c:pt idx="6622">
                  <c:v>0.66220000000000001</c:v>
                </c:pt>
                <c:pt idx="6623">
                  <c:v>0.6623</c:v>
                </c:pt>
                <c:pt idx="6624">
                  <c:v>0.66239999999999999</c:v>
                </c:pt>
                <c:pt idx="6625">
                  <c:v>0.66249999999999998</c:v>
                </c:pt>
                <c:pt idx="6626">
                  <c:v>0.66259999999999997</c:v>
                </c:pt>
                <c:pt idx="6627">
                  <c:v>0.66269999999999996</c:v>
                </c:pt>
                <c:pt idx="6628">
                  <c:v>0.66279999999999994</c:v>
                </c:pt>
                <c:pt idx="6629">
                  <c:v>0.66290000000000004</c:v>
                </c:pt>
                <c:pt idx="6630">
                  <c:v>0.66299999999999992</c:v>
                </c:pt>
                <c:pt idx="6631">
                  <c:v>0.66310000000000002</c:v>
                </c:pt>
                <c:pt idx="6632">
                  <c:v>0.66320000000000001</c:v>
                </c:pt>
                <c:pt idx="6633">
                  <c:v>0.6633</c:v>
                </c:pt>
                <c:pt idx="6634">
                  <c:v>0.66339999999999999</c:v>
                </c:pt>
                <c:pt idx="6635">
                  <c:v>0.66349999999999998</c:v>
                </c:pt>
                <c:pt idx="6636">
                  <c:v>0.66359999999999997</c:v>
                </c:pt>
                <c:pt idx="6637">
                  <c:v>0.66370000000000007</c:v>
                </c:pt>
                <c:pt idx="6638">
                  <c:v>0.66379999999999995</c:v>
                </c:pt>
                <c:pt idx="6639">
                  <c:v>0.66390000000000005</c:v>
                </c:pt>
                <c:pt idx="6640">
                  <c:v>0.66400000000000003</c:v>
                </c:pt>
                <c:pt idx="6641">
                  <c:v>0.66410000000000002</c:v>
                </c:pt>
                <c:pt idx="6642">
                  <c:v>0.66420000000000001</c:v>
                </c:pt>
                <c:pt idx="6643">
                  <c:v>0.6643</c:v>
                </c:pt>
                <c:pt idx="6644">
                  <c:v>0.66439999999999999</c:v>
                </c:pt>
                <c:pt idx="6645">
                  <c:v>0.66450000000000009</c:v>
                </c:pt>
                <c:pt idx="6646">
                  <c:v>0.66459999999999997</c:v>
                </c:pt>
                <c:pt idx="6647">
                  <c:v>0.66469999999999996</c:v>
                </c:pt>
                <c:pt idx="6648">
                  <c:v>0.66480000000000006</c:v>
                </c:pt>
                <c:pt idx="6649">
                  <c:v>0.66489999999999994</c:v>
                </c:pt>
                <c:pt idx="6650">
                  <c:v>0.66500000000000004</c:v>
                </c:pt>
                <c:pt idx="6651">
                  <c:v>0.66509999999999991</c:v>
                </c:pt>
                <c:pt idx="6652">
                  <c:v>0.66520000000000001</c:v>
                </c:pt>
                <c:pt idx="6653">
                  <c:v>0.6653</c:v>
                </c:pt>
                <c:pt idx="6654">
                  <c:v>0.66539999999999999</c:v>
                </c:pt>
                <c:pt idx="6655">
                  <c:v>0.66549999999999998</c:v>
                </c:pt>
                <c:pt idx="6656">
                  <c:v>0.66559999999999997</c:v>
                </c:pt>
                <c:pt idx="6657">
                  <c:v>0.66569999999999996</c:v>
                </c:pt>
                <c:pt idx="6658">
                  <c:v>0.66580000000000006</c:v>
                </c:pt>
                <c:pt idx="6659">
                  <c:v>0.66589999999999994</c:v>
                </c:pt>
                <c:pt idx="6660">
                  <c:v>0.66600000000000004</c:v>
                </c:pt>
                <c:pt idx="6661">
                  <c:v>0.66610000000000003</c:v>
                </c:pt>
                <c:pt idx="6662">
                  <c:v>0.66620000000000001</c:v>
                </c:pt>
                <c:pt idx="6663">
                  <c:v>0.6663</c:v>
                </c:pt>
                <c:pt idx="6664">
                  <c:v>0.66639999999999999</c:v>
                </c:pt>
                <c:pt idx="6665">
                  <c:v>0.66649999999999998</c:v>
                </c:pt>
                <c:pt idx="6666">
                  <c:v>0.66660000000000008</c:v>
                </c:pt>
                <c:pt idx="6667">
                  <c:v>0.66669999999999996</c:v>
                </c:pt>
                <c:pt idx="6668">
                  <c:v>0.66680000000000006</c:v>
                </c:pt>
                <c:pt idx="6669">
                  <c:v>0.66690000000000005</c:v>
                </c:pt>
                <c:pt idx="6670">
                  <c:v>0.66699999999999993</c:v>
                </c:pt>
                <c:pt idx="6671">
                  <c:v>0.66710000000000003</c:v>
                </c:pt>
                <c:pt idx="6672">
                  <c:v>0.6671999999999999</c:v>
                </c:pt>
                <c:pt idx="6673">
                  <c:v>0.6673</c:v>
                </c:pt>
                <c:pt idx="6674">
                  <c:v>0.66739999999999999</c:v>
                </c:pt>
                <c:pt idx="6675">
                  <c:v>0.66749999999999998</c:v>
                </c:pt>
                <c:pt idx="6676">
                  <c:v>0.66759999999999997</c:v>
                </c:pt>
                <c:pt idx="6677">
                  <c:v>0.66770000000000007</c:v>
                </c:pt>
                <c:pt idx="6678">
                  <c:v>0.66779999999999995</c:v>
                </c:pt>
                <c:pt idx="6679">
                  <c:v>0.66790000000000005</c:v>
                </c:pt>
                <c:pt idx="6680">
                  <c:v>0.66799999999999993</c:v>
                </c:pt>
                <c:pt idx="6681">
                  <c:v>0.66810000000000003</c:v>
                </c:pt>
                <c:pt idx="6682">
                  <c:v>0.66820000000000002</c:v>
                </c:pt>
                <c:pt idx="6683">
                  <c:v>0.66830000000000001</c:v>
                </c:pt>
                <c:pt idx="6684">
                  <c:v>0.66839999999999999</c:v>
                </c:pt>
                <c:pt idx="6685">
                  <c:v>0.66850000000000009</c:v>
                </c:pt>
                <c:pt idx="6686">
                  <c:v>0.66859999999999997</c:v>
                </c:pt>
                <c:pt idx="6687">
                  <c:v>0.66870000000000007</c:v>
                </c:pt>
                <c:pt idx="6688">
                  <c:v>0.66879999999999995</c:v>
                </c:pt>
                <c:pt idx="6689">
                  <c:v>0.66890000000000005</c:v>
                </c:pt>
                <c:pt idx="6690">
                  <c:v>0.66900000000000004</c:v>
                </c:pt>
                <c:pt idx="6691">
                  <c:v>0.66909999999999992</c:v>
                </c:pt>
                <c:pt idx="6692">
                  <c:v>0.66920000000000002</c:v>
                </c:pt>
                <c:pt idx="6693">
                  <c:v>0.66930000000000001</c:v>
                </c:pt>
                <c:pt idx="6694">
                  <c:v>0.6694</c:v>
                </c:pt>
                <c:pt idx="6695">
                  <c:v>0.66949999999999998</c:v>
                </c:pt>
                <c:pt idx="6696">
                  <c:v>0.66959999999999997</c:v>
                </c:pt>
                <c:pt idx="6697">
                  <c:v>0.66969999999999996</c:v>
                </c:pt>
                <c:pt idx="6698">
                  <c:v>0.66980000000000006</c:v>
                </c:pt>
                <c:pt idx="6699">
                  <c:v>0.66989999999999994</c:v>
                </c:pt>
                <c:pt idx="6700">
                  <c:v>0.67</c:v>
                </c:pt>
                <c:pt idx="6701">
                  <c:v>0.67009999999999992</c:v>
                </c:pt>
                <c:pt idx="6702">
                  <c:v>0.67020000000000002</c:v>
                </c:pt>
                <c:pt idx="6703">
                  <c:v>0.67030000000000001</c:v>
                </c:pt>
                <c:pt idx="6704">
                  <c:v>0.6704</c:v>
                </c:pt>
                <c:pt idx="6705">
                  <c:v>0.67049999999999998</c:v>
                </c:pt>
                <c:pt idx="6706">
                  <c:v>0.67060000000000008</c:v>
                </c:pt>
                <c:pt idx="6707">
                  <c:v>0.67069999999999996</c:v>
                </c:pt>
                <c:pt idx="6708">
                  <c:v>0.67080000000000006</c:v>
                </c:pt>
                <c:pt idx="6709">
                  <c:v>0.67089999999999994</c:v>
                </c:pt>
                <c:pt idx="6710">
                  <c:v>0.67100000000000004</c:v>
                </c:pt>
                <c:pt idx="6711">
                  <c:v>0.67110000000000003</c:v>
                </c:pt>
                <c:pt idx="6712">
                  <c:v>0.67120000000000002</c:v>
                </c:pt>
                <c:pt idx="6713">
                  <c:v>0.67130000000000001</c:v>
                </c:pt>
                <c:pt idx="6714">
                  <c:v>0.6714</c:v>
                </c:pt>
                <c:pt idx="6715">
                  <c:v>0.67149999999999999</c:v>
                </c:pt>
                <c:pt idx="6716">
                  <c:v>0.67159999999999997</c:v>
                </c:pt>
                <c:pt idx="6717">
                  <c:v>0.67169999999999996</c:v>
                </c:pt>
                <c:pt idx="6718">
                  <c:v>0.67179999999999995</c:v>
                </c:pt>
                <c:pt idx="6719">
                  <c:v>0.67190000000000005</c:v>
                </c:pt>
                <c:pt idx="6720">
                  <c:v>0.67199999999999993</c:v>
                </c:pt>
                <c:pt idx="6721">
                  <c:v>0.67210000000000003</c:v>
                </c:pt>
                <c:pt idx="6722">
                  <c:v>0.67220000000000002</c:v>
                </c:pt>
                <c:pt idx="6723">
                  <c:v>0.67230000000000001</c:v>
                </c:pt>
                <c:pt idx="6724">
                  <c:v>0.6724</c:v>
                </c:pt>
                <c:pt idx="6725">
                  <c:v>0.67249999999999999</c:v>
                </c:pt>
                <c:pt idx="6726">
                  <c:v>0.67259999999999998</c:v>
                </c:pt>
                <c:pt idx="6727">
                  <c:v>0.67270000000000008</c:v>
                </c:pt>
                <c:pt idx="6728">
                  <c:v>0.67279999999999995</c:v>
                </c:pt>
                <c:pt idx="6729">
                  <c:v>0.67290000000000005</c:v>
                </c:pt>
                <c:pt idx="6730">
                  <c:v>0.67300000000000004</c:v>
                </c:pt>
                <c:pt idx="6731">
                  <c:v>0.67310000000000003</c:v>
                </c:pt>
                <c:pt idx="6732">
                  <c:v>0.67320000000000002</c:v>
                </c:pt>
                <c:pt idx="6733">
                  <c:v>0.67330000000000001</c:v>
                </c:pt>
                <c:pt idx="6734">
                  <c:v>0.6734</c:v>
                </c:pt>
                <c:pt idx="6735">
                  <c:v>0.6735000000000001</c:v>
                </c:pt>
                <c:pt idx="6736">
                  <c:v>0.67359999999999998</c:v>
                </c:pt>
                <c:pt idx="6737">
                  <c:v>0.67369999999999997</c:v>
                </c:pt>
                <c:pt idx="6738">
                  <c:v>0.67379999999999995</c:v>
                </c:pt>
                <c:pt idx="6739">
                  <c:v>0.67389999999999994</c:v>
                </c:pt>
                <c:pt idx="6740">
                  <c:v>0.67400000000000004</c:v>
                </c:pt>
                <c:pt idx="6741">
                  <c:v>0.67409999999999992</c:v>
                </c:pt>
                <c:pt idx="6742">
                  <c:v>0.67420000000000002</c:v>
                </c:pt>
                <c:pt idx="6743">
                  <c:v>0.67430000000000001</c:v>
                </c:pt>
                <c:pt idx="6744">
                  <c:v>0.6744</c:v>
                </c:pt>
                <c:pt idx="6745">
                  <c:v>0.67449999999999999</c:v>
                </c:pt>
                <c:pt idx="6746">
                  <c:v>0.67459999999999998</c:v>
                </c:pt>
                <c:pt idx="6747">
                  <c:v>0.67469999999999997</c:v>
                </c:pt>
                <c:pt idx="6748">
                  <c:v>0.67480000000000007</c:v>
                </c:pt>
                <c:pt idx="6749">
                  <c:v>0.67489999999999994</c:v>
                </c:pt>
                <c:pt idx="6750">
                  <c:v>0.67500000000000004</c:v>
                </c:pt>
                <c:pt idx="6751">
                  <c:v>0.67510000000000003</c:v>
                </c:pt>
                <c:pt idx="6752">
                  <c:v>0.67520000000000002</c:v>
                </c:pt>
                <c:pt idx="6753">
                  <c:v>0.67530000000000001</c:v>
                </c:pt>
                <c:pt idx="6754">
                  <c:v>0.6754</c:v>
                </c:pt>
                <c:pt idx="6755">
                  <c:v>0.67549999999999999</c:v>
                </c:pt>
                <c:pt idx="6756">
                  <c:v>0.67560000000000009</c:v>
                </c:pt>
                <c:pt idx="6757">
                  <c:v>0.67569999999999997</c:v>
                </c:pt>
                <c:pt idx="6758">
                  <c:v>0.67579999999999996</c:v>
                </c:pt>
                <c:pt idx="6759">
                  <c:v>0.67590000000000006</c:v>
                </c:pt>
                <c:pt idx="6760">
                  <c:v>0.67599999999999993</c:v>
                </c:pt>
                <c:pt idx="6761">
                  <c:v>0.67610000000000003</c:v>
                </c:pt>
                <c:pt idx="6762">
                  <c:v>0.67619999999999991</c:v>
                </c:pt>
                <c:pt idx="6763">
                  <c:v>0.67630000000000001</c:v>
                </c:pt>
                <c:pt idx="6764">
                  <c:v>0.6764</c:v>
                </c:pt>
                <c:pt idx="6765">
                  <c:v>0.67649999999999999</c:v>
                </c:pt>
                <c:pt idx="6766">
                  <c:v>0.67659999999999998</c:v>
                </c:pt>
                <c:pt idx="6767">
                  <c:v>0.67669999999999997</c:v>
                </c:pt>
                <c:pt idx="6768">
                  <c:v>0.67679999999999996</c:v>
                </c:pt>
                <c:pt idx="6769">
                  <c:v>0.67690000000000006</c:v>
                </c:pt>
                <c:pt idx="6770">
                  <c:v>0.67699999999999994</c:v>
                </c:pt>
                <c:pt idx="6771">
                  <c:v>0.67710000000000004</c:v>
                </c:pt>
                <c:pt idx="6772">
                  <c:v>0.67720000000000002</c:v>
                </c:pt>
                <c:pt idx="6773">
                  <c:v>0.67730000000000001</c:v>
                </c:pt>
                <c:pt idx="6774">
                  <c:v>0.6774</c:v>
                </c:pt>
                <c:pt idx="6775">
                  <c:v>0.67749999999999999</c:v>
                </c:pt>
                <c:pt idx="6776">
                  <c:v>0.67759999999999998</c:v>
                </c:pt>
                <c:pt idx="6777">
                  <c:v>0.67770000000000008</c:v>
                </c:pt>
                <c:pt idx="6778">
                  <c:v>0.67779999999999996</c:v>
                </c:pt>
                <c:pt idx="6779">
                  <c:v>0.67790000000000006</c:v>
                </c:pt>
                <c:pt idx="6780">
                  <c:v>0.67800000000000005</c:v>
                </c:pt>
                <c:pt idx="6781">
                  <c:v>0.67809999999999993</c:v>
                </c:pt>
                <c:pt idx="6782">
                  <c:v>0.67820000000000003</c:v>
                </c:pt>
                <c:pt idx="6783">
                  <c:v>0.6782999999999999</c:v>
                </c:pt>
                <c:pt idx="6784">
                  <c:v>0.6784</c:v>
                </c:pt>
                <c:pt idx="6785">
                  <c:v>0.67849999999999999</c:v>
                </c:pt>
                <c:pt idx="6786">
                  <c:v>0.67859999999999998</c:v>
                </c:pt>
                <c:pt idx="6787">
                  <c:v>0.67869999999999997</c:v>
                </c:pt>
                <c:pt idx="6788">
                  <c:v>0.67880000000000007</c:v>
                </c:pt>
                <c:pt idx="6789">
                  <c:v>0.67889999999999995</c:v>
                </c:pt>
                <c:pt idx="6790">
                  <c:v>0.67900000000000005</c:v>
                </c:pt>
                <c:pt idx="6791">
                  <c:v>0.67909999999999993</c:v>
                </c:pt>
                <c:pt idx="6792">
                  <c:v>0.67920000000000003</c:v>
                </c:pt>
                <c:pt idx="6793">
                  <c:v>0.67930000000000001</c:v>
                </c:pt>
                <c:pt idx="6794">
                  <c:v>0.6794</c:v>
                </c:pt>
                <c:pt idx="6795">
                  <c:v>0.67949999999999999</c:v>
                </c:pt>
                <c:pt idx="6796">
                  <c:v>0.67960000000000009</c:v>
                </c:pt>
                <c:pt idx="6797">
                  <c:v>0.67969999999999997</c:v>
                </c:pt>
                <c:pt idx="6798">
                  <c:v>0.67980000000000007</c:v>
                </c:pt>
                <c:pt idx="6799">
                  <c:v>0.67989999999999995</c:v>
                </c:pt>
                <c:pt idx="6800">
                  <c:v>0.68</c:v>
                </c:pt>
                <c:pt idx="6801">
                  <c:v>0.68010000000000004</c:v>
                </c:pt>
                <c:pt idx="6802">
                  <c:v>0.68020000000000003</c:v>
                </c:pt>
                <c:pt idx="6803">
                  <c:v>0.68030000000000002</c:v>
                </c:pt>
                <c:pt idx="6804">
                  <c:v>0.6804</c:v>
                </c:pt>
                <c:pt idx="6805">
                  <c:v>0.68049999999999999</c:v>
                </c:pt>
                <c:pt idx="6806">
                  <c:v>0.68059999999999998</c:v>
                </c:pt>
                <c:pt idx="6807">
                  <c:v>0.68069999999999997</c:v>
                </c:pt>
                <c:pt idx="6808">
                  <c:v>0.68079999999999996</c:v>
                </c:pt>
                <c:pt idx="6809">
                  <c:v>0.68090000000000006</c:v>
                </c:pt>
                <c:pt idx="6810">
                  <c:v>0.68099999999999994</c:v>
                </c:pt>
                <c:pt idx="6811">
                  <c:v>0.68110000000000004</c:v>
                </c:pt>
                <c:pt idx="6812">
                  <c:v>0.68119999999999992</c:v>
                </c:pt>
                <c:pt idx="6813">
                  <c:v>0.68130000000000002</c:v>
                </c:pt>
                <c:pt idx="6814">
                  <c:v>0.68140000000000001</c:v>
                </c:pt>
                <c:pt idx="6815">
                  <c:v>0.68149999999999999</c:v>
                </c:pt>
                <c:pt idx="6816">
                  <c:v>0.68159999999999998</c:v>
                </c:pt>
                <c:pt idx="6817">
                  <c:v>0.68170000000000008</c:v>
                </c:pt>
                <c:pt idx="6818">
                  <c:v>0.68179999999999996</c:v>
                </c:pt>
                <c:pt idx="6819">
                  <c:v>0.68190000000000006</c:v>
                </c:pt>
                <c:pt idx="6820">
                  <c:v>0.68199999999999994</c:v>
                </c:pt>
                <c:pt idx="6821">
                  <c:v>0.68210000000000004</c:v>
                </c:pt>
                <c:pt idx="6822">
                  <c:v>0.68220000000000003</c:v>
                </c:pt>
                <c:pt idx="6823">
                  <c:v>0.68230000000000002</c:v>
                </c:pt>
                <c:pt idx="6824">
                  <c:v>0.68240000000000001</c:v>
                </c:pt>
                <c:pt idx="6825">
                  <c:v>0.6825</c:v>
                </c:pt>
                <c:pt idx="6826">
                  <c:v>0.68259999999999998</c:v>
                </c:pt>
                <c:pt idx="6827">
                  <c:v>0.68269999999999997</c:v>
                </c:pt>
                <c:pt idx="6828">
                  <c:v>0.68279999999999996</c:v>
                </c:pt>
                <c:pt idx="6829">
                  <c:v>0.68289999999999995</c:v>
                </c:pt>
                <c:pt idx="6830">
                  <c:v>0.68300000000000005</c:v>
                </c:pt>
                <c:pt idx="6831">
                  <c:v>0.68309999999999993</c:v>
                </c:pt>
                <c:pt idx="6832">
                  <c:v>0.68320000000000003</c:v>
                </c:pt>
                <c:pt idx="6833">
                  <c:v>0.68330000000000002</c:v>
                </c:pt>
                <c:pt idx="6834">
                  <c:v>0.68340000000000001</c:v>
                </c:pt>
                <c:pt idx="6835">
                  <c:v>0.6835</c:v>
                </c:pt>
                <c:pt idx="6836">
                  <c:v>0.68359999999999999</c:v>
                </c:pt>
                <c:pt idx="6837">
                  <c:v>0.68369999999999997</c:v>
                </c:pt>
                <c:pt idx="6838">
                  <c:v>0.68380000000000007</c:v>
                </c:pt>
                <c:pt idx="6839">
                  <c:v>0.68389999999999995</c:v>
                </c:pt>
                <c:pt idx="6840">
                  <c:v>0.68400000000000005</c:v>
                </c:pt>
                <c:pt idx="6841">
                  <c:v>0.68409999999999993</c:v>
                </c:pt>
                <c:pt idx="6842">
                  <c:v>0.68420000000000003</c:v>
                </c:pt>
                <c:pt idx="6843">
                  <c:v>0.68430000000000002</c:v>
                </c:pt>
                <c:pt idx="6844">
                  <c:v>0.68440000000000001</c:v>
                </c:pt>
                <c:pt idx="6845">
                  <c:v>0.6845</c:v>
                </c:pt>
                <c:pt idx="6846">
                  <c:v>0.6846000000000001</c:v>
                </c:pt>
                <c:pt idx="6847">
                  <c:v>0.68469999999999998</c:v>
                </c:pt>
                <c:pt idx="6848">
                  <c:v>0.68479999999999996</c:v>
                </c:pt>
                <c:pt idx="6849">
                  <c:v>0.68489999999999995</c:v>
                </c:pt>
                <c:pt idx="6850">
                  <c:v>0.68499999999999994</c:v>
                </c:pt>
                <c:pt idx="6851">
                  <c:v>0.68510000000000004</c:v>
                </c:pt>
                <c:pt idx="6852">
                  <c:v>0.68519999999999992</c:v>
                </c:pt>
                <c:pt idx="6853">
                  <c:v>0.68530000000000002</c:v>
                </c:pt>
                <c:pt idx="6854">
                  <c:v>0.68540000000000001</c:v>
                </c:pt>
                <c:pt idx="6855">
                  <c:v>0.6855</c:v>
                </c:pt>
                <c:pt idx="6856">
                  <c:v>0.68559999999999999</c:v>
                </c:pt>
                <c:pt idx="6857">
                  <c:v>0.68569999999999998</c:v>
                </c:pt>
                <c:pt idx="6858">
                  <c:v>0.68579999999999997</c:v>
                </c:pt>
                <c:pt idx="6859">
                  <c:v>0.68590000000000007</c:v>
                </c:pt>
                <c:pt idx="6860">
                  <c:v>0.68599999999999994</c:v>
                </c:pt>
                <c:pt idx="6861">
                  <c:v>0.68610000000000004</c:v>
                </c:pt>
                <c:pt idx="6862">
                  <c:v>0.68620000000000003</c:v>
                </c:pt>
                <c:pt idx="6863">
                  <c:v>0.68630000000000002</c:v>
                </c:pt>
                <c:pt idx="6864">
                  <c:v>0.68640000000000001</c:v>
                </c:pt>
                <c:pt idx="6865">
                  <c:v>0.6865</c:v>
                </c:pt>
                <c:pt idx="6866">
                  <c:v>0.68659999999999999</c:v>
                </c:pt>
                <c:pt idx="6867">
                  <c:v>0.68670000000000009</c:v>
                </c:pt>
                <c:pt idx="6868">
                  <c:v>0.68679999999999997</c:v>
                </c:pt>
                <c:pt idx="6869">
                  <c:v>0.68690000000000007</c:v>
                </c:pt>
                <c:pt idx="6870">
                  <c:v>0.68700000000000006</c:v>
                </c:pt>
                <c:pt idx="6871">
                  <c:v>0.68709999999999993</c:v>
                </c:pt>
                <c:pt idx="6872">
                  <c:v>0.68720000000000003</c:v>
                </c:pt>
                <c:pt idx="6873">
                  <c:v>0.68729999999999991</c:v>
                </c:pt>
                <c:pt idx="6874">
                  <c:v>0.68740000000000001</c:v>
                </c:pt>
                <c:pt idx="6875">
                  <c:v>0.6875</c:v>
                </c:pt>
                <c:pt idx="6876">
                  <c:v>0.68759999999999999</c:v>
                </c:pt>
                <c:pt idx="6877">
                  <c:v>0.68769999999999998</c:v>
                </c:pt>
                <c:pt idx="6878">
                  <c:v>0.68779999999999997</c:v>
                </c:pt>
                <c:pt idx="6879">
                  <c:v>0.68789999999999996</c:v>
                </c:pt>
                <c:pt idx="6880">
                  <c:v>0.68800000000000006</c:v>
                </c:pt>
                <c:pt idx="6881">
                  <c:v>0.68809999999999993</c:v>
                </c:pt>
                <c:pt idx="6882">
                  <c:v>0.68820000000000003</c:v>
                </c:pt>
                <c:pt idx="6883">
                  <c:v>0.68830000000000002</c:v>
                </c:pt>
                <c:pt idx="6884">
                  <c:v>0.68840000000000001</c:v>
                </c:pt>
                <c:pt idx="6885">
                  <c:v>0.6885</c:v>
                </c:pt>
                <c:pt idx="6886">
                  <c:v>0.68859999999999999</c:v>
                </c:pt>
                <c:pt idx="6887">
                  <c:v>0.68869999999999998</c:v>
                </c:pt>
                <c:pt idx="6888">
                  <c:v>0.68880000000000008</c:v>
                </c:pt>
                <c:pt idx="6889">
                  <c:v>0.68889999999999996</c:v>
                </c:pt>
                <c:pt idx="6890">
                  <c:v>0.68900000000000006</c:v>
                </c:pt>
                <c:pt idx="6891">
                  <c:v>0.68910000000000005</c:v>
                </c:pt>
                <c:pt idx="6892">
                  <c:v>0.68919999999999992</c:v>
                </c:pt>
                <c:pt idx="6893">
                  <c:v>0.68930000000000002</c:v>
                </c:pt>
                <c:pt idx="6894">
                  <c:v>0.6893999999999999</c:v>
                </c:pt>
                <c:pt idx="6895">
                  <c:v>0.6895</c:v>
                </c:pt>
                <c:pt idx="6896">
                  <c:v>0.68959999999999999</c:v>
                </c:pt>
                <c:pt idx="6897">
                  <c:v>0.68969999999999998</c:v>
                </c:pt>
                <c:pt idx="6898">
                  <c:v>0.68979999999999997</c:v>
                </c:pt>
                <c:pt idx="6899">
                  <c:v>0.68990000000000007</c:v>
                </c:pt>
                <c:pt idx="6900">
                  <c:v>0.69</c:v>
                </c:pt>
                <c:pt idx="6901">
                  <c:v>0.69010000000000005</c:v>
                </c:pt>
                <c:pt idx="6902">
                  <c:v>0.69019999999999992</c:v>
                </c:pt>
                <c:pt idx="6903">
                  <c:v>0.69030000000000002</c:v>
                </c:pt>
                <c:pt idx="6904">
                  <c:v>0.69040000000000001</c:v>
                </c:pt>
                <c:pt idx="6905">
                  <c:v>0.6905</c:v>
                </c:pt>
                <c:pt idx="6906">
                  <c:v>0.69059999999999999</c:v>
                </c:pt>
                <c:pt idx="6907">
                  <c:v>0.69070000000000009</c:v>
                </c:pt>
                <c:pt idx="6908">
                  <c:v>0.69079999999999997</c:v>
                </c:pt>
                <c:pt idx="6909">
                  <c:v>0.69090000000000007</c:v>
                </c:pt>
                <c:pt idx="6910">
                  <c:v>0.69099999999999995</c:v>
                </c:pt>
                <c:pt idx="6911">
                  <c:v>0.69110000000000005</c:v>
                </c:pt>
                <c:pt idx="6912">
                  <c:v>0.69120000000000004</c:v>
                </c:pt>
                <c:pt idx="6913">
                  <c:v>0.69130000000000003</c:v>
                </c:pt>
                <c:pt idx="6914">
                  <c:v>0.69140000000000001</c:v>
                </c:pt>
                <c:pt idx="6915">
                  <c:v>0.6915</c:v>
                </c:pt>
                <c:pt idx="6916">
                  <c:v>0.69159999999999999</c:v>
                </c:pt>
                <c:pt idx="6917">
                  <c:v>0.69169999999999998</c:v>
                </c:pt>
                <c:pt idx="6918">
                  <c:v>0.69179999999999997</c:v>
                </c:pt>
                <c:pt idx="6919">
                  <c:v>0.69189999999999996</c:v>
                </c:pt>
                <c:pt idx="6920">
                  <c:v>0.69200000000000006</c:v>
                </c:pt>
                <c:pt idx="6921">
                  <c:v>0.69209999999999994</c:v>
                </c:pt>
                <c:pt idx="6922">
                  <c:v>0.69220000000000004</c:v>
                </c:pt>
                <c:pt idx="6923">
                  <c:v>0.69229999999999992</c:v>
                </c:pt>
                <c:pt idx="6924">
                  <c:v>0.69240000000000002</c:v>
                </c:pt>
                <c:pt idx="6925">
                  <c:v>0.6925</c:v>
                </c:pt>
                <c:pt idx="6926">
                  <c:v>0.69259999999999999</c:v>
                </c:pt>
                <c:pt idx="6927">
                  <c:v>0.69269999999999998</c:v>
                </c:pt>
                <c:pt idx="6928">
                  <c:v>0.69280000000000008</c:v>
                </c:pt>
                <c:pt idx="6929">
                  <c:v>0.69289999999999996</c:v>
                </c:pt>
                <c:pt idx="6930">
                  <c:v>0.69300000000000006</c:v>
                </c:pt>
                <c:pt idx="6931">
                  <c:v>0.69309999999999994</c:v>
                </c:pt>
                <c:pt idx="6932">
                  <c:v>0.69320000000000004</c:v>
                </c:pt>
                <c:pt idx="6933">
                  <c:v>0.69330000000000003</c:v>
                </c:pt>
                <c:pt idx="6934">
                  <c:v>0.69340000000000002</c:v>
                </c:pt>
                <c:pt idx="6935">
                  <c:v>0.69350000000000001</c:v>
                </c:pt>
                <c:pt idx="6936">
                  <c:v>0.69360000000000011</c:v>
                </c:pt>
                <c:pt idx="6937">
                  <c:v>0.69369999999999998</c:v>
                </c:pt>
                <c:pt idx="6938">
                  <c:v>0.69379999999999997</c:v>
                </c:pt>
                <c:pt idx="6939">
                  <c:v>0.69389999999999996</c:v>
                </c:pt>
                <c:pt idx="6940">
                  <c:v>0.69399999999999995</c:v>
                </c:pt>
                <c:pt idx="6941">
                  <c:v>0.69410000000000005</c:v>
                </c:pt>
                <c:pt idx="6942">
                  <c:v>0.69419999999999993</c:v>
                </c:pt>
                <c:pt idx="6943">
                  <c:v>0.69430000000000003</c:v>
                </c:pt>
                <c:pt idx="6944">
                  <c:v>0.69440000000000002</c:v>
                </c:pt>
                <c:pt idx="6945">
                  <c:v>0.69450000000000001</c:v>
                </c:pt>
                <c:pt idx="6946">
                  <c:v>0.6946</c:v>
                </c:pt>
                <c:pt idx="6947">
                  <c:v>0.69469999999999998</c:v>
                </c:pt>
                <c:pt idx="6948">
                  <c:v>0.69479999999999997</c:v>
                </c:pt>
                <c:pt idx="6949">
                  <c:v>0.69490000000000007</c:v>
                </c:pt>
                <c:pt idx="6950">
                  <c:v>0.69499999999999995</c:v>
                </c:pt>
                <c:pt idx="6951">
                  <c:v>0.69510000000000005</c:v>
                </c:pt>
                <c:pt idx="6952">
                  <c:v>0.69520000000000004</c:v>
                </c:pt>
                <c:pt idx="6953">
                  <c:v>0.69530000000000003</c:v>
                </c:pt>
                <c:pt idx="6954">
                  <c:v>0.69540000000000002</c:v>
                </c:pt>
                <c:pt idx="6955">
                  <c:v>0.69550000000000001</c:v>
                </c:pt>
                <c:pt idx="6956">
                  <c:v>0.6956</c:v>
                </c:pt>
                <c:pt idx="6957">
                  <c:v>0.6957000000000001</c:v>
                </c:pt>
                <c:pt idx="6958">
                  <c:v>0.69579999999999997</c:v>
                </c:pt>
                <c:pt idx="6959">
                  <c:v>0.69589999999999996</c:v>
                </c:pt>
                <c:pt idx="6960">
                  <c:v>0.69599999999999995</c:v>
                </c:pt>
                <c:pt idx="6961">
                  <c:v>0.69609999999999994</c:v>
                </c:pt>
                <c:pt idx="6962">
                  <c:v>0.69620000000000004</c:v>
                </c:pt>
                <c:pt idx="6963">
                  <c:v>0.69629999999999992</c:v>
                </c:pt>
                <c:pt idx="6964">
                  <c:v>0.69640000000000002</c:v>
                </c:pt>
                <c:pt idx="6965">
                  <c:v>0.69650000000000001</c:v>
                </c:pt>
                <c:pt idx="6966">
                  <c:v>0.6966</c:v>
                </c:pt>
                <c:pt idx="6967">
                  <c:v>0.69669999999999999</c:v>
                </c:pt>
                <c:pt idx="6968">
                  <c:v>0.69679999999999997</c:v>
                </c:pt>
                <c:pt idx="6969">
                  <c:v>0.69689999999999996</c:v>
                </c:pt>
                <c:pt idx="6970">
                  <c:v>0.69700000000000006</c:v>
                </c:pt>
                <c:pt idx="6971">
                  <c:v>0.69709999999999994</c:v>
                </c:pt>
                <c:pt idx="6972">
                  <c:v>0.69720000000000004</c:v>
                </c:pt>
                <c:pt idx="6973">
                  <c:v>0.69730000000000003</c:v>
                </c:pt>
                <c:pt idx="6974">
                  <c:v>0.69740000000000002</c:v>
                </c:pt>
                <c:pt idx="6975">
                  <c:v>0.69750000000000001</c:v>
                </c:pt>
                <c:pt idx="6976">
                  <c:v>0.6976</c:v>
                </c:pt>
                <c:pt idx="6977">
                  <c:v>0.69769999999999999</c:v>
                </c:pt>
                <c:pt idx="6978">
                  <c:v>0.69780000000000009</c:v>
                </c:pt>
                <c:pt idx="6979">
                  <c:v>0.69789999999999996</c:v>
                </c:pt>
                <c:pt idx="6980">
                  <c:v>0.69800000000000006</c:v>
                </c:pt>
                <c:pt idx="6981">
                  <c:v>0.69810000000000005</c:v>
                </c:pt>
                <c:pt idx="6982">
                  <c:v>0.69819999999999993</c:v>
                </c:pt>
                <c:pt idx="6983">
                  <c:v>0.69830000000000003</c:v>
                </c:pt>
                <c:pt idx="6984">
                  <c:v>0.69839999999999991</c:v>
                </c:pt>
                <c:pt idx="6985">
                  <c:v>0.69850000000000001</c:v>
                </c:pt>
                <c:pt idx="6986">
                  <c:v>0.6986</c:v>
                </c:pt>
                <c:pt idx="6987">
                  <c:v>0.69869999999999999</c:v>
                </c:pt>
                <c:pt idx="6988">
                  <c:v>0.69879999999999998</c:v>
                </c:pt>
                <c:pt idx="6989">
                  <c:v>0.69889999999999997</c:v>
                </c:pt>
                <c:pt idx="6990">
                  <c:v>0.69899999999999995</c:v>
                </c:pt>
                <c:pt idx="6991">
                  <c:v>0.69910000000000005</c:v>
                </c:pt>
                <c:pt idx="6992">
                  <c:v>0.69919999999999993</c:v>
                </c:pt>
                <c:pt idx="6993">
                  <c:v>0.69930000000000003</c:v>
                </c:pt>
                <c:pt idx="6994">
                  <c:v>0.69940000000000002</c:v>
                </c:pt>
                <c:pt idx="6995">
                  <c:v>0.69950000000000001</c:v>
                </c:pt>
                <c:pt idx="6996">
                  <c:v>0.6996</c:v>
                </c:pt>
                <c:pt idx="6997">
                  <c:v>0.69969999999999999</c:v>
                </c:pt>
                <c:pt idx="6998">
                  <c:v>0.69979999999999998</c:v>
                </c:pt>
                <c:pt idx="6999">
                  <c:v>0.69990000000000008</c:v>
                </c:pt>
                <c:pt idx="7000">
                  <c:v>0.7</c:v>
                </c:pt>
                <c:pt idx="7001">
                  <c:v>0.70010000000000006</c:v>
                </c:pt>
                <c:pt idx="7002">
                  <c:v>0.70020000000000004</c:v>
                </c:pt>
                <c:pt idx="7003">
                  <c:v>0.70029999999999992</c:v>
                </c:pt>
                <c:pt idx="7004">
                  <c:v>0.70040000000000002</c:v>
                </c:pt>
                <c:pt idx="7005">
                  <c:v>0.7004999999999999</c:v>
                </c:pt>
                <c:pt idx="7006">
                  <c:v>0.7006</c:v>
                </c:pt>
                <c:pt idx="7007">
                  <c:v>0.70069999999999999</c:v>
                </c:pt>
                <c:pt idx="7008">
                  <c:v>0.70079999999999998</c:v>
                </c:pt>
                <c:pt idx="7009">
                  <c:v>0.70089999999999997</c:v>
                </c:pt>
                <c:pt idx="7010">
                  <c:v>0.70100000000000007</c:v>
                </c:pt>
                <c:pt idx="7011">
                  <c:v>0.70109999999999995</c:v>
                </c:pt>
                <c:pt idx="7012">
                  <c:v>0.70120000000000005</c:v>
                </c:pt>
                <c:pt idx="7013">
                  <c:v>0.70129999999999992</c:v>
                </c:pt>
                <c:pt idx="7014">
                  <c:v>0.70140000000000002</c:v>
                </c:pt>
                <c:pt idx="7015">
                  <c:v>0.70150000000000001</c:v>
                </c:pt>
                <c:pt idx="7016">
                  <c:v>0.7016</c:v>
                </c:pt>
                <c:pt idx="7017">
                  <c:v>0.70169999999999999</c:v>
                </c:pt>
                <c:pt idx="7018">
                  <c:v>0.70180000000000009</c:v>
                </c:pt>
                <c:pt idx="7019">
                  <c:v>0.70189999999999997</c:v>
                </c:pt>
                <c:pt idx="7020">
                  <c:v>0.70200000000000007</c:v>
                </c:pt>
                <c:pt idx="7021">
                  <c:v>0.70209999999999995</c:v>
                </c:pt>
                <c:pt idx="7022">
                  <c:v>0.70220000000000005</c:v>
                </c:pt>
                <c:pt idx="7023">
                  <c:v>0.70230000000000004</c:v>
                </c:pt>
                <c:pt idx="7024">
                  <c:v>0.70240000000000002</c:v>
                </c:pt>
                <c:pt idx="7025">
                  <c:v>0.70250000000000001</c:v>
                </c:pt>
                <c:pt idx="7026">
                  <c:v>0.7026</c:v>
                </c:pt>
                <c:pt idx="7027">
                  <c:v>0.70269999999999999</c:v>
                </c:pt>
                <c:pt idx="7028">
                  <c:v>0.70279999999999998</c:v>
                </c:pt>
                <c:pt idx="7029">
                  <c:v>0.70289999999999997</c:v>
                </c:pt>
                <c:pt idx="7030">
                  <c:v>0.70299999999999996</c:v>
                </c:pt>
                <c:pt idx="7031">
                  <c:v>0.70310000000000006</c:v>
                </c:pt>
                <c:pt idx="7032">
                  <c:v>0.70319999999999994</c:v>
                </c:pt>
                <c:pt idx="7033">
                  <c:v>0.70330000000000004</c:v>
                </c:pt>
                <c:pt idx="7034">
                  <c:v>0.70339999999999991</c:v>
                </c:pt>
                <c:pt idx="7035">
                  <c:v>0.70350000000000001</c:v>
                </c:pt>
                <c:pt idx="7036">
                  <c:v>0.7036</c:v>
                </c:pt>
                <c:pt idx="7037">
                  <c:v>0.70369999999999999</c:v>
                </c:pt>
                <c:pt idx="7038">
                  <c:v>0.70379999999999998</c:v>
                </c:pt>
                <c:pt idx="7039">
                  <c:v>0.70390000000000008</c:v>
                </c:pt>
                <c:pt idx="7040">
                  <c:v>0.70399999999999996</c:v>
                </c:pt>
                <c:pt idx="7041">
                  <c:v>0.70410000000000006</c:v>
                </c:pt>
                <c:pt idx="7042">
                  <c:v>0.70419999999999994</c:v>
                </c:pt>
                <c:pt idx="7043">
                  <c:v>0.70430000000000004</c:v>
                </c:pt>
                <c:pt idx="7044">
                  <c:v>0.70440000000000003</c:v>
                </c:pt>
                <c:pt idx="7045">
                  <c:v>0.70450000000000002</c:v>
                </c:pt>
                <c:pt idx="7046">
                  <c:v>0.7046</c:v>
                </c:pt>
                <c:pt idx="7047">
                  <c:v>0.7047000000000001</c:v>
                </c:pt>
                <c:pt idx="7048">
                  <c:v>0.70479999999999998</c:v>
                </c:pt>
                <c:pt idx="7049">
                  <c:v>0.70489999999999997</c:v>
                </c:pt>
                <c:pt idx="7050">
                  <c:v>0.70499999999999996</c:v>
                </c:pt>
                <c:pt idx="7051">
                  <c:v>0.70509999999999995</c:v>
                </c:pt>
                <c:pt idx="7052">
                  <c:v>0.70520000000000005</c:v>
                </c:pt>
                <c:pt idx="7053">
                  <c:v>0.70529999999999993</c:v>
                </c:pt>
                <c:pt idx="7054">
                  <c:v>0.70540000000000003</c:v>
                </c:pt>
                <c:pt idx="7055">
                  <c:v>0.70550000000000002</c:v>
                </c:pt>
                <c:pt idx="7056">
                  <c:v>0.7056</c:v>
                </c:pt>
                <c:pt idx="7057">
                  <c:v>0.70569999999999999</c:v>
                </c:pt>
                <c:pt idx="7058">
                  <c:v>0.70579999999999998</c:v>
                </c:pt>
                <c:pt idx="7059">
                  <c:v>0.70589999999999997</c:v>
                </c:pt>
                <c:pt idx="7060">
                  <c:v>0.70600000000000007</c:v>
                </c:pt>
                <c:pt idx="7061">
                  <c:v>0.70609999999999995</c:v>
                </c:pt>
                <c:pt idx="7062">
                  <c:v>0.70620000000000005</c:v>
                </c:pt>
                <c:pt idx="7063">
                  <c:v>0.70629999999999993</c:v>
                </c:pt>
                <c:pt idx="7064">
                  <c:v>0.70640000000000003</c:v>
                </c:pt>
                <c:pt idx="7065">
                  <c:v>0.70650000000000002</c:v>
                </c:pt>
                <c:pt idx="7066">
                  <c:v>0.70660000000000001</c:v>
                </c:pt>
                <c:pt idx="7067">
                  <c:v>0.70669999999999999</c:v>
                </c:pt>
                <c:pt idx="7068">
                  <c:v>0.70680000000000009</c:v>
                </c:pt>
                <c:pt idx="7069">
                  <c:v>0.70689999999999997</c:v>
                </c:pt>
                <c:pt idx="7070">
                  <c:v>0.70699999999999996</c:v>
                </c:pt>
                <c:pt idx="7071">
                  <c:v>0.70709999999999995</c:v>
                </c:pt>
                <c:pt idx="7072">
                  <c:v>0.70719999999999994</c:v>
                </c:pt>
                <c:pt idx="7073">
                  <c:v>0.70730000000000004</c:v>
                </c:pt>
                <c:pt idx="7074">
                  <c:v>0.70739999999999992</c:v>
                </c:pt>
                <c:pt idx="7075">
                  <c:v>0.70750000000000002</c:v>
                </c:pt>
                <c:pt idx="7076">
                  <c:v>0.70760000000000001</c:v>
                </c:pt>
                <c:pt idx="7077">
                  <c:v>0.7077</c:v>
                </c:pt>
                <c:pt idx="7078">
                  <c:v>0.70779999999999998</c:v>
                </c:pt>
                <c:pt idx="7079">
                  <c:v>0.70789999999999997</c:v>
                </c:pt>
                <c:pt idx="7080">
                  <c:v>0.70799999999999996</c:v>
                </c:pt>
                <c:pt idx="7081">
                  <c:v>0.70810000000000006</c:v>
                </c:pt>
                <c:pt idx="7082">
                  <c:v>0.70819999999999994</c:v>
                </c:pt>
                <c:pt idx="7083">
                  <c:v>0.70830000000000004</c:v>
                </c:pt>
                <c:pt idx="7084">
                  <c:v>0.70840000000000003</c:v>
                </c:pt>
                <c:pt idx="7085">
                  <c:v>0.70850000000000002</c:v>
                </c:pt>
                <c:pt idx="7086">
                  <c:v>0.70860000000000001</c:v>
                </c:pt>
                <c:pt idx="7087">
                  <c:v>0.7087</c:v>
                </c:pt>
                <c:pt idx="7088">
                  <c:v>0.70879999999999999</c:v>
                </c:pt>
                <c:pt idx="7089">
                  <c:v>0.70890000000000009</c:v>
                </c:pt>
                <c:pt idx="7090">
                  <c:v>0.70899999999999996</c:v>
                </c:pt>
                <c:pt idx="7091">
                  <c:v>0.70910000000000006</c:v>
                </c:pt>
                <c:pt idx="7092">
                  <c:v>0.70920000000000005</c:v>
                </c:pt>
                <c:pt idx="7093">
                  <c:v>0.70929999999999993</c:v>
                </c:pt>
                <c:pt idx="7094">
                  <c:v>0.70940000000000003</c:v>
                </c:pt>
                <c:pt idx="7095">
                  <c:v>0.70949999999999991</c:v>
                </c:pt>
                <c:pt idx="7096">
                  <c:v>0.70960000000000001</c:v>
                </c:pt>
                <c:pt idx="7097">
                  <c:v>0.7097</c:v>
                </c:pt>
                <c:pt idx="7098">
                  <c:v>0.70979999999999999</c:v>
                </c:pt>
                <c:pt idx="7099">
                  <c:v>0.70989999999999998</c:v>
                </c:pt>
                <c:pt idx="7100">
                  <c:v>0.71</c:v>
                </c:pt>
                <c:pt idx="7101">
                  <c:v>0.71009999999999995</c:v>
                </c:pt>
                <c:pt idx="7102">
                  <c:v>0.71020000000000005</c:v>
                </c:pt>
                <c:pt idx="7103">
                  <c:v>0.71029999999999993</c:v>
                </c:pt>
                <c:pt idx="7104">
                  <c:v>0.71040000000000003</c:v>
                </c:pt>
                <c:pt idx="7105">
                  <c:v>0.71050000000000002</c:v>
                </c:pt>
                <c:pt idx="7106">
                  <c:v>0.71060000000000001</c:v>
                </c:pt>
                <c:pt idx="7107">
                  <c:v>0.7107</c:v>
                </c:pt>
                <c:pt idx="7108">
                  <c:v>0.71079999999999999</c:v>
                </c:pt>
                <c:pt idx="7109">
                  <c:v>0.71089999999999998</c:v>
                </c:pt>
                <c:pt idx="7110">
                  <c:v>0.71100000000000008</c:v>
                </c:pt>
                <c:pt idx="7111">
                  <c:v>0.71109999999999995</c:v>
                </c:pt>
                <c:pt idx="7112">
                  <c:v>0.71120000000000005</c:v>
                </c:pt>
                <c:pt idx="7113">
                  <c:v>0.71130000000000004</c:v>
                </c:pt>
                <c:pt idx="7114">
                  <c:v>0.71140000000000003</c:v>
                </c:pt>
                <c:pt idx="7115">
                  <c:v>0.71150000000000002</c:v>
                </c:pt>
                <c:pt idx="7116">
                  <c:v>0.7115999999999999</c:v>
                </c:pt>
                <c:pt idx="7117">
                  <c:v>0.7117</c:v>
                </c:pt>
                <c:pt idx="7118">
                  <c:v>0.71179999999999999</c:v>
                </c:pt>
                <c:pt idx="7119">
                  <c:v>0.71189999999999998</c:v>
                </c:pt>
                <c:pt idx="7120">
                  <c:v>0.71199999999999997</c:v>
                </c:pt>
                <c:pt idx="7121">
                  <c:v>0.71210000000000007</c:v>
                </c:pt>
                <c:pt idx="7122">
                  <c:v>0.71219999999999994</c:v>
                </c:pt>
                <c:pt idx="7123">
                  <c:v>0.71230000000000004</c:v>
                </c:pt>
                <c:pt idx="7124">
                  <c:v>0.71239999999999992</c:v>
                </c:pt>
                <c:pt idx="7125">
                  <c:v>0.71250000000000002</c:v>
                </c:pt>
                <c:pt idx="7126">
                  <c:v>0.71260000000000001</c:v>
                </c:pt>
                <c:pt idx="7127">
                  <c:v>0.7127</c:v>
                </c:pt>
                <c:pt idx="7128">
                  <c:v>0.71279999999999999</c:v>
                </c:pt>
                <c:pt idx="7129">
                  <c:v>0.71290000000000009</c:v>
                </c:pt>
                <c:pt idx="7130">
                  <c:v>0.71299999999999997</c:v>
                </c:pt>
                <c:pt idx="7131">
                  <c:v>0.71310000000000007</c:v>
                </c:pt>
                <c:pt idx="7132">
                  <c:v>0.71319999999999995</c:v>
                </c:pt>
                <c:pt idx="7133">
                  <c:v>0.71330000000000005</c:v>
                </c:pt>
                <c:pt idx="7134">
                  <c:v>0.71340000000000003</c:v>
                </c:pt>
                <c:pt idx="7135">
                  <c:v>0.71350000000000002</c:v>
                </c:pt>
                <c:pt idx="7136">
                  <c:v>0.71360000000000001</c:v>
                </c:pt>
                <c:pt idx="7137">
                  <c:v>0.7137</c:v>
                </c:pt>
                <c:pt idx="7138">
                  <c:v>0.71379999999999999</c:v>
                </c:pt>
                <c:pt idx="7139">
                  <c:v>0.71389999999999998</c:v>
                </c:pt>
                <c:pt idx="7140">
                  <c:v>0.71399999999999997</c:v>
                </c:pt>
                <c:pt idx="7141">
                  <c:v>0.71409999999999996</c:v>
                </c:pt>
                <c:pt idx="7142">
                  <c:v>0.71420000000000006</c:v>
                </c:pt>
                <c:pt idx="7143">
                  <c:v>0.71429999999999993</c:v>
                </c:pt>
                <c:pt idx="7144">
                  <c:v>0.71440000000000003</c:v>
                </c:pt>
                <c:pt idx="7145">
                  <c:v>0.71449999999999991</c:v>
                </c:pt>
                <c:pt idx="7146">
                  <c:v>0.71460000000000001</c:v>
                </c:pt>
                <c:pt idx="7147">
                  <c:v>0.7147</c:v>
                </c:pt>
                <c:pt idx="7148">
                  <c:v>0.71479999999999999</c:v>
                </c:pt>
                <c:pt idx="7149">
                  <c:v>0.71489999999999998</c:v>
                </c:pt>
                <c:pt idx="7150">
                  <c:v>0.71500000000000008</c:v>
                </c:pt>
                <c:pt idx="7151">
                  <c:v>0.71509999999999996</c:v>
                </c:pt>
                <c:pt idx="7152">
                  <c:v>0.71520000000000006</c:v>
                </c:pt>
                <c:pt idx="7153">
                  <c:v>0.71529999999999994</c:v>
                </c:pt>
                <c:pt idx="7154">
                  <c:v>0.71540000000000004</c:v>
                </c:pt>
                <c:pt idx="7155">
                  <c:v>0.71550000000000002</c:v>
                </c:pt>
                <c:pt idx="7156">
                  <c:v>0.71560000000000001</c:v>
                </c:pt>
                <c:pt idx="7157">
                  <c:v>0.7157</c:v>
                </c:pt>
                <c:pt idx="7158">
                  <c:v>0.7158000000000001</c:v>
                </c:pt>
                <c:pt idx="7159">
                  <c:v>0.71589999999999998</c:v>
                </c:pt>
                <c:pt idx="7160">
                  <c:v>0.71599999999999997</c:v>
                </c:pt>
                <c:pt idx="7161">
                  <c:v>0.71609999999999996</c:v>
                </c:pt>
                <c:pt idx="7162">
                  <c:v>0.71619999999999995</c:v>
                </c:pt>
                <c:pt idx="7163">
                  <c:v>0.71630000000000005</c:v>
                </c:pt>
                <c:pt idx="7164">
                  <c:v>0.71639999999999993</c:v>
                </c:pt>
                <c:pt idx="7165">
                  <c:v>0.71650000000000003</c:v>
                </c:pt>
                <c:pt idx="7166">
                  <c:v>0.71660000000000001</c:v>
                </c:pt>
                <c:pt idx="7167">
                  <c:v>0.7167</c:v>
                </c:pt>
                <c:pt idx="7168">
                  <c:v>0.71679999999999999</c:v>
                </c:pt>
                <c:pt idx="7169">
                  <c:v>0.71689999999999998</c:v>
                </c:pt>
                <c:pt idx="7170">
                  <c:v>0.71699999999999997</c:v>
                </c:pt>
                <c:pt idx="7171">
                  <c:v>0.71710000000000007</c:v>
                </c:pt>
                <c:pt idx="7172">
                  <c:v>0.71719999999999995</c:v>
                </c:pt>
                <c:pt idx="7173">
                  <c:v>0.71730000000000005</c:v>
                </c:pt>
                <c:pt idx="7174">
                  <c:v>0.71740000000000004</c:v>
                </c:pt>
                <c:pt idx="7175">
                  <c:v>0.71750000000000003</c:v>
                </c:pt>
                <c:pt idx="7176">
                  <c:v>0.71760000000000002</c:v>
                </c:pt>
                <c:pt idx="7177">
                  <c:v>0.7177</c:v>
                </c:pt>
                <c:pt idx="7178">
                  <c:v>0.71779999999999999</c:v>
                </c:pt>
                <c:pt idx="7179">
                  <c:v>0.71790000000000009</c:v>
                </c:pt>
                <c:pt idx="7180">
                  <c:v>0.71799999999999997</c:v>
                </c:pt>
                <c:pt idx="7181">
                  <c:v>0.71810000000000007</c:v>
                </c:pt>
                <c:pt idx="7182">
                  <c:v>0.71819999999999995</c:v>
                </c:pt>
                <c:pt idx="7183">
                  <c:v>0.71829999999999994</c:v>
                </c:pt>
                <c:pt idx="7184">
                  <c:v>0.71840000000000004</c:v>
                </c:pt>
                <c:pt idx="7185">
                  <c:v>0.71849999999999992</c:v>
                </c:pt>
                <c:pt idx="7186">
                  <c:v>0.71860000000000002</c:v>
                </c:pt>
                <c:pt idx="7187">
                  <c:v>0.71870000000000001</c:v>
                </c:pt>
                <c:pt idx="7188">
                  <c:v>0.71879999999999999</c:v>
                </c:pt>
                <c:pt idx="7189">
                  <c:v>0.71889999999999998</c:v>
                </c:pt>
                <c:pt idx="7190">
                  <c:v>0.71899999999999997</c:v>
                </c:pt>
                <c:pt idx="7191">
                  <c:v>0.71909999999999996</c:v>
                </c:pt>
                <c:pt idx="7192">
                  <c:v>0.71920000000000006</c:v>
                </c:pt>
                <c:pt idx="7193">
                  <c:v>0.71929999999999994</c:v>
                </c:pt>
                <c:pt idx="7194">
                  <c:v>0.71940000000000004</c:v>
                </c:pt>
                <c:pt idx="7195">
                  <c:v>0.71950000000000003</c:v>
                </c:pt>
                <c:pt idx="7196">
                  <c:v>0.71960000000000002</c:v>
                </c:pt>
                <c:pt idx="7197">
                  <c:v>0.71970000000000001</c:v>
                </c:pt>
                <c:pt idx="7198">
                  <c:v>0.7198</c:v>
                </c:pt>
                <c:pt idx="7199">
                  <c:v>0.71989999999999998</c:v>
                </c:pt>
                <c:pt idx="7200">
                  <c:v>0.72000000000000008</c:v>
                </c:pt>
                <c:pt idx="7201">
                  <c:v>0.72009999999999996</c:v>
                </c:pt>
                <c:pt idx="7202">
                  <c:v>0.72020000000000006</c:v>
                </c:pt>
                <c:pt idx="7203">
                  <c:v>0.72030000000000005</c:v>
                </c:pt>
                <c:pt idx="7204">
                  <c:v>0.72039999999999993</c:v>
                </c:pt>
                <c:pt idx="7205">
                  <c:v>0.72050000000000003</c:v>
                </c:pt>
                <c:pt idx="7206">
                  <c:v>0.72059999999999991</c:v>
                </c:pt>
                <c:pt idx="7207">
                  <c:v>0.72070000000000001</c:v>
                </c:pt>
                <c:pt idx="7208">
                  <c:v>0.7208</c:v>
                </c:pt>
                <c:pt idx="7209">
                  <c:v>0.72089999999999999</c:v>
                </c:pt>
                <c:pt idx="7210">
                  <c:v>0.72099999999999997</c:v>
                </c:pt>
                <c:pt idx="7211">
                  <c:v>0.72109999999999996</c:v>
                </c:pt>
                <c:pt idx="7212">
                  <c:v>0.72119999999999995</c:v>
                </c:pt>
                <c:pt idx="7213">
                  <c:v>0.72130000000000005</c:v>
                </c:pt>
                <c:pt idx="7214">
                  <c:v>0.72139999999999993</c:v>
                </c:pt>
                <c:pt idx="7215">
                  <c:v>0.72150000000000003</c:v>
                </c:pt>
                <c:pt idx="7216">
                  <c:v>0.72160000000000002</c:v>
                </c:pt>
                <c:pt idx="7217">
                  <c:v>0.72170000000000001</c:v>
                </c:pt>
                <c:pt idx="7218">
                  <c:v>0.7218</c:v>
                </c:pt>
                <c:pt idx="7219">
                  <c:v>0.72189999999999999</c:v>
                </c:pt>
                <c:pt idx="7220">
                  <c:v>0.72199999999999998</c:v>
                </c:pt>
                <c:pt idx="7221">
                  <c:v>0.72210000000000008</c:v>
                </c:pt>
                <c:pt idx="7222">
                  <c:v>0.72219999999999995</c:v>
                </c:pt>
                <c:pt idx="7223">
                  <c:v>0.72230000000000005</c:v>
                </c:pt>
                <c:pt idx="7224">
                  <c:v>0.72240000000000004</c:v>
                </c:pt>
                <c:pt idx="7225">
                  <c:v>0.72250000000000003</c:v>
                </c:pt>
                <c:pt idx="7226">
                  <c:v>0.72260000000000002</c:v>
                </c:pt>
                <c:pt idx="7227">
                  <c:v>0.7226999999999999</c:v>
                </c:pt>
                <c:pt idx="7228">
                  <c:v>0.7228</c:v>
                </c:pt>
                <c:pt idx="7229">
                  <c:v>0.72289999999999999</c:v>
                </c:pt>
                <c:pt idx="7230">
                  <c:v>0.72299999999999998</c:v>
                </c:pt>
                <c:pt idx="7231">
                  <c:v>0.72309999999999997</c:v>
                </c:pt>
                <c:pt idx="7232">
                  <c:v>0.72320000000000007</c:v>
                </c:pt>
                <c:pt idx="7233">
                  <c:v>0.72329999999999994</c:v>
                </c:pt>
                <c:pt idx="7234">
                  <c:v>0.72340000000000004</c:v>
                </c:pt>
                <c:pt idx="7235">
                  <c:v>0.72349999999999992</c:v>
                </c:pt>
                <c:pt idx="7236">
                  <c:v>0.72360000000000002</c:v>
                </c:pt>
                <c:pt idx="7237">
                  <c:v>0.72370000000000001</c:v>
                </c:pt>
                <c:pt idx="7238">
                  <c:v>0.7238</c:v>
                </c:pt>
                <c:pt idx="7239">
                  <c:v>0.72389999999999999</c:v>
                </c:pt>
                <c:pt idx="7240">
                  <c:v>0.72400000000000009</c:v>
                </c:pt>
                <c:pt idx="7241">
                  <c:v>0.72409999999999997</c:v>
                </c:pt>
                <c:pt idx="7242">
                  <c:v>0.72420000000000007</c:v>
                </c:pt>
                <c:pt idx="7243">
                  <c:v>0.72429999999999994</c:v>
                </c:pt>
                <c:pt idx="7244">
                  <c:v>0.72440000000000004</c:v>
                </c:pt>
                <c:pt idx="7245">
                  <c:v>0.72450000000000003</c:v>
                </c:pt>
                <c:pt idx="7246">
                  <c:v>0.72460000000000002</c:v>
                </c:pt>
                <c:pt idx="7247">
                  <c:v>0.72470000000000001</c:v>
                </c:pt>
                <c:pt idx="7248">
                  <c:v>0.7248</c:v>
                </c:pt>
                <c:pt idx="7249">
                  <c:v>0.72489999999999999</c:v>
                </c:pt>
                <c:pt idx="7250">
                  <c:v>0.72499999999999998</c:v>
                </c:pt>
                <c:pt idx="7251">
                  <c:v>0.72509999999999997</c:v>
                </c:pt>
                <c:pt idx="7252">
                  <c:v>0.72519999999999996</c:v>
                </c:pt>
                <c:pt idx="7253">
                  <c:v>0.72530000000000006</c:v>
                </c:pt>
                <c:pt idx="7254">
                  <c:v>0.72539999999999993</c:v>
                </c:pt>
                <c:pt idx="7255">
                  <c:v>0.72550000000000003</c:v>
                </c:pt>
                <c:pt idx="7256">
                  <c:v>0.72559999999999991</c:v>
                </c:pt>
                <c:pt idx="7257">
                  <c:v>0.72570000000000001</c:v>
                </c:pt>
                <c:pt idx="7258">
                  <c:v>0.7258</c:v>
                </c:pt>
                <c:pt idx="7259">
                  <c:v>0.72589999999999999</c:v>
                </c:pt>
                <c:pt idx="7260">
                  <c:v>0.72599999999999998</c:v>
                </c:pt>
                <c:pt idx="7261">
                  <c:v>0.72610000000000008</c:v>
                </c:pt>
                <c:pt idx="7262">
                  <c:v>0.72619999999999996</c:v>
                </c:pt>
                <c:pt idx="7263">
                  <c:v>0.72630000000000006</c:v>
                </c:pt>
                <c:pt idx="7264">
                  <c:v>0.72639999999999993</c:v>
                </c:pt>
                <c:pt idx="7265">
                  <c:v>0.72650000000000003</c:v>
                </c:pt>
                <c:pt idx="7266">
                  <c:v>0.72660000000000002</c:v>
                </c:pt>
                <c:pt idx="7267">
                  <c:v>0.72670000000000001</c:v>
                </c:pt>
                <c:pt idx="7268">
                  <c:v>0.7268</c:v>
                </c:pt>
                <c:pt idx="7269">
                  <c:v>0.7269000000000001</c:v>
                </c:pt>
                <c:pt idx="7270">
                  <c:v>0.72699999999999998</c:v>
                </c:pt>
                <c:pt idx="7271">
                  <c:v>0.72709999999999997</c:v>
                </c:pt>
                <c:pt idx="7272">
                  <c:v>0.72719999999999996</c:v>
                </c:pt>
                <c:pt idx="7273">
                  <c:v>0.72729999999999995</c:v>
                </c:pt>
                <c:pt idx="7274">
                  <c:v>0.72740000000000005</c:v>
                </c:pt>
                <c:pt idx="7275">
                  <c:v>0.72749999999999992</c:v>
                </c:pt>
                <c:pt idx="7276">
                  <c:v>0.72760000000000002</c:v>
                </c:pt>
                <c:pt idx="7277">
                  <c:v>0.72770000000000001</c:v>
                </c:pt>
                <c:pt idx="7278">
                  <c:v>0.7278</c:v>
                </c:pt>
                <c:pt idx="7279">
                  <c:v>0.72789999999999999</c:v>
                </c:pt>
                <c:pt idx="7280">
                  <c:v>0.72799999999999998</c:v>
                </c:pt>
                <c:pt idx="7281">
                  <c:v>0.72809999999999997</c:v>
                </c:pt>
                <c:pt idx="7282">
                  <c:v>0.72820000000000007</c:v>
                </c:pt>
                <c:pt idx="7283">
                  <c:v>0.72829999999999995</c:v>
                </c:pt>
                <c:pt idx="7284">
                  <c:v>0.72840000000000005</c:v>
                </c:pt>
                <c:pt idx="7285">
                  <c:v>0.72849999999999993</c:v>
                </c:pt>
                <c:pt idx="7286">
                  <c:v>0.72860000000000003</c:v>
                </c:pt>
                <c:pt idx="7287">
                  <c:v>0.72870000000000001</c:v>
                </c:pt>
                <c:pt idx="7288">
                  <c:v>0.7288</c:v>
                </c:pt>
                <c:pt idx="7289">
                  <c:v>0.72889999999999999</c:v>
                </c:pt>
                <c:pt idx="7290">
                  <c:v>0.72900000000000009</c:v>
                </c:pt>
                <c:pt idx="7291">
                  <c:v>0.72909999999999997</c:v>
                </c:pt>
                <c:pt idx="7292">
                  <c:v>0.72920000000000007</c:v>
                </c:pt>
                <c:pt idx="7293">
                  <c:v>0.72929999999999995</c:v>
                </c:pt>
                <c:pt idx="7294">
                  <c:v>0.72939999999999994</c:v>
                </c:pt>
                <c:pt idx="7295">
                  <c:v>0.72950000000000004</c:v>
                </c:pt>
                <c:pt idx="7296">
                  <c:v>0.72959999999999992</c:v>
                </c:pt>
                <c:pt idx="7297">
                  <c:v>0.72970000000000002</c:v>
                </c:pt>
                <c:pt idx="7298">
                  <c:v>0.7298</c:v>
                </c:pt>
                <c:pt idx="7299">
                  <c:v>0.72989999999999999</c:v>
                </c:pt>
                <c:pt idx="7300">
                  <c:v>0.73</c:v>
                </c:pt>
                <c:pt idx="7301">
                  <c:v>0.73009999999999997</c:v>
                </c:pt>
                <c:pt idx="7302">
                  <c:v>0.73019999999999996</c:v>
                </c:pt>
                <c:pt idx="7303">
                  <c:v>0.73030000000000006</c:v>
                </c:pt>
                <c:pt idx="7304">
                  <c:v>0.73039999999999994</c:v>
                </c:pt>
                <c:pt idx="7305">
                  <c:v>0.73050000000000004</c:v>
                </c:pt>
                <c:pt idx="7306">
                  <c:v>0.73060000000000003</c:v>
                </c:pt>
                <c:pt idx="7307">
                  <c:v>0.73070000000000002</c:v>
                </c:pt>
                <c:pt idx="7308">
                  <c:v>0.73080000000000001</c:v>
                </c:pt>
                <c:pt idx="7309">
                  <c:v>0.73089999999999999</c:v>
                </c:pt>
                <c:pt idx="7310">
                  <c:v>0.73099999999999998</c:v>
                </c:pt>
                <c:pt idx="7311">
                  <c:v>0.73110000000000008</c:v>
                </c:pt>
                <c:pt idx="7312">
                  <c:v>0.73119999999999996</c:v>
                </c:pt>
                <c:pt idx="7313">
                  <c:v>0.73130000000000006</c:v>
                </c:pt>
                <c:pt idx="7314">
                  <c:v>0.73140000000000005</c:v>
                </c:pt>
                <c:pt idx="7315">
                  <c:v>0.73150000000000004</c:v>
                </c:pt>
                <c:pt idx="7316">
                  <c:v>0.73160000000000003</c:v>
                </c:pt>
                <c:pt idx="7317">
                  <c:v>0.73169999999999991</c:v>
                </c:pt>
                <c:pt idx="7318">
                  <c:v>0.73180000000000001</c:v>
                </c:pt>
                <c:pt idx="7319">
                  <c:v>0.7319</c:v>
                </c:pt>
                <c:pt idx="7320">
                  <c:v>0.73199999999999998</c:v>
                </c:pt>
                <c:pt idx="7321">
                  <c:v>0.73209999999999997</c:v>
                </c:pt>
                <c:pt idx="7322">
                  <c:v>0.73219999999999996</c:v>
                </c:pt>
                <c:pt idx="7323">
                  <c:v>0.73229999999999995</c:v>
                </c:pt>
                <c:pt idx="7324">
                  <c:v>0.73240000000000005</c:v>
                </c:pt>
                <c:pt idx="7325">
                  <c:v>0.73249999999999993</c:v>
                </c:pt>
                <c:pt idx="7326">
                  <c:v>0.73260000000000003</c:v>
                </c:pt>
                <c:pt idx="7327">
                  <c:v>0.73270000000000002</c:v>
                </c:pt>
                <c:pt idx="7328">
                  <c:v>0.73280000000000001</c:v>
                </c:pt>
                <c:pt idx="7329">
                  <c:v>0.7329</c:v>
                </c:pt>
                <c:pt idx="7330">
                  <c:v>0.73299999999999998</c:v>
                </c:pt>
                <c:pt idx="7331">
                  <c:v>0.73309999999999997</c:v>
                </c:pt>
                <c:pt idx="7332">
                  <c:v>0.73320000000000007</c:v>
                </c:pt>
                <c:pt idx="7333">
                  <c:v>0.73329999999999995</c:v>
                </c:pt>
                <c:pt idx="7334">
                  <c:v>0.73340000000000005</c:v>
                </c:pt>
                <c:pt idx="7335">
                  <c:v>0.73350000000000004</c:v>
                </c:pt>
                <c:pt idx="7336">
                  <c:v>0.73360000000000003</c:v>
                </c:pt>
                <c:pt idx="7337">
                  <c:v>0.73370000000000002</c:v>
                </c:pt>
                <c:pt idx="7338">
                  <c:v>0.7337999999999999</c:v>
                </c:pt>
                <c:pt idx="7339">
                  <c:v>0.7339</c:v>
                </c:pt>
                <c:pt idx="7340">
                  <c:v>0.73399999999999999</c:v>
                </c:pt>
                <c:pt idx="7341">
                  <c:v>0.73409999999999997</c:v>
                </c:pt>
                <c:pt idx="7342">
                  <c:v>0.73419999999999996</c:v>
                </c:pt>
                <c:pt idx="7343">
                  <c:v>0.73430000000000006</c:v>
                </c:pt>
                <c:pt idx="7344">
                  <c:v>0.73439999999999994</c:v>
                </c:pt>
                <c:pt idx="7345">
                  <c:v>0.73450000000000004</c:v>
                </c:pt>
                <c:pt idx="7346">
                  <c:v>0.73459999999999992</c:v>
                </c:pt>
                <c:pt idx="7347">
                  <c:v>0.73470000000000002</c:v>
                </c:pt>
                <c:pt idx="7348">
                  <c:v>0.73480000000000001</c:v>
                </c:pt>
                <c:pt idx="7349">
                  <c:v>0.7349</c:v>
                </c:pt>
                <c:pt idx="7350">
                  <c:v>0.73499999999999999</c:v>
                </c:pt>
                <c:pt idx="7351">
                  <c:v>0.73510000000000009</c:v>
                </c:pt>
                <c:pt idx="7352">
                  <c:v>0.73519999999999996</c:v>
                </c:pt>
                <c:pt idx="7353">
                  <c:v>0.73530000000000006</c:v>
                </c:pt>
                <c:pt idx="7354">
                  <c:v>0.73539999999999994</c:v>
                </c:pt>
                <c:pt idx="7355">
                  <c:v>0.73550000000000004</c:v>
                </c:pt>
                <c:pt idx="7356">
                  <c:v>0.73560000000000003</c:v>
                </c:pt>
                <c:pt idx="7357">
                  <c:v>0.73570000000000002</c:v>
                </c:pt>
                <c:pt idx="7358">
                  <c:v>0.73580000000000001</c:v>
                </c:pt>
                <c:pt idx="7359">
                  <c:v>0.7359</c:v>
                </c:pt>
                <c:pt idx="7360">
                  <c:v>0.73599999999999999</c:v>
                </c:pt>
                <c:pt idx="7361">
                  <c:v>0.73609999999999998</c:v>
                </c:pt>
                <c:pt idx="7362">
                  <c:v>0.73619999999999997</c:v>
                </c:pt>
                <c:pt idx="7363">
                  <c:v>0.73629999999999995</c:v>
                </c:pt>
                <c:pt idx="7364">
                  <c:v>0.73640000000000005</c:v>
                </c:pt>
                <c:pt idx="7365">
                  <c:v>0.73649999999999993</c:v>
                </c:pt>
                <c:pt idx="7366">
                  <c:v>0.73660000000000003</c:v>
                </c:pt>
                <c:pt idx="7367">
                  <c:v>0.73669999999999991</c:v>
                </c:pt>
                <c:pt idx="7368">
                  <c:v>0.73680000000000001</c:v>
                </c:pt>
                <c:pt idx="7369">
                  <c:v>0.7369</c:v>
                </c:pt>
                <c:pt idx="7370">
                  <c:v>0.73699999999999999</c:v>
                </c:pt>
                <c:pt idx="7371">
                  <c:v>0.73709999999999998</c:v>
                </c:pt>
                <c:pt idx="7372">
                  <c:v>0.73720000000000008</c:v>
                </c:pt>
                <c:pt idx="7373">
                  <c:v>0.73729999999999996</c:v>
                </c:pt>
                <c:pt idx="7374">
                  <c:v>0.73740000000000006</c:v>
                </c:pt>
                <c:pt idx="7375">
                  <c:v>0.73749999999999993</c:v>
                </c:pt>
                <c:pt idx="7376">
                  <c:v>0.73760000000000003</c:v>
                </c:pt>
                <c:pt idx="7377">
                  <c:v>0.73770000000000002</c:v>
                </c:pt>
                <c:pt idx="7378">
                  <c:v>0.73780000000000001</c:v>
                </c:pt>
                <c:pt idx="7379">
                  <c:v>0.7379</c:v>
                </c:pt>
                <c:pt idx="7380">
                  <c:v>0.7380000000000001</c:v>
                </c:pt>
                <c:pt idx="7381">
                  <c:v>0.73809999999999998</c:v>
                </c:pt>
                <c:pt idx="7382">
                  <c:v>0.73820000000000008</c:v>
                </c:pt>
                <c:pt idx="7383">
                  <c:v>0.73829999999999996</c:v>
                </c:pt>
                <c:pt idx="7384">
                  <c:v>0.73839999999999995</c:v>
                </c:pt>
                <c:pt idx="7385">
                  <c:v>0.73850000000000005</c:v>
                </c:pt>
                <c:pt idx="7386">
                  <c:v>0.73859999999999992</c:v>
                </c:pt>
                <c:pt idx="7387">
                  <c:v>0.73870000000000002</c:v>
                </c:pt>
                <c:pt idx="7388">
                  <c:v>0.73880000000000001</c:v>
                </c:pt>
                <c:pt idx="7389">
                  <c:v>0.7389</c:v>
                </c:pt>
                <c:pt idx="7390">
                  <c:v>0.73899999999999999</c:v>
                </c:pt>
                <c:pt idx="7391">
                  <c:v>0.73909999999999998</c:v>
                </c:pt>
                <c:pt idx="7392">
                  <c:v>0.73919999999999997</c:v>
                </c:pt>
                <c:pt idx="7393">
                  <c:v>0.73930000000000007</c:v>
                </c:pt>
                <c:pt idx="7394">
                  <c:v>0.73939999999999995</c:v>
                </c:pt>
                <c:pt idx="7395">
                  <c:v>0.73950000000000005</c:v>
                </c:pt>
                <c:pt idx="7396">
                  <c:v>0.73960000000000004</c:v>
                </c:pt>
                <c:pt idx="7397">
                  <c:v>0.73970000000000002</c:v>
                </c:pt>
                <c:pt idx="7398">
                  <c:v>0.73980000000000001</c:v>
                </c:pt>
                <c:pt idx="7399">
                  <c:v>0.7399</c:v>
                </c:pt>
                <c:pt idx="7400">
                  <c:v>0.74</c:v>
                </c:pt>
                <c:pt idx="7401">
                  <c:v>0.74010000000000009</c:v>
                </c:pt>
                <c:pt idx="7402">
                  <c:v>0.74019999999999997</c:v>
                </c:pt>
                <c:pt idx="7403">
                  <c:v>0.74030000000000007</c:v>
                </c:pt>
                <c:pt idx="7404">
                  <c:v>0.74039999999999995</c:v>
                </c:pt>
                <c:pt idx="7405">
                  <c:v>0.74049999999999994</c:v>
                </c:pt>
                <c:pt idx="7406">
                  <c:v>0.74060000000000004</c:v>
                </c:pt>
                <c:pt idx="7407">
                  <c:v>0.74069999999999991</c:v>
                </c:pt>
                <c:pt idx="7408">
                  <c:v>0.74080000000000001</c:v>
                </c:pt>
                <c:pt idx="7409">
                  <c:v>0.7409</c:v>
                </c:pt>
                <c:pt idx="7410">
                  <c:v>0.74099999999999999</c:v>
                </c:pt>
                <c:pt idx="7411">
                  <c:v>0.74109999999999998</c:v>
                </c:pt>
                <c:pt idx="7412">
                  <c:v>0.74119999999999997</c:v>
                </c:pt>
                <c:pt idx="7413">
                  <c:v>0.74129999999999996</c:v>
                </c:pt>
                <c:pt idx="7414">
                  <c:v>0.74140000000000006</c:v>
                </c:pt>
                <c:pt idx="7415">
                  <c:v>0.74149999999999994</c:v>
                </c:pt>
                <c:pt idx="7416">
                  <c:v>0.74160000000000004</c:v>
                </c:pt>
                <c:pt idx="7417">
                  <c:v>0.74170000000000003</c:v>
                </c:pt>
                <c:pt idx="7418">
                  <c:v>0.74180000000000001</c:v>
                </c:pt>
                <c:pt idx="7419">
                  <c:v>0.7419</c:v>
                </c:pt>
                <c:pt idx="7420">
                  <c:v>0.74199999999999999</c:v>
                </c:pt>
                <c:pt idx="7421">
                  <c:v>0.74209999999999998</c:v>
                </c:pt>
                <c:pt idx="7422">
                  <c:v>0.74220000000000008</c:v>
                </c:pt>
                <c:pt idx="7423">
                  <c:v>0.74229999999999996</c:v>
                </c:pt>
                <c:pt idx="7424">
                  <c:v>0.74240000000000006</c:v>
                </c:pt>
                <c:pt idx="7425">
                  <c:v>0.74250000000000005</c:v>
                </c:pt>
                <c:pt idx="7426">
                  <c:v>0.74260000000000004</c:v>
                </c:pt>
                <c:pt idx="7427">
                  <c:v>0.74270000000000003</c:v>
                </c:pt>
                <c:pt idx="7428">
                  <c:v>0.7427999999999999</c:v>
                </c:pt>
                <c:pt idx="7429">
                  <c:v>0.7429</c:v>
                </c:pt>
                <c:pt idx="7430">
                  <c:v>0.74299999999999999</c:v>
                </c:pt>
                <c:pt idx="7431">
                  <c:v>0.74309999999999998</c:v>
                </c:pt>
                <c:pt idx="7432">
                  <c:v>0.74319999999999997</c:v>
                </c:pt>
                <c:pt idx="7433">
                  <c:v>0.74329999999999996</c:v>
                </c:pt>
                <c:pt idx="7434">
                  <c:v>0.74339999999999995</c:v>
                </c:pt>
                <c:pt idx="7435">
                  <c:v>0.74350000000000005</c:v>
                </c:pt>
                <c:pt idx="7436">
                  <c:v>0.74359999999999993</c:v>
                </c:pt>
                <c:pt idx="7437">
                  <c:v>0.74370000000000003</c:v>
                </c:pt>
                <c:pt idx="7438">
                  <c:v>0.74380000000000002</c:v>
                </c:pt>
                <c:pt idx="7439">
                  <c:v>0.74390000000000001</c:v>
                </c:pt>
                <c:pt idx="7440">
                  <c:v>0.74399999999999999</c:v>
                </c:pt>
                <c:pt idx="7441">
                  <c:v>0.74409999999999998</c:v>
                </c:pt>
                <c:pt idx="7442">
                  <c:v>0.74419999999999997</c:v>
                </c:pt>
                <c:pt idx="7443">
                  <c:v>0.74430000000000007</c:v>
                </c:pt>
                <c:pt idx="7444">
                  <c:v>0.74439999999999995</c:v>
                </c:pt>
                <c:pt idx="7445">
                  <c:v>0.74450000000000005</c:v>
                </c:pt>
                <c:pt idx="7446">
                  <c:v>0.74460000000000004</c:v>
                </c:pt>
                <c:pt idx="7447">
                  <c:v>0.74470000000000003</c:v>
                </c:pt>
                <c:pt idx="7448">
                  <c:v>0.74480000000000002</c:v>
                </c:pt>
                <c:pt idx="7449">
                  <c:v>0.7448999999999999</c:v>
                </c:pt>
                <c:pt idx="7450">
                  <c:v>0.745</c:v>
                </c:pt>
                <c:pt idx="7451">
                  <c:v>0.74509999999999998</c:v>
                </c:pt>
                <c:pt idx="7452">
                  <c:v>0.74519999999999997</c:v>
                </c:pt>
                <c:pt idx="7453">
                  <c:v>0.74529999999999996</c:v>
                </c:pt>
                <c:pt idx="7454">
                  <c:v>0.74540000000000006</c:v>
                </c:pt>
                <c:pt idx="7455">
                  <c:v>0.74549999999999994</c:v>
                </c:pt>
                <c:pt idx="7456">
                  <c:v>0.74560000000000004</c:v>
                </c:pt>
                <c:pt idx="7457">
                  <c:v>0.74569999999999992</c:v>
                </c:pt>
                <c:pt idx="7458">
                  <c:v>0.74580000000000002</c:v>
                </c:pt>
                <c:pt idx="7459">
                  <c:v>0.74590000000000001</c:v>
                </c:pt>
                <c:pt idx="7460">
                  <c:v>0.746</c:v>
                </c:pt>
                <c:pt idx="7461">
                  <c:v>0.74609999999999999</c:v>
                </c:pt>
                <c:pt idx="7462">
                  <c:v>0.74620000000000009</c:v>
                </c:pt>
                <c:pt idx="7463">
                  <c:v>0.74629999999999996</c:v>
                </c:pt>
                <c:pt idx="7464">
                  <c:v>0.74640000000000006</c:v>
                </c:pt>
                <c:pt idx="7465">
                  <c:v>0.74649999999999994</c:v>
                </c:pt>
                <c:pt idx="7466">
                  <c:v>0.74660000000000004</c:v>
                </c:pt>
                <c:pt idx="7467">
                  <c:v>0.74670000000000003</c:v>
                </c:pt>
                <c:pt idx="7468">
                  <c:v>0.74680000000000002</c:v>
                </c:pt>
                <c:pt idx="7469">
                  <c:v>0.74690000000000001</c:v>
                </c:pt>
                <c:pt idx="7470">
                  <c:v>0.747</c:v>
                </c:pt>
                <c:pt idx="7471">
                  <c:v>0.74709999999999999</c:v>
                </c:pt>
                <c:pt idx="7472">
                  <c:v>0.74719999999999998</c:v>
                </c:pt>
                <c:pt idx="7473">
                  <c:v>0.74729999999999996</c:v>
                </c:pt>
                <c:pt idx="7474">
                  <c:v>0.74739999999999995</c:v>
                </c:pt>
                <c:pt idx="7475">
                  <c:v>0.74750000000000005</c:v>
                </c:pt>
                <c:pt idx="7476">
                  <c:v>0.74759999999999993</c:v>
                </c:pt>
                <c:pt idx="7477">
                  <c:v>0.74770000000000003</c:v>
                </c:pt>
                <c:pt idx="7478">
                  <c:v>0.74779999999999991</c:v>
                </c:pt>
                <c:pt idx="7479">
                  <c:v>0.74790000000000001</c:v>
                </c:pt>
                <c:pt idx="7480">
                  <c:v>0.748</c:v>
                </c:pt>
                <c:pt idx="7481">
                  <c:v>0.74809999999999999</c:v>
                </c:pt>
                <c:pt idx="7482">
                  <c:v>0.74819999999999998</c:v>
                </c:pt>
                <c:pt idx="7483">
                  <c:v>0.74830000000000008</c:v>
                </c:pt>
                <c:pt idx="7484">
                  <c:v>0.74839999999999995</c:v>
                </c:pt>
                <c:pt idx="7485">
                  <c:v>0.74850000000000005</c:v>
                </c:pt>
                <c:pt idx="7486">
                  <c:v>0.74859999999999993</c:v>
                </c:pt>
                <c:pt idx="7487">
                  <c:v>0.74870000000000003</c:v>
                </c:pt>
                <c:pt idx="7488">
                  <c:v>0.74880000000000002</c:v>
                </c:pt>
                <c:pt idx="7489">
                  <c:v>0.74890000000000001</c:v>
                </c:pt>
                <c:pt idx="7490">
                  <c:v>0.749</c:v>
                </c:pt>
                <c:pt idx="7491">
                  <c:v>0.7491000000000001</c:v>
                </c:pt>
                <c:pt idx="7492">
                  <c:v>0.74919999999999998</c:v>
                </c:pt>
                <c:pt idx="7493">
                  <c:v>0.74930000000000008</c:v>
                </c:pt>
                <c:pt idx="7494">
                  <c:v>0.74939999999999996</c:v>
                </c:pt>
                <c:pt idx="7495">
                  <c:v>0.74949999999999994</c:v>
                </c:pt>
                <c:pt idx="7496">
                  <c:v>0.74960000000000004</c:v>
                </c:pt>
                <c:pt idx="7497">
                  <c:v>0.74969999999999992</c:v>
                </c:pt>
                <c:pt idx="7498">
                  <c:v>0.74980000000000002</c:v>
                </c:pt>
                <c:pt idx="7499">
                  <c:v>0.74990000000000001</c:v>
                </c:pt>
                <c:pt idx="7500">
                  <c:v>0.75</c:v>
                </c:pt>
                <c:pt idx="7501">
                  <c:v>0.75009999999999999</c:v>
                </c:pt>
                <c:pt idx="7502">
                  <c:v>0.75019999999999998</c:v>
                </c:pt>
                <c:pt idx="7503">
                  <c:v>0.75029999999999997</c:v>
                </c:pt>
                <c:pt idx="7504">
                  <c:v>0.75040000000000007</c:v>
                </c:pt>
                <c:pt idx="7505">
                  <c:v>0.75049999999999994</c:v>
                </c:pt>
                <c:pt idx="7506">
                  <c:v>0.75060000000000004</c:v>
                </c:pt>
                <c:pt idx="7507">
                  <c:v>0.75069999999999992</c:v>
                </c:pt>
                <c:pt idx="7508">
                  <c:v>0.75080000000000002</c:v>
                </c:pt>
                <c:pt idx="7509">
                  <c:v>0.75090000000000001</c:v>
                </c:pt>
                <c:pt idx="7510">
                  <c:v>0.751</c:v>
                </c:pt>
                <c:pt idx="7511">
                  <c:v>0.75109999999999999</c:v>
                </c:pt>
                <c:pt idx="7512">
                  <c:v>0.75120000000000009</c:v>
                </c:pt>
                <c:pt idx="7513">
                  <c:v>0.75129999999999997</c:v>
                </c:pt>
                <c:pt idx="7514">
                  <c:v>0.75140000000000007</c:v>
                </c:pt>
                <c:pt idx="7515">
                  <c:v>0.75149999999999995</c:v>
                </c:pt>
                <c:pt idx="7516">
                  <c:v>0.75159999999999993</c:v>
                </c:pt>
                <c:pt idx="7517">
                  <c:v>0.75170000000000003</c:v>
                </c:pt>
                <c:pt idx="7518">
                  <c:v>0.75179999999999991</c:v>
                </c:pt>
                <c:pt idx="7519">
                  <c:v>0.75190000000000001</c:v>
                </c:pt>
                <c:pt idx="7520">
                  <c:v>0.752</c:v>
                </c:pt>
                <c:pt idx="7521">
                  <c:v>0.75209999999999999</c:v>
                </c:pt>
                <c:pt idx="7522">
                  <c:v>0.75219999999999998</c:v>
                </c:pt>
                <c:pt idx="7523">
                  <c:v>0.75229999999999997</c:v>
                </c:pt>
                <c:pt idx="7524">
                  <c:v>0.75239999999999996</c:v>
                </c:pt>
                <c:pt idx="7525">
                  <c:v>0.75250000000000006</c:v>
                </c:pt>
                <c:pt idx="7526">
                  <c:v>0.75259999999999994</c:v>
                </c:pt>
                <c:pt idx="7527">
                  <c:v>0.75270000000000004</c:v>
                </c:pt>
                <c:pt idx="7528">
                  <c:v>0.75280000000000002</c:v>
                </c:pt>
                <c:pt idx="7529">
                  <c:v>0.75290000000000001</c:v>
                </c:pt>
                <c:pt idx="7530">
                  <c:v>0.753</c:v>
                </c:pt>
                <c:pt idx="7531">
                  <c:v>0.75309999999999999</c:v>
                </c:pt>
                <c:pt idx="7532">
                  <c:v>0.75319999999999998</c:v>
                </c:pt>
                <c:pt idx="7533">
                  <c:v>0.75330000000000008</c:v>
                </c:pt>
                <c:pt idx="7534">
                  <c:v>0.75339999999999996</c:v>
                </c:pt>
                <c:pt idx="7535">
                  <c:v>0.75350000000000006</c:v>
                </c:pt>
                <c:pt idx="7536">
                  <c:v>0.75360000000000005</c:v>
                </c:pt>
                <c:pt idx="7537">
                  <c:v>0.75370000000000004</c:v>
                </c:pt>
                <c:pt idx="7538">
                  <c:v>0.75380000000000003</c:v>
                </c:pt>
                <c:pt idx="7539">
                  <c:v>0.7538999999999999</c:v>
                </c:pt>
                <c:pt idx="7540">
                  <c:v>0.754</c:v>
                </c:pt>
                <c:pt idx="7541">
                  <c:v>0.75409999999999999</c:v>
                </c:pt>
                <c:pt idx="7542">
                  <c:v>0.75419999999999998</c:v>
                </c:pt>
                <c:pt idx="7543">
                  <c:v>0.75429999999999997</c:v>
                </c:pt>
                <c:pt idx="7544">
                  <c:v>0.75439999999999996</c:v>
                </c:pt>
                <c:pt idx="7545">
                  <c:v>0.75449999999999995</c:v>
                </c:pt>
                <c:pt idx="7546">
                  <c:v>0.75460000000000005</c:v>
                </c:pt>
                <c:pt idx="7547">
                  <c:v>0.75469999999999993</c:v>
                </c:pt>
                <c:pt idx="7548">
                  <c:v>0.75480000000000003</c:v>
                </c:pt>
                <c:pt idx="7549">
                  <c:v>0.75490000000000002</c:v>
                </c:pt>
                <c:pt idx="7550">
                  <c:v>0.755</c:v>
                </c:pt>
                <c:pt idx="7551">
                  <c:v>0.75509999999999999</c:v>
                </c:pt>
                <c:pt idx="7552">
                  <c:v>0.75519999999999998</c:v>
                </c:pt>
                <c:pt idx="7553">
                  <c:v>0.75529999999999997</c:v>
                </c:pt>
                <c:pt idx="7554">
                  <c:v>0.75540000000000007</c:v>
                </c:pt>
                <c:pt idx="7555">
                  <c:v>0.75549999999999995</c:v>
                </c:pt>
                <c:pt idx="7556">
                  <c:v>0.75560000000000005</c:v>
                </c:pt>
                <c:pt idx="7557">
                  <c:v>0.75570000000000004</c:v>
                </c:pt>
                <c:pt idx="7558">
                  <c:v>0.75580000000000003</c:v>
                </c:pt>
                <c:pt idx="7559">
                  <c:v>0.75590000000000002</c:v>
                </c:pt>
                <c:pt idx="7560">
                  <c:v>0.75600000000000001</c:v>
                </c:pt>
                <c:pt idx="7561">
                  <c:v>0.75609999999999999</c:v>
                </c:pt>
                <c:pt idx="7562">
                  <c:v>0.75619999999999998</c:v>
                </c:pt>
                <c:pt idx="7563">
                  <c:v>0.75629999999999997</c:v>
                </c:pt>
                <c:pt idx="7564">
                  <c:v>0.75639999999999996</c:v>
                </c:pt>
                <c:pt idx="7565">
                  <c:v>0.75650000000000006</c:v>
                </c:pt>
                <c:pt idx="7566">
                  <c:v>0.75659999999999994</c:v>
                </c:pt>
                <c:pt idx="7567">
                  <c:v>0.75670000000000004</c:v>
                </c:pt>
                <c:pt idx="7568">
                  <c:v>0.75679999999999992</c:v>
                </c:pt>
                <c:pt idx="7569">
                  <c:v>0.75690000000000002</c:v>
                </c:pt>
                <c:pt idx="7570">
                  <c:v>0.75700000000000001</c:v>
                </c:pt>
                <c:pt idx="7571">
                  <c:v>0.7571</c:v>
                </c:pt>
                <c:pt idx="7572">
                  <c:v>0.75719999999999998</c:v>
                </c:pt>
                <c:pt idx="7573">
                  <c:v>0.75730000000000008</c:v>
                </c:pt>
                <c:pt idx="7574">
                  <c:v>0.75739999999999996</c:v>
                </c:pt>
                <c:pt idx="7575">
                  <c:v>0.75750000000000006</c:v>
                </c:pt>
                <c:pt idx="7576">
                  <c:v>0.75759999999999994</c:v>
                </c:pt>
                <c:pt idx="7577">
                  <c:v>0.75770000000000004</c:v>
                </c:pt>
                <c:pt idx="7578">
                  <c:v>0.75780000000000003</c:v>
                </c:pt>
                <c:pt idx="7579">
                  <c:v>0.75790000000000002</c:v>
                </c:pt>
                <c:pt idx="7580">
                  <c:v>0.75800000000000001</c:v>
                </c:pt>
                <c:pt idx="7581">
                  <c:v>0.7581</c:v>
                </c:pt>
                <c:pt idx="7582">
                  <c:v>0.75819999999999999</c:v>
                </c:pt>
                <c:pt idx="7583">
                  <c:v>0.75829999999999997</c:v>
                </c:pt>
                <c:pt idx="7584">
                  <c:v>0.75839999999999996</c:v>
                </c:pt>
                <c:pt idx="7585">
                  <c:v>0.75849999999999995</c:v>
                </c:pt>
                <c:pt idx="7586">
                  <c:v>0.75860000000000005</c:v>
                </c:pt>
                <c:pt idx="7587">
                  <c:v>0.75869999999999993</c:v>
                </c:pt>
                <c:pt idx="7588">
                  <c:v>0.75880000000000003</c:v>
                </c:pt>
                <c:pt idx="7589">
                  <c:v>0.75889999999999991</c:v>
                </c:pt>
                <c:pt idx="7590">
                  <c:v>0.75900000000000001</c:v>
                </c:pt>
                <c:pt idx="7591">
                  <c:v>0.7591</c:v>
                </c:pt>
                <c:pt idx="7592">
                  <c:v>0.75919999999999999</c:v>
                </c:pt>
                <c:pt idx="7593">
                  <c:v>0.75929999999999997</c:v>
                </c:pt>
                <c:pt idx="7594">
                  <c:v>0.75940000000000007</c:v>
                </c:pt>
                <c:pt idx="7595">
                  <c:v>0.75949999999999995</c:v>
                </c:pt>
                <c:pt idx="7596">
                  <c:v>0.75960000000000005</c:v>
                </c:pt>
                <c:pt idx="7597">
                  <c:v>0.75969999999999993</c:v>
                </c:pt>
                <c:pt idx="7598">
                  <c:v>0.75980000000000003</c:v>
                </c:pt>
                <c:pt idx="7599">
                  <c:v>0.75990000000000002</c:v>
                </c:pt>
                <c:pt idx="7600">
                  <c:v>0.76</c:v>
                </c:pt>
                <c:pt idx="7601">
                  <c:v>0.7601</c:v>
                </c:pt>
                <c:pt idx="7602">
                  <c:v>0.7602000000000001</c:v>
                </c:pt>
                <c:pt idx="7603">
                  <c:v>0.76029999999999998</c:v>
                </c:pt>
                <c:pt idx="7604">
                  <c:v>0.76040000000000008</c:v>
                </c:pt>
                <c:pt idx="7605">
                  <c:v>0.76049999999999995</c:v>
                </c:pt>
                <c:pt idx="7606">
                  <c:v>0.76059999999999994</c:v>
                </c:pt>
                <c:pt idx="7607">
                  <c:v>0.76070000000000004</c:v>
                </c:pt>
                <c:pt idx="7608">
                  <c:v>0.76079999999999992</c:v>
                </c:pt>
                <c:pt idx="7609">
                  <c:v>0.76090000000000002</c:v>
                </c:pt>
                <c:pt idx="7610">
                  <c:v>0.76100000000000001</c:v>
                </c:pt>
                <c:pt idx="7611">
                  <c:v>0.7611</c:v>
                </c:pt>
                <c:pt idx="7612">
                  <c:v>0.76119999999999999</c:v>
                </c:pt>
                <c:pt idx="7613">
                  <c:v>0.76129999999999998</c:v>
                </c:pt>
                <c:pt idx="7614">
                  <c:v>0.76139999999999997</c:v>
                </c:pt>
                <c:pt idx="7615">
                  <c:v>0.76150000000000007</c:v>
                </c:pt>
                <c:pt idx="7616">
                  <c:v>0.76159999999999994</c:v>
                </c:pt>
                <c:pt idx="7617">
                  <c:v>0.76170000000000004</c:v>
                </c:pt>
                <c:pt idx="7618">
                  <c:v>0.76180000000000003</c:v>
                </c:pt>
                <c:pt idx="7619">
                  <c:v>0.76190000000000002</c:v>
                </c:pt>
                <c:pt idx="7620">
                  <c:v>0.76200000000000001</c:v>
                </c:pt>
                <c:pt idx="7621">
                  <c:v>0.7621</c:v>
                </c:pt>
                <c:pt idx="7622">
                  <c:v>0.76219999999999999</c:v>
                </c:pt>
                <c:pt idx="7623">
                  <c:v>0.76230000000000009</c:v>
                </c:pt>
                <c:pt idx="7624">
                  <c:v>0.76239999999999997</c:v>
                </c:pt>
                <c:pt idx="7625">
                  <c:v>0.76250000000000007</c:v>
                </c:pt>
                <c:pt idx="7626">
                  <c:v>0.76259999999999994</c:v>
                </c:pt>
                <c:pt idx="7627">
                  <c:v>0.76270000000000004</c:v>
                </c:pt>
                <c:pt idx="7628">
                  <c:v>0.76280000000000003</c:v>
                </c:pt>
                <c:pt idx="7629">
                  <c:v>0.76289999999999991</c:v>
                </c:pt>
                <c:pt idx="7630">
                  <c:v>0.76300000000000001</c:v>
                </c:pt>
                <c:pt idx="7631">
                  <c:v>0.7631</c:v>
                </c:pt>
                <c:pt idx="7632">
                  <c:v>0.76319999999999999</c:v>
                </c:pt>
                <c:pt idx="7633">
                  <c:v>0.76329999999999998</c:v>
                </c:pt>
                <c:pt idx="7634">
                  <c:v>0.76339999999999997</c:v>
                </c:pt>
                <c:pt idx="7635">
                  <c:v>0.76349999999999996</c:v>
                </c:pt>
                <c:pt idx="7636">
                  <c:v>0.76360000000000006</c:v>
                </c:pt>
                <c:pt idx="7637">
                  <c:v>0.76369999999999993</c:v>
                </c:pt>
                <c:pt idx="7638">
                  <c:v>0.76380000000000003</c:v>
                </c:pt>
                <c:pt idx="7639">
                  <c:v>0.76390000000000002</c:v>
                </c:pt>
                <c:pt idx="7640">
                  <c:v>0.76400000000000001</c:v>
                </c:pt>
                <c:pt idx="7641">
                  <c:v>0.7641</c:v>
                </c:pt>
                <c:pt idx="7642">
                  <c:v>0.76419999999999999</c:v>
                </c:pt>
                <c:pt idx="7643">
                  <c:v>0.76429999999999998</c:v>
                </c:pt>
                <c:pt idx="7644">
                  <c:v>0.76440000000000008</c:v>
                </c:pt>
                <c:pt idx="7645">
                  <c:v>0.76449999999999996</c:v>
                </c:pt>
                <c:pt idx="7646">
                  <c:v>0.76460000000000006</c:v>
                </c:pt>
                <c:pt idx="7647">
                  <c:v>0.76470000000000005</c:v>
                </c:pt>
                <c:pt idx="7648">
                  <c:v>0.76480000000000004</c:v>
                </c:pt>
                <c:pt idx="7649">
                  <c:v>0.76490000000000002</c:v>
                </c:pt>
                <c:pt idx="7650">
                  <c:v>0.7649999999999999</c:v>
                </c:pt>
                <c:pt idx="7651">
                  <c:v>0.7651</c:v>
                </c:pt>
                <c:pt idx="7652">
                  <c:v>0.76519999999999999</c:v>
                </c:pt>
                <c:pt idx="7653">
                  <c:v>0.76529999999999998</c:v>
                </c:pt>
                <c:pt idx="7654">
                  <c:v>0.76539999999999997</c:v>
                </c:pt>
                <c:pt idx="7655">
                  <c:v>0.76549999999999996</c:v>
                </c:pt>
                <c:pt idx="7656">
                  <c:v>0.76559999999999995</c:v>
                </c:pt>
                <c:pt idx="7657">
                  <c:v>0.76570000000000005</c:v>
                </c:pt>
                <c:pt idx="7658">
                  <c:v>0.76579999999999993</c:v>
                </c:pt>
                <c:pt idx="7659">
                  <c:v>0.76590000000000003</c:v>
                </c:pt>
                <c:pt idx="7660">
                  <c:v>0.76600000000000001</c:v>
                </c:pt>
                <c:pt idx="7661">
                  <c:v>0.7661</c:v>
                </c:pt>
                <c:pt idx="7662">
                  <c:v>0.76619999999999999</c:v>
                </c:pt>
                <c:pt idx="7663">
                  <c:v>0.76629999999999998</c:v>
                </c:pt>
                <c:pt idx="7664">
                  <c:v>0.76639999999999997</c:v>
                </c:pt>
                <c:pt idx="7665">
                  <c:v>0.76650000000000007</c:v>
                </c:pt>
                <c:pt idx="7666">
                  <c:v>0.76659999999999995</c:v>
                </c:pt>
                <c:pt idx="7667">
                  <c:v>0.76670000000000005</c:v>
                </c:pt>
                <c:pt idx="7668">
                  <c:v>0.76680000000000004</c:v>
                </c:pt>
                <c:pt idx="7669">
                  <c:v>0.76690000000000003</c:v>
                </c:pt>
                <c:pt idx="7670">
                  <c:v>0.76700000000000002</c:v>
                </c:pt>
                <c:pt idx="7671">
                  <c:v>0.7671</c:v>
                </c:pt>
                <c:pt idx="7672">
                  <c:v>0.76719999999999999</c:v>
                </c:pt>
                <c:pt idx="7673">
                  <c:v>0.76729999999999998</c:v>
                </c:pt>
                <c:pt idx="7674">
                  <c:v>0.76739999999999997</c:v>
                </c:pt>
                <c:pt idx="7675">
                  <c:v>0.76749999999999996</c:v>
                </c:pt>
                <c:pt idx="7676">
                  <c:v>0.76760000000000006</c:v>
                </c:pt>
                <c:pt idx="7677">
                  <c:v>0.76769999999999994</c:v>
                </c:pt>
                <c:pt idx="7678">
                  <c:v>0.76780000000000004</c:v>
                </c:pt>
                <c:pt idx="7679">
                  <c:v>0.76789999999999992</c:v>
                </c:pt>
                <c:pt idx="7680">
                  <c:v>0.76800000000000002</c:v>
                </c:pt>
                <c:pt idx="7681">
                  <c:v>0.7681</c:v>
                </c:pt>
                <c:pt idx="7682">
                  <c:v>0.76819999999999999</c:v>
                </c:pt>
                <c:pt idx="7683">
                  <c:v>0.76829999999999998</c:v>
                </c:pt>
                <c:pt idx="7684">
                  <c:v>0.76840000000000008</c:v>
                </c:pt>
                <c:pt idx="7685">
                  <c:v>0.76849999999999996</c:v>
                </c:pt>
                <c:pt idx="7686">
                  <c:v>0.76860000000000006</c:v>
                </c:pt>
                <c:pt idx="7687">
                  <c:v>0.76869999999999994</c:v>
                </c:pt>
                <c:pt idx="7688">
                  <c:v>0.76880000000000004</c:v>
                </c:pt>
                <c:pt idx="7689">
                  <c:v>0.76890000000000003</c:v>
                </c:pt>
                <c:pt idx="7690">
                  <c:v>0.76900000000000002</c:v>
                </c:pt>
                <c:pt idx="7691">
                  <c:v>0.76910000000000001</c:v>
                </c:pt>
                <c:pt idx="7692">
                  <c:v>0.76919999999999999</c:v>
                </c:pt>
                <c:pt idx="7693">
                  <c:v>0.76929999999999998</c:v>
                </c:pt>
                <c:pt idx="7694">
                  <c:v>0.76940000000000008</c:v>
                </c:pt>
                <c:pt idx="7695">
                  <c:v>0.76949999999999996</c:v>
                </c:pt>
                <c:pt idx="7696">
                  <c:v>0.76959999999999995</c:v>
                </c:pt>
                <c:pt idx="7697">
                  <c:v>0.76970000000000005</c:v>
                </c:pt>
                <c:pt idx="7698">
                  <c:v>0.76979999999999993</c:v>
                </c:pt>
                <c:pt idx="7699">
                  <c:v>0.76990000000000003</c:v>
                </c:pt>
                <c:pt idx="7700">
                  <c:v>0.76999999999999991</c:v>
                </c:pt>
                <c:pt idx="7701">
                  <c:v>0.77010000000000001</c:v>
                </c:pt>
                <c:pt idx="7702">
                  <c:v>0.7702</c:v>
                </c:pt>
                <c:pt idx="7703">
                  <c:v>0.77029999999999998</c:v>
                </c:pt>
                <c:pt idx="7704">
                  <c:v>0.77039999999999997</c:v>
                </c:pt>
                <c:pt idx="7705">
                  <c:v>0.77050000000000007</c:v>
                </c:pt>
                <c:pt idx="7706">
                  <c:v>0.77059999999999995</c:v>
                </c:pt>
                <c:pt idx="7707">
                  <c:v>0.77070000000000005</c:v>
                </c:pt>
                <c:pt idx="7708">
                  <c:v>0.77079999999999993</c:v>
                </c:pt>
                <c:pt idx="7709">
                  <c:v>0.77090000000000003</c:v>
                </c:pt>
                <c:pt idx="7710">
                  <c:v>0.77100000000000002</c:v>
                </c:pt>
                <c:pt idx="7711">
                  <c:v>0.77110000000000001</c:v>
                </c:pt>
                <c:pt idx="7712">
                  <c:v>0.7712</c:v>
                </c:pt>
                <c:pt idx="7713">
                  <c:v>0.7713000000000001</c:v>
                </c:pt>
                <c:pt idx="7714">
                  <c:v>0.77139999999999997</c:v>
                </c:pt>
                <c:pt idx="7715">
                  <c:v>0.77150000000000007</c:v>
                </c:pt>
                <c:pt idx="7716">
                  <c:v>0.77159999999999995</c:v>
                </c:pt>
                <c:pt idx="7717">
                  <c:v>0.77169999999999994</c:v>
                </c:pt>
                <c:pt idx="7718">
                  <c:v>0.77180000000000004</c:v>
                </c:pt>
                <c:pt idx="7719">
                  <c:v>0.77189999999999992</c:v>
                </c:pt>
                <c:pt idx="7720">
                  <c:v>0.77200000000000002</c:v>
                </c:pt>
                <c:pt idx="7721">
                  <c:v>0.77210000000000001</c:v>
                </c:pt>
                <c:pt idx="7722">
                  <c:v>0.7722</c:v>
                </c:pt>
                <c:pt idx="7723">
                  <c:v>0.77229999999999999</c:v>
                </c:pt>
                <c:pt idx="7724">
                  <c:v>0.77239999999999998</c:v>
                </c:pt>
                <c:pt idx="7725">
                  <c:v>0.77249999999999996</c:v>
                </c:pt>
                <c:pt idx="7726">
                  <c:v>0.77260000000000006</c:v>
                </c:pt>
                <c:pt idx="7727">
                  <c:v>0.77269999999999994</c:v>
                </c:pt>
                <c:pt idx="7728">
                  <c:v>0.77280000000000004</c:v>
                </c:pt>
                <c:pt idx="7729">
                  <c:v>0.77289999999999992</c:v>
                </c:pt>
                <c:pt idx="7730">
                  <c:v>0.77300000000000002</c:v>
                </c:pt>
                <c:pt idx="7731">
                  <c:v>0.77310000000000001</c:v>
                </c:pt>
                <c:pt idx="7732">
                  <c:v>0.7732</c:v>
                </c:pt>
                <c:pt idx="7733">
                  <c:v>0.77329999999999999</c:v>
                </c:pt>
                <c:pt idx="7734">
                  <c:v>0.77340000000000009</c:v>
                </c:pt>
                <c:pt idx="7735">
                  <c:v>0.77349999999999997</c:v>
                </c:pt>
                <c:pt idx="7736">
                  <c:v>0.77360000000000007</c:v>
                </c:pt>
                <c:pt idx="7737">
                  <c:v>0.77369999999999994</c:v>
                </c:pt>
                <c:pt idx="7738">
                  <c:v>0.77380000000000004</c:v>
                </c:pt>
                <c:pt idx="7739">
                  <c:v>0.77390000000000003</c:v>
                </c:pt>
                <c:pt idx="7740">
                  <c:v>0.77399999999999991</c:v>
                </c:pt>
                <c:pt idx="7741">
                  <c:v>0.77410000000000001</c:v>
                </c:pt>
                <c:pt idx="7742">
                  <c:v>0.7742</c:v>
                </c:pt>
                <c:pt idx="7743">
                  <c:v>0.77429999999999999</c:v>
                </c:pt>
                <c:pt idx="7744">
                  <c:v>0.77439999999999998</c:v>
                </c:pt>
                <c:pt idx="7745">
                  <c:v>0.77449999999999997</c:v>
                </c:pt>
                <c:pt idx="7746">
                  <c:v>0.77459999999999996</c:v>
                </c:pt>
                <c:pt idx="7747">
                  <c:v>0.77470000000000006</c:v>
                </c:pt>
                <c:pt idx="7748">
                  <c:v>0.77479999999999993</c:v>
                </c:pt>
                <c:pt idx="7749">
                  <c:v>0.77490000000000003</c:v>
                </c:pt>
                <c:pt idx="7750">
                  <c:v>0.77500000000000002</c:v>
                </c:pt>
                <c:pt idx="7751">
                  <c:v>0.77510000000000001</c:v>
                </c:pt>
                <c:pt idx="7752">
                  <c:v>0.7752</c:v>
                </c:pt>
                <c:pt idx="7753">
                  <c:v>0.77529999999999999</c:v>
                </c:pt>
                <c:pt idx="7754">
                  <c:v>0.77539999999999998</c:v>
                </c:pt>
                <c:pt idx="7755">
                  <c:v>0.77550000000000008</c:v>
                </c:pt>
                <c:pt idx="7756">
                  <c:v>0.77559999999999996</c:v>
                </c:pt>
                <c:pt idx="7757">
                  <c:v>0.77570000000000006</c:v>
                </c:pt>
                <c:pt idx="7758">
                  <c:v>0.77580000000000005</c:v>
                </c:pt>
                <c:pt idx="7759">
                  <c:v>0.77590000000000003</c:v>
                </c:pt>
                <c:pt idx="7760">
                  <c:v>0.77600000000000002</c:v>
                </c:pt>
                <c:pt idx="7761">
                  <c:v>0.77610000000000001</c:v>
                </c:pt>
                <c:pt idx="7762">
                  <c:v>0.7762</c:v>
                </c:pt>
                <c:pt idx="7763">
                  <c:v>0.77629999999999999</c:v>
                </c:pt>
                <c:pt idx="7764">
                  <c:v>0.77639999999999998</c:v>
                </c:pt>
                <c:pt idx="7765">
                  <c:v>0.77649999999999997</c:v>
                </c:pt>
                <c:pt idx="7766">
                  <c:v>0.77659999999999996</c:v>
                </c:pt>
                <c:pt idx="7767">
                  <c:v>0.77669999999999995</c:v>
                </c:pt>
                <c:pt idx="7768">
                  <c:v>0.77680000000000005</c:v>
                </c:pt>
                <c:pt idx="7769">
                  <c:v>0.77689999999999992</c:v>
                </c:pt>
                <c:pt idx="7770">
                  <c:v>0.77700000000000002</c:v>
                </c:pt>
                <c:pt idx="7771">
                  <c:v>0.77710000000000001</c:v>
                </c:pt>
                <c:pt idx="7772">
                  <c:v>0.7772</c:v>
                </c:pt>
                <c:pt idx="7773">
                  <c:v>0.77729999999999999</c:v>
                </c:pt>
                <c:pt idx="7774">
                  <c:v>0.77739999999999998</c:v>
                </c:pt>
                <c:pt idx="7775">
                  <c:v>0.77749999999999997</c:v>
                </c:pt>
                <c:pt idx="7776">
                  <c:v>0.77760000000000007</c:v>
                </c:pt>
                <c:pt idx="7777">
                  <c:v>0.77769999999999995</c:v>
                </c:pt>
                <c:pt idx="7778">
                  <c:v>0.77780000000000005</c:v>
                </c:pt>
                <c:pt idx="7779">
                  <c:v>0.77790000000000004</c:v>
                </c:pt>
                <c:pt idx="7780">
                  <c:v>0.77800000000000002</c:v>
                </c:pt>
                <c:pt idx="7781">
                  <c:v>0.77810000000000001</c:v>
                </c:pt>
                <c:pt idx="7782">
                  <c:v>0.7782</c:v>
                </c:pt>
                <c:pt idx="7783">
                  <c:v>0.77829999999999999</c:v>
                </c:pt>
                <c:pt idx="7784">
                  <c:v>0.77839999999999998</c:v>
                </c:pt>
                <c:pt idx="7785">
                  <c:v>0.77849999999999997</c:v>
                </c:pt>
                <c:pt idx="7786">
                  <c:v>0.77859999999999996</c:v>
                </c:pt>
                <c:pt idx="7787">
                  <c:v>0.77870000000000006</c:v>
                </c:pt>
                <c:pt idx="7788">
                  <c:v>0.77879999999999994</c:v>
                </c:pt>
                <c:pt idx="7789">
                  <c:v>0.77890000000000004</c:v>
                </c:pt>
                <c:pt idx="7790">
                  <c:v>0.77899999999999991</c:v>
                </c:pt>
                <c:pt idx="7791">
                  <c:v>0.77910000000000001</c:v>
                </c:pt>
                <c:pt idx="7792">
                  <c:v>0.7792</c:v>
                </c:pt>
                <c:pt idx="7793">
                  <c:v>0.77929999999999999</c:v>
                </c:pt>
                <c:pt idx="7794">
                  <c:v>0.77939999999999998</c:v>
                </c:pt>
                <c:pt idx="7795">
                  <c:v>0.77950000000000008</c:v>
                </c:pt>
                <c:pt idx="7796">
                  <c:v>0.77959999999999996</c:v>
                </c:pt>
                <c:pt idx="7797">
                  <c:v>0.77970000000000006</c:v>
                </c:pt>
                <c:pt idx="7798">
                  <c:v>0.77979999999999994</c:v>
                </c:pt>
                <c:pt idx="7799">
                  <c:v>0.77990000000000004</c:v>
                </c:pt>
                <c:pt idx="7800">
                  <c:v>0.78</c:v>
                </c:pt>
                <c:pt idx="7801">
                  <c:v>0.78010000000000002</c:v>
                </c:pt>
                <c:pt idx="7802">
                  <c:v>0.7802</c:v>
                </c:pt>
                <c:pt idx="7803">
                  <c:v>0.78029999999999999</c:v>
                </c:pt>
                <c:pt idx="7804">
                  <c:v>0.78039999999999998</c:v>
                </c:pt>
                <c:pt idx="7805">
                  <c:v>0.78050000000000008</c:v>
                </c:pt>
                <c:pt idx="7806">
                  <c:v>0.78059999999999996</c:v>
                </c:pt>
                <c:pt idx="7807">
                  <c:v>0.78069999999999995</c:v>
                </c:pt>
                <c:pt idx="7808">
                  <c:v>0.78080000000000005</c:v>
                </c:pt>
                <c:pt idx="7809">
                  <c:v>0.78089999999999993</c:v>
                </c:pt>
                <c:pt idx="7810">
                  <c:v>0.78100000000000003</c:v>
                </c:pt>
                <c:pt idx="7811">
                  <c:v>0.78109999999999991</c:v>
                </c:pt>
                <c:pt idx="7812">
                  <c:v>0.78120000000000001</c:v>
                </c:pt>
                <c:pt idx="7813">
                  <c:v>0.78129999999999999</c:v>
                </c:pt>
                <c:pt idx="7814">
                  <c:v>0.78139999999999998</c:v>
                </c:pt>
                <c:pt idx="7815">
                  <c:v>0.78149999999999997</c:v>
                </c:pt>
                <c:pt idx="7816">
                  <c:v>0.78160000000000007</c:v>
                </c:pt>
                <c:pt idx="7817">
                  <c:v>0.78169999999999995</c:v>
                </c:pt>
                <c:pt idx="7818">
                  <c:v>0.78180000000000005</c:v>
                </c:pt>
                <c:pt idx="7819">
                  <c:v>0.78189999999999993</c:v>
                </c:pt>
                <c:pt idx="7820">
                  <c:v>0.78200000000000003</c:v>
                </c:pt>
                <c:pt idx="7821">
                  <c:v>0.78210000000000002</c:v>
                </c:pt>
                <c:pt idx="7822">
                  <c:v>0.78220000000000001</c:v>
                </c:pt>
                <c:pt idx="7823">
                  <c:v>0.7823</c:v>
                </c:pt>
                <c:pt idx="7824">
                  <c:v>0.7824000000000001</c:v>
                </c:pt>
                <c:pt idx="7825">
                  <c:v>0.78249999999999997</c:v>
                </c:pt>
                <c:pt idx="7826">
                  <c:v>0.78260000000000007</c:v>
                </c:pt>
                <c:pt idx="7827">
                  <c:v>0.78269999999999995</c:v>
                </c:pt>
                <c:pt idx="7828">
                  <c:v>0.78280000000000005</c:v>
                </c:pt>
                <c:pt idx="7829">
                  <c:v>0.78290000000000004</c:v>
                </c:pt>
                <c:pt idx="7830">
                  <c:v>0.78299999999999992</c:v>
                </c:pt>
                <c:pt idx="7831">
                  <c:v>0.78310000000000002</c:v>
                </c:pt>
                <c:pt idx="7832">
                  <c:v>0.78320000000000001</c:v>
                </c:pt>
                <c:pt idx="7833">
                  <c:v>0.7833</c:v>
                </c:pt>
                <c:pt idx="7834">
                  <c:v>0.78339999999999999</c:v>
                </c:pt>
                <c:pt idx="7835">
                  <c:v>0.78349999999999997</c:v>
                </c:pt>
                <c:pt idx="7836">
                  <c:v>0.78359999999999996</c:v>
                </c:pt>
                <c:pt idx="7837">
                  <c:v>0.78370000000000006</c:v>
                </c:pt>
                <c:pt idx="7838">
                  <c:v>0.78379999999999994</c:v>
                </c:pt>
                <c:pt idx="7839">
                  <c:v>0.78390000000000004</c:v>
                </c:pt>
                <c:pt idx="7840">
                  <c:v>0.78400000000000003</c:v>
                </c:pt>
                <c:pt idx="7841">
                  <c:v>0.78410000000000002</c:v>
                </c:pt>
                <c:pt idx="7842">
                  <c:v>0.78420000000000001</c:v>
                </c:pt>
                <c:pt idx="7843">
                  <c:v>0.7843</c:v>
                </c:pt>
                <c:pt idx="7844">
                  <c:v>0.78439999999999999</c:v>
                </c:pt>
                <c:pt idx="7845">
                  <c:v>0.78450000000000009</c:v>
                </c:pt>
                <c:pt idx="7846">
                  <c:v>0.78459999999999996</c:v>
                </c:pt>
                <c:pt idx="7847">
                  <c:v>0.78470000000000006</c:v>
                </c:pt>
                <c:pt idx="7848">
                  <c:v>0.78479999999999994</c:v>
                </c:pt>
                <c:pt idx="7849">
                  <c:v>0.78490000000000004</c:v>
                </c:pt>
                <c:pt idx="7850">
                  <c:v>0.78500000000000003</c:v>
                </c:pt>
                <c:pt idx="7851">
                  <c:v>0.78509999999999991</c:v>
                </c:pt>
                <c:pt idx="7852">
                  <c:v>0.78520000000000001</c:v>
                </c:pt>
                <c:pt idx="7853">
                  <c:v>0.7853</c:v>
                </c:pt>
                <c:pt idx="7854">
                  <c:v>0.78539999999999999</c:v>
                </c:pt>
                <c:pt idx="7855">
                  <c:v>0.78549999999999998</c:v>
                </c:pt>
                <c:pt idx="7856">
                  <c:v>0.78559999999999997</c:v>
                </c:pt>
                <c:pt idx="7857">
                  <c:v>0.78569999999999995</c:v>
                </c:pt>
                <c:pt idx="7858">
                  <c:v>0.78580000000000005</c:v>
                </c:pt>
                <c:pt idx="7859">
                  <c:v>0.78589999999999993</c:v>
                </c:pt>
                <c:pt idx="7860">
                  <c:v>0.78600000000000003</c:v>
                </c:pt>
                <c:pt idx="7861">
                  <c:v>0.78610000000000002</c:v>
                </c:pt>
                <c:pt idx="7862">
                  <c:v>0.78620000000000001</c:v>
                </c:pt>
                <c:pt idx="7863">
                  <c:v>0.7863</c:v>
                </c:pt>
                <c:pt idx="7864">
                  <c:v>0.78639999999999999</c:v>
                </c:pt>
                <c:pt idx="7865">
                  <c:v>0.78649999999999998</c:v>
                </c:pt>
                <c:pt idx="7866">
                  <c:v>0.78660000000000008</c:v>
                </c:pt>
                <c:pt idx="7867">
                  <c:v>0.78669999999999995</c:v>
                </c:pt>
                <c:pt idx="7868">
                  <c:v>0.78680000000000005</c:v>
                </c:pt>
                <c:pt idx="7869">
                  <c:v>0.78690000000000004</c:v>
                </c:pt>
                <c:pt idx="7870">
                  <c:v>0.78700000000000003</c:v>
                </c:pt>
                <c:pt idx="7871">
                  <c:v>0.78710000000000002</c:v>
                </c:pt>
                <c:pt idx="7872">
                  <c:v>0.78720000000000001</c:v>
                </c:pt>
                <c:pt idx="7873">
                  <c:v>0.7873</c:v>
                </c:pt>
                <c:pt idx="7874">
                  <c:v>0.78739999999999999</c:v>
                </c:pt>
                <c:pt idx="7875">
                  <c:v>0.78749999999999998</c:v>
                </c:pt>
                <c:pt idx="7876">
                  <c:v>0.78759999999999997</c:v>
                </c:pt>
                <c:pt idx="7877">
                  <c:v>0.78769999999999996</c:v>
                </c:pt>
                <c:pt idx="7878">
                  <c:v>0.78779999999999994</c:v>
                </c:pt>
                <c:pt idx="7879">
                  <c:v>0.78790000000000004</c:v>
                </c:pt>
                <c:pt idx="7880">
                  <c:v>0.78799999999999992</c:v>
                </c:pt>
                <c:pt idx="7881">
                  <c:v>0.78810000000000002</c:v>
                </c:pt>
                <c:pt idx="7882">
                  <c:v>0.78820000000000001</c:v>
                </c:pt>
                <c:pt idx="7883">
                  <c:v>0.7883</c:v>
                </c:pt>
                <c:pt idx="7884">
                  <c:v>0.78839999999999999</c:v>
                </c:pt>
                <c:pt idx="7885">
                  <c:v>0.78849999999999998</c:v>
                </c:pt>
                <c:pt idx="7886">
                  <c:v>0.78859999999999997</c:v>
                </c:pt>
                <c:pt idx="7887">
                  <c:v>0.78870000000000007</c:v>
                </c:pt>
                <c:pt idx="7888">
                  <c:v>0.78879999999999995</c:v>
                </c:pt>
                <c:pt idx="7889">
                  <c:v>0.78890000000000005</c:v>
                </c:pt>
                <c:pt idx="7890">
                  <c:v>0.78900000000000003</c:v>
                </c:pt>
                <c:pt idx="7891">
                  <c:v>0.78910000000000002</c:v>
                </c:pt>
                <c:pt idx="7892">
                  <c:v>0.78920000000000001</c:v>
                </c:pt>
                <c:pt idx="7893">
                  <c:v>0.7893</c:v>
                </c:pt>
                <c:pt idx="7894">
                  <c:v>0.78939999999999999</c:v>
                </c:pt>
                <c:pt idx="7895">
                  <c:v>0.78950000000000009</c:v>
                </c:pt>
                <c:pt idx="7896">
                  <c:v>0.78959999999999997</c:v>
                </c:pt>
                <c:pt idx="7897">
                  <c:v>0.78969999999999996</c:v>
                </c:pt>
                <c:pt idx="7898">
                  <c:v>0.78980000000000006</c:v>
                </c:pt>
                <c:pt idx="7899">
                  <c:v>0.78989999999999994</c:v>
                </c:pt>
                <c:pt idx="7900">
                  <c:v>0.79</c:v>
                </c:pt>
                <c:pt idx="7901">
                  <c:v>0.79009999999999991</c:v>
                </c:pt>
                <c:pt idx="7902">
                  <c:v>0.79020000000000001</c:v>
                </c:pt>
                <c:pt idx="7903">
                  <c:v>0.7903</c:v>
                </c:pt>
                <c:pt idx="7904">
                  <c:v>0.79039999999999999</c:v>
                </c:pt>
                <c:pt idx="7905">
                  <c:v>0.79049999999999998</c:v>
                </c:pt>
                <c:pt idx="7906">
                  <c:v>0.79060000000000008</c:v>
                </c:pt>
                <c:pt idx="7907">
                  <c:v>0.79069999999999996</c:v>
                </c:pt>
                <c:pt idx="7908">
                  <c:v>0.79080000000000006</c:v>
                </c:pt>
                <c:pt idx="7909">
                  <c:v>0.79089999999999994</c:v>
                </c:pt>
                <c:pt idx="7910">
                  <c:v>0.79100000000000004</c:v>
                </c:pt>
                <c:pt idx="7911">
                  <c:v>0.79110000000000003</c:v>
                </c:pt>
                <c:pt idx="7912">
                  <c:v>0.79120000000000001</c:v>
                </c:pt>
                <c:pt idx="7913">
                  <c:v>0.7913</c:v>
                </c:pt>
                <c:pt idx="7914">
                  <c:v>0.79139999999999999</c:v>
                </c:pt>
                <c:pt idx="7915">
                  <c:v>0.79149999999999998</c:v>
                </c:pt>
                <c:pt idx="7916">
                  <c:v>0.79160000000000008</c:v>
                </c:pt>
                <c:pt idx="7917">
                  <c:v>0.79169999999999996</c:v>
                </c:pt>
                <c:pt idx="7918">
                  <c:v>0.79179999999999995</c:v>
                </c:pt>
                <c:pt idx="7919">
                  <c:v>0.79190000000000005</c:v>
                </c:pt>
                <c:pt idx="7920">
                  <c:v>0.79199999999999993</c:v>
                </c:pt>
                <c:pt idx="7921">
                  <c:v>0.79210000000000003</c:v>
                </c:pt>
                <c:pt idx="7922">
                  <c:v>0.7921999999999999</c:v>
                </c:pt>
                <c:pt idx="7923">
                  <c:v>0.7923</c:v>
                </c:pt>
                <c:pt idx="7924">
                  <c:v>0.79239999999999999</c:v>
                </c:pt>
                <c:pt idx="7925">
                  <c:v>0.79249999999999998</c:v>
                </c:pt>
                <c:pt idx="7926">
                  <c:v>0.79259999999999997</c:v>
                </c:pt>
                <c:pt idx="7927">
                  <c:v>0.79270000000000007</c:v>
                </c:pt>
                <c:pt idx="7928">
                  <c:v>0.79279999999999995</c:v>
                </c:pt>
                <c:pt idx="7929">
                  <c:v>0.79290000000000005</c:v>
                </c:pt>
                <c:pt idx="7930">
                  <c:v>0.79299999999999993</c:v>
                </c:pt>
                <c:pt idx="7931">
                  <c:v>0.79310000000000003</c:v>
                </c:pt>
                <c:pt idx="7932">
                  <c:v>0.79320000000000002</c:v>
                </c:pt>
                <c:pt idx="7933">
                  <c:v>0.79330000000000001</c:v>
                </c:pt>
                <c:pt idx="7934">
                  <c:v>0.79339999999999999</c:v>
                </c:pt>
                <c:pt idx="7935">
                  <c:v>0.79350000000000009</c:v>
                </c:pt>
                <c:pt idx="7936">
                  <c:v>0.79359999999999997</c:v>
                </c:pt>
                <c:pt idx="7937">
                  <c:v>0.79370000000000007</c:v>
                </c:pt>
                <c:pt idx="7938">
                  <c:v>0.79379999999999995</c:v>
                </c:pt>
                <c:pt idx="7939">
                  <c:v>0.79390000000000005</c:v>
                </c:pt>
                <c:pt idx="7940">
                  <c:v>0.79400000000000004</c:v>
                </c:pt>
                <c:pt idx="7941">
                  <c:v>0.79409999999999992</c:v>
                </c:pt>
                <c:pt idx="7942">
                  <c:v>0.79420000000000002</c:v>
                </c:pt>
                <c:pt idx="7943">
                  <c:v>0.79430000000000001</c:v>
                </c:pt>
                <c:pt idx="7944">
                  <c:v>0.7944</c:v>
                </c:pt>
                <c:pt idx="7945">
                  <c:v>0.79449999999999998</c:v>
                </c:pt>
                <c:pt idx="7946">
                  <c:v>0.79459999999999997</c:v>
                </c:pt>
                <c:pt idx="7947">
                  <c:v>0.79469999999999996</c:v>
                </c:pt>
                <c:pt idx="7948">
                  <c:v>0.79480000000000006</c:v>
                </c:pt>
                <c:pt idx="7949">
                  <c:v>0.79489999999999994</c:v>
                </c:pt>
                <c:pt idx="7950">
                  <c:v>0.79500000000000004</c:v>
                </c:pt>
                <c:pt idx="7951">
                  <c:v>0.79509999999999992</c:v>
                </c:pt>
                <c:pt idx="7952">
                  <c:v>0.79520000000000002</c:v>
                </c:pt>
                <c:pt idx="7953">
                  <c:v>0.79530000000000001</c:v>
                </c:pt>
                <c:pt idx="7954">
                  <c:v>0.7954</c:v>
                </c:pt>
                <c:pt idx="7955">
                  <c:v>0.79549999999999998</c:v>
                </c:pt>
                <c:pt idx="7956">
                  <c:v>0.79560000000000008</c:v>
                </c:pt>
                <c:pt idx="7957">
                  <c:v>0.79569999999999996</c:v>
                </c:pt>
                <c:pt idx="7958">
                  <c:v>0.79580000000000006</c:v>
                </c:pt>
                <c:pt idx="7959">
                  <c:v>0.79589999999999994</c:v>
                </c:pt>
                <c:pt idx="7960">
                  <c:v>0.79600000000000004</c:v>
                </c:pt>
                <c:pt idx="7961">
                  <c:v>0.79610000000000003</c:v>
                </c:pt>
                <c:pt idx="7962">
                  <c:v>0.79619999999999991</c:v>
                </c:pt>
                <c:pt idx="7963">
                  <c:v>0.79630000000000001</c:v>
                </c:pt>
                <c:pt idx="7964">
                  <c:v>0.7964</c:v>
                </c:pt>
                <c:pt idx="7965">
                  <c:v>0.79649999999999999</c:v>
                </c:pt>
                <c:pt idx="7966">
                  <c:v>0.79659999999999997</c:v>
                </c:pt>
                <c:pt idx="7967">
                  <c:v>0.79669999999999996</c:v>
                </c:pt>
                <c:pt idx="7968">
                  <c:v>0.79679999999999995</c:v>
                </c:pt>
                <c:pt idx="7969">
                  <c:v>0.79690000000000005</c:v>
                </c:pt>
                <c:pt idx="7970">
                  <c:v>0.79699999999999993</c:v>
                </c:pt>
                <c:pt idx="7971">
                  <c:v>0.79710000000000003</c:v>
                </c:pt>
                <c:pt idx="7972">
                  <c:v>0.79720000000000002</c:v>
                </c:pt>
                <c:pt idx="7973">
                  <c:v>0.79730000000000001</c:v>
                </c:pt>
                <c:pt idx="7974">
                  <c:v>0.7974</c:v>
                </c:pt>
                <c:pt idx="7975">
                  <c:v>0.79749999999999999</c:v>
                </c:pt>
                <c:pt idx="7976">
                  <c:v>0.79759999999999998</c:v>
                </c:pt>
                <c:pt idx="7977">
                  <c:v>0.79770000000000008</c:v>
                </c:pt>
                <c:pt idx="7978">
                  <c:v>0.79779999999999995</c:v>
                </c:pt>
                <c:pt idx="7979">
                  <c:v>0.79790000000000005</c:v>
                </c:pt>
                <c:pt idx="7980">
                  <c:v>0.79800000000000004</c:v>
                </c:pt>
                <c:pt idx="7981">
                  <c:v>0.79810000000000003</c:v>
                </c:pt>
                <c:pt idx="7982">
                  <c:v>0.79820000000000002</c:v>
                </c:pt>
                <c:pt idx="7983">
                  <c:v>0.79830000000000001</c:v>
                </c:pt>
                <c:pt idx="7984">
                  <c:v>0.7984</c:v>
                </c:pt>
                <c:pt idx="7985">
                  <c:v>0.79849999999999999</c:v>
                </c:pt>
                <c:pt idx="7986">
                  <c:v>0.79859999999999998</c:v>
                </c:pt>
                <c:pt idx="7987">
                  <c:v>0.79869999999999997</c:v>
                </c:pt>
                <c:pt idx="7988">
                  <c:v>0.79879999999999995</c:v>
                </c:pt>
                <c:pt idx="7989">
                  <c:v>0.79889999999999994</c:v>
                </c:pt>
                <c:pt idx="7990">
                  <c:v>0.79900000000000004</c:v>
                </c:pt>
                <c:pt idx="7991">
                  <c:v>0.79909999999999992</c:v>
                </c:pt>
                <c:pt idx="7992">
                  <c:v>0.79920000000000002</c:v>
                </c:pt>
                <c:pt idx="7993">
                  <c:v>0.79930000000000001</c:v>
                </c:pt>
                <c:pt idx="7994">
                  <c:v>0.7994</c:v>
                </c:pt>
                <c:pt idx="7995">
                  <c:v>0.79949999999999999</c:v>
                </c:pt>
                <c:pt idx="7996">
                  <c:v>0.79959999999999998</c:v>
                </c:pt>
                <c:pt idx="7997">
                  <c:v>0.79969999999999997</c:v>
                </c:pt>
                <c:pt idx="7998">
                  <c:v>0.79980000000000007</c:v>
                </c:pt>
                <c:pt idx="7999">
                  <c:v>0.79989999999999994</c:v>
                </c:pt>
                <c:pt idx="8000">
                  <c:v>0.8</c:v>
                </c:pt>
                <c:pt idx="8001">
                  <c:v>0.80010000000000003</c:v>
                </c:pt>
                <c:pt idx="8002">
                  <c:v>0.80020000000000002</c:v>
                </c:pt>
                <c:pt idx="8003">
                  <c:v>0.80030000000000001</c:v>
                </c:pt>
                <c:pt idx="8004">
                  <c:v>0.8004</c:v>
                </c:pt>
                <c:pt idx="8005">
                  <c:v>0.80049999999999999</c:v>
                </c:pt>
                <c:pt idx="8006">
                  <c:v>0.80060000000000009</c:v>
                </c:pt>
                <c:pt idx="8007">
                  <c:v>0.80069999999999997</c:v>
                </c:pt>
                <c:pt idx="8008">
                  <c:v>0.80079999999999996</c:v>
                </c:pt>
                <c:pt idx="8009">
                  <c:v>0.80090000000000006</c:v>
                </c:pt>
                <c:pt idx="8010">
                  <c:v>0.80099999999999993</c:v>
                </c:pt>
                <c:pt idx="8011">
                  <c:v>0.80110000000000003</c:v>
                </c:pt>
                <c:pt idx="8012">
                  <c:v>0.80119999999999991</c:v>
                </c:pt>
                <c:pt idx="8013">
                  <c:v>0.80130000000000001</c:v>
                </c:pt>
                <c:pt idx="8014">
                  <c:v>0.8014</c:v>
                </c:pt>
                <c:pt idx="8015">
                  <c:v>0.80149999999999999</c:v>
                </c:pt>
                <c:pt idx="8016">
                  <c:v>0.80159999999999998</c:v>
                </c:pt>
                <c:pt idx="8017">
                  <c:v>0.80170000000000008</c:v>
                </c:pt>
                <c:pt idx="8018">
                  <c:v>0.80179999999999996</c:v>
                </c:pt>
                <c:pt idx="8019">
                  <c:v>0.80190000000000006</c:v>
                </c:pt>
                <c:pt idx="8020">
                  <c:v>0.80199999999999994</c:v>
                </c:pt>
                <c:pt idx="8021">
                  <c:v>0.80210000000000004</c:v>
                </c:pt>
                <c:pt idx="8022">
                  <c:v>0.80220000000000002</c:v>
                </c:pt>
                <c:pt idx="8023">
                  <c:v>0.80230000000000001</c:v>
                </c:pt>
                <c:pt idx="8024">
                  <c:v>0.8024</c:v>
                </c:pt>
                <c:pt idx="8025">
                  <c:v>0.80249999999999999</c:v>
                </c:pt>
                <c:pt idx="8026">
                  <c:v>0.80259999999999998</c:v>
                </c:pt>
                <c:pt idx="8027">
                  <c:v>0.80270000000000008</c:v>
                </c:pt>
                <c:pt idx="8028">
                  <c:v>0.80279999999999996</c:v>
                </c:pt>
                <c:pt idx="8029">
                  <c:v>0.80289999999999995</c:v>
                </c:pt>
                <c:pt idx="8030">
                  <c:v>0.80300000000000005</c:v>
                </c:pt>
                <c:pt idx="8031">
                  <c:v>0.80309999999999993</c:v>
                </c:pt>
                <c:pt idx="8032">
                  <c:v>0.80320000000000003</c:v>
                </c:pt>
                <c:pt idx="8033">
                  <c:v>0.8032999999999999</c:v>
                </c:pt>
                <c:pt idx="8034">
                  <c:v>0.8034</c:v>
                </c:pt>
                <c:pt idx="8035">
                  <c:v>0.80349999999999999</c:v>
                </c:pt>
                <c:pt idx="8036">
                  <c:v>0.80359999999999998</c:v>
                </c:pt>
                <c:pt idx="8037">
                  <c:v>0.80369999999999997</c:v>
                </c:pt>
                <c:pt idx="8038">
                  <c:v>0.80380000000000007</c:v>
                </c:pt>
                <c:pt idx="8039">
                  <c:v>0.80389999999999995</c:v>
                </c:pt>
                <c:pt idx="8040">
                  <c:v>0.80400000000000005</c:v>
                </c:pt>
                <c:pt idx="8041">
                  <c:v>0.80409999999999993</c:v>
                </c:pt>
                <c:pt idx="8042">
                  <c:v>0.80420000000000003</c:v>
                </c:pt>
                <c:pt idx="8043">
                  <c:v>0.80430000000000001</c:v>
                </c:pt>
                <c:pt idx="8044">
                  <c:v>0.8044</c:v>
                </c:pt>
                <c:pt idx="8045">
                  <c:v>0.80449999999999999</c:v>
                </c:pt>
                <c:pt idx="8046">
                  <c:v>0.80460000000000009</c:v>
                </c:pt>
                <c:pt idx="8047">
                  <c:v>0.80469999999999997</c:v>
                </c:pt>
                <c:pt idx="8048">
                  <c:v>0.80480000000000007</c:v>
                </c:pt>
                <c:pt idx="8049">
                  <c:v>0.80489999999999995</c:v>
                </c:pt>
                <c:pt idx="8050">
                  <c:v>0.80500000000000005</c:v>
                </c:pt>
                <c:pt idx="8051">
                  <c:v>0.80510000000000004</c:v>
                </c:pt>
                <c:pt idx="8052">
                  <c:v>0.80519999999999992</c:v>
                </c:pt>
                <c:pt idx="8053">
                  <c:v>0.80530000000000002</c:v>
                </c:pt>
                <c:pt idx="8054">
                  <c:v>0.8054</c:v>
                </c:pt>
                <c:pt idx="8055">
                  <c:v>0.80549999999999999</c:v>
                </c:pt>
                <c:pt idx="8056">
                  <c:v>0.80559999999999998</c:v>
                </c:pt>
                <c:pt idx="8057">
                  <c:v>0.80569999999999997</c:v>
                </c:pt>
                <c:pt idx="8058">
                  <c:v>0.80579999999999996</c:v>
                </c:pt>
                <c:pt idx="8059">
                  <c:v>0.80590000000000006</c:v>
                </c:pt>
                <c:pt idx="8060">
                  <c:v>0.80599999999999994</c:v>
                </c:pt>
                <c:pt idx="8061">
                  <c:v>0.80610000000000004</c:v>
                </c:pt>
                <c:pt idx="8062">
                  <c:v>0.80620000000000003</c:v>
                </c:pt>
                <c:pt idx="8063">
                  <c:v>0.80630000000000002</c:v>
                </c:pt>
                <c:pt idx="8064">
                  <c:v>0.80640000000000001</c:v>
                </c:pt>
                <c:pt idx="8065">
                  <c:v>0.80649999999999999</c:v>
                </c:pt>
                <c:pt idx="8066">
                  <c:v>0.80659999999999998</c:v>
                </c:pt>
                <c:pt idx="8067">
                  <c:v>0.80670000000000008</c:v>
                </c:pt>
                <c:pt idx="8068">
                  <c:v>0.80679999999999996</c:v>
                </c:pt>
                <c:pt idx="8069">
                  <c:v>0.80690000000000006</c:v>
                </c:pt>
                <c:pt idx="8070">
                  <c:v>0.80699999999999994</c:v>
                </c:pt>
                <c:pt idx="8071">
                  <c:v>0.80710000000000004</c:v>
                </c:pt>
                <c:pt idx="8072">
                  <c:v>0.80720000000000003</c:v>
                </c:pt>
                <c:pt idx="8073">
                  <c:v>0.80730000000000002</c:v>
                </c:pt>
                <c:pt idx="8074">
                  <c:v>0.80740000000000001</c:v>
                </c:pt>
                <c:pt idx="8075">
                  <c:v>0.8075</c:v>
                </c:pt>
                <c:pt idx="8076">
                  <c:v>0.80759999999999998</c:v>
                </c:pt>
                <c:pt idx="8077">
                  <c:v>0.80769999999999997</c:v>
                </c:pt>
                <c:pt idx="8078">
                  <c:v>0.80779999999999996</c:v>
                </c:pt>
                <c:pt idx="8079">
                  <c:v>0.80789999999999995</c:v>
                </c:pt>
                <c:pt idx="8080">
                  <c:v>0.80800000000000005</c:v>
                </c:pt>
                <c:pt idx="8081">
                  <c:v>0.80809999999999993</c:v>
                </c:pt>
                <c:pt idx="8082">
                  <c:v>0.80820000000000003</c:v>
                </c:pt>
                <c:pt idx="8083">
                  <c:v>0.80830000000000002</c:v>
                </c:pt>
                <c:pt idx="8084">
                  <c:v>0.80840000000000001</c:v>
                </c:pt>
                <c:pt idx="8085">
                  <c:v>0.8085</c:v>
                </c:pt>
                <c:pt idx="8086">
                  <c:v>0.80859999999999999</c:v>
                </c:pt>
                <c:pt idx="8087">
                  <c:v>0.80869999999999997</c:v>
                </c:pt>
                <c:pt idx="8088">
                  <c:v>0.80880000000000007</c:v>
                </c:pt>
                <c:pt idx="8089">
                  <c:v>0.80889999999999995</c:v>
                </c:pt>
                <c:pt idx="8090">
                  <c:v>0.80900000000000005</c:v>
                </c:pt>
                <c:pt idx="8091">
                  <c:v>0.80910000000000004</c:v>
                </c:pt>
                <c:pt idx="8092">
                  <c:v>0.80920000000000003</c:v>
                </c:pt>
                <c:pt idx="8093">
                  <c:v>0.80930000000000002</c:v>
                </c:pt>
                <c:pt idx="8094">
                  <c:v>0.80940000000000001</c:v>
                </c:pt>
                <c:pt idx="8095">
                  <c:v>0.8095</c:v>
                </c:pt>
                <c:pt idx="8096">
                  <c:v>0.80959999999999999</c:v>
                </c:pt>
                <c:pt idx="8097">
                  <c:v>0.80969999999999998</c:v>
                </c:pt>
                <c:pt idx="8098">
                  <c:v>0.80979999999999996</c:v>
                </c:pt>
                <c:pt idx="8099">
                  <c:v>0.80989999999999995</c:v>
                </c:pt>
                <c:pt idx="8100">
                  <c:v>0.80999999999999994</c:v>
                </c:pt>
                <c:pt idx="8101">
                  <c:v>0.81010000000000004</c:v>
                </c:pt>
                <c:pt idx="8102">
                  <c:v>0.81019999999999992</c:v>
                </c:pt>
                <c:pt idx="8103">
                  <c:v>0.81030000000000002</c:v>
                </c:pt>
                <c:pt idx="8104">
                  <c:v>0.81040000000000001</c:v>
                </c:pt>
                <c:pt idx="8105">
                  <c:v>0.8105</c:v>
                </c:pt>
                <c:pt idx="8106">
                  <c:v>0.81059999999999999</c:v>
                </c:pt>
                <c:pt idx="8107">
                  <c:v>0.81069999999999998</c:v>
                </c:pt>
                <c:pt idx="8108">
                  <c:v>0.81079999999999997</c:v>
                </c:pt>
                <c:pt idx="8109">
                  <c:v>0.81090000000000007</c:v>
                </c:pt>
                <c:pt idx="8110">
                  <c:v>0.81099999999999994</c:v>
                </c:pt>
                <c:pt idx="8111">
                  <c:v>0.81110000000000004</c:v>
                </c:pt>
                <c:pt idx="8112">
                  <c:v>0.81120000000000003</c:v>
                </c:pt>
                <c:pt idx="8113">
                  <c:v>0.81130000000000002</c:v>
                </c:pt>
                <c:pt idx="8114">
                  <c:v>0.81140000000000001</c:v>
                </c:pt>
                <c:pt idx="8115">
                  <c:v>0.8115</c:v>
                </c:pt>
                <c:pt idx="8116">
                  <c:v>0.81159999999999999</c:v>
                </c:pt>
                <c:pt idx="8117">
                  <c:v>0.81170000000000009</c:v>
                </c:pt>
                <c:pt idx="8118">
                  <c:v>0.81179999999999997</c:v>
                </c:pt>
                <c:pt idx="8119">
                  <c:v>0.81189999999999996</c:v>
                </c:pt>
                <c:pt idx="8120">
                  <c:v>0.81200000000000006</c:v>
                </c:pt>
                <c:pt idx="8121">
                  <c:v>0.81209999999999993</c:v>
                </c:pt>
                <c:pt idx="8122">
                  <c:v>0.81220000000000003</c:v>
                </c:pt>
                <c:pt idx="8123">
                  <c:v>0.81229999999999991</c:v>
                </c:pt>
                <c:pt idx="8124">
                  <c:v>0.81240000000000001</c:v>
                </c:pt>
                <c:pt idx="8125">
                  <c:v>0.8125</c:v>
                </c:pt>
                <c:pt idx="8126">
                  <c:v>0.81259999999999999</c:v>
                </c:pt>
                <c:pt idx="8127">
                  <c:v>0.81269999999999998</c:v>
                </c:pt>
                <c:pt idx="8128">
                  <c:v>0.81280000000000008</c:v>
                </c:pt>
                <c:pt idx="8129">
                  <c:v>0.81289999999999996</c:v>
                </c:pt>
                <c:pt idx="8130">
                  <c:v>0.81300000000000006</c:v>
                </c:pt>
                <c:pt idx="8131">
                  <c:v>0.81309999999999993</c:v>
                </c:pt>
                <c:pt idx="8132">
                  <c:v>0.81320000000000003</c:v>
                </c:pt>
                <c:pt idx="8133">
                  <c:v>0.81330000000000002</c:v>
                </c:pt>
                <c:pt idx="8134">
                  <c:v>0.81340000000000001</c:v>
                </c:pt>
                <c:pt idx="8135">
                  <c:v>0.8135</c:v>
                </c:pt>
                <c:pt idx="8136">
                  <c:v>0.81359999999999999</c:v>
                </c:pt>
                <c:pt idx="8137">
                  <c:v>0.81369999999999998</c:v>
                </c:pt>
                <c:pt idx="8138">
                  <c:v>0.81380000000000008</c:v>
                </c:pt>
                <c:pt idx="8139">
                  <c:v>0.81389999999999996</c:v>
                </c:pt>
                <c:pt idx="8140">
                  <c:v>0.81400000000000006</c:v>
                </c:pt>
                <c:pt idx="8141">
                  <c:v>0.81410000000000005</c:v>
                </c:pt>
                <c:pt idx="8142">
                  <c:v>0.81419999999999992</c:v>
                </c:pt>
                <c:pt idx="8143">
                  <c:v>0.81430000000000002</c:v>
                </c:pt>
                <c:pt idx="8144">
                  <c:v>0.8143999999999999</c:v>
                </c:pt>
                <c:pt idx="8145">
                  <c:v>0.8145</c:v>
                </c:pt>
                <c:pt idx="8146">
                  <c:v>0.81459999999999999</c:v>
                </c:pt>
                <c:pt idx="8147">
                  <c:v>0.81469999999999998</c:v>
                </c:pt>
                <c:pt idx="8148">
                  <c:v>0.81479999999999997</c:v>
                </c:pt>
                <c:pt idx="8149">
                  <c:v>0.81490000000000007</c:v>
                </c:pt>
                <c:pt idx="8150">
                  <c:v>0.81499999999999995</c:v>
                </c:pt>
                <c:pt idx="8151">
                  <c:v>0.81510000000000005</c:v>
                </c:pt>
                <c:pt idx="8152">
                  <c:v>0.81519999999999992</c:v>
                </c:pt>
                <c:pt idx="8153">
                  <c:v>0.81530000000000002</c:v>
                </c:pt>
                <c:pt idx="8154">
                  <c:v>0.81540000000000001</c:v>
                </c:pt>
                <c:pt idx="8155">
                  <c:v>0.8155</c:v>
                </c:pt>
                <c:pt idx="8156">
                  <c:v>0.81559999999999999</c:v>
                </c:pt>
                <c:pt idx="8157">
                  <c:v>0.81570000000000009</c:v>
                </c:pt>
                <c:pt idx="8158">
                  <c:v>0.81579999999999997</c:v>
                </c:pt>
                <c:pt idx="8159">
                  <c:v>0.81590000000000007</c:v>
                </c:pt>
                <c:pt idx="8160">
                  <c:v>0.81599999999999995</c:v>
                </c:pt>
                <c:pt idx="8161">
                  <c:v>0.81610000000000005</c:v>
                </c:pt>
                <c:pt idx="8162">
                  <c:v>0.81620000000000004</c:v>
                </c:pt>
                <c:pt idx="8163">
                  <c:v>0.81629999999999991</c:v>
                </c:pt>
                <c:pt idx="8164">
                  <c:v>0.81640000000000001</c:v>
                </c:pt>
                <c:pt idx="8165">
                  <c:v>0.8165</c:v>
                </c:pt>
                <c:pt idx="8166">
                  <c:v>0.81659999999999999</c:v>
                </c:pt>
                <c:pt idx="8167">
                  <c:v>0.81669999999999998</c:v>
                </c:pt>
                <c:pt idx="8168">
                  <c:v>0.81679999999999997</c:v>
                </c:pt>
                <c:pt idx="8169">
                  <c:v>0.81689999999999996</c:v>
                </c:pt>
                <c:pt idx="8170">
                  <c:v>0.81700000000000006</c:v>
                </c:pt>
                <c:pt idx="8171">
                  <c:v>0.81709999999999994</c:v>
                </c:pt>
                <c:pt idx="8172">
                  <c:v>0.81720000000000004</c:v>
                </c:pt>
                <c:pt idx="8173">
                  <c:v>0.81729999999999992</c:v>
                </c:pt>
                <c:pt idx="8174">
                  <c:v>0.81740000000000002</c:v>
                </c:pt>
                <c:pt idx="8175">
                  <c:v>0.8175</c:v>
                </c:pt>
                <c:pt idx="8176">
                  <c:v>0.81759999999999999</c:v>
                </c:pt>
                <c:pt idx="8177">
                  <c:v>0.81769999999999998</c:v>
                </c:pt>
                <c:pt idx="8178">
                  <c:v>0.81780000000000008</c:v>
                </c:pt>
                <c:pt idx="8179">
                  <c:v>0.81789999999999996</c:v>
                </c:pt>
                <c:pt idx="8180">
                  <c:v>0.81800000000000006</c:v>
                </c:pt>
                <c:pt idx="8181">
                  <c:v>0.81809999999999994</c:v>
                </c:pt>
                <c:pt idx="8182">
                  <c:v>0.81820000000000004</c:v>
                </c:pt>
                <c:pt idx="8183">
                  <c:v>0.81830000000000003</c:v>
                </c:pt>
                <c:pt idx="8184">
                  <c:v>0.81840000000000002</c:v>
                </c:pt>
                <c:pt idx="8185">
                  <c:v>0.81850000000000001</c:v>
                </c:pt>
                <c:pt idx="8186">
                  <c:v>0.81859999999999999</c:v>
                </c:pt>
                <c:pt idx="8187">
                  <c:v>0.81869999999999998</c:v>
                </c:pt>
                <c:pt idx="8188">
                  <c:v>0.81879999999999997</c:v>
                </c:pt>
                <c:pt idx="8189">
                  <c:v>0.81889999999999996</c:v>
                </c:pt>
                <c:pt idx="8190">
                  <c:v>0.81899999999999995</c:v>
                </c:pt>
                <c:pt idx="8191">
                  <c:v>0.81910000000000005</c:v>
                </c:pt>
                <c:pt idx="8192">
                  <c:v>0.81919999999999993</c:v>
                </c:pt>
                <c:pt idx="8193">
                  <c:v>0.81930000000000003</c:v>
                </c:pt>
                <c:pt idx="8194">
                  <c:v>0.81940000000000002</c:v>
                </c:pt>
                <c:pt idx="8195">
                  <c:v>0.81950000000000001</c:v>
                </c:pt>
                <c:pt idx="8196">
                  <c:v>0.8196</c:v>
                </c:pt>
                <c:pt idx="8197">
                  <c:v>0.81969999999999998</c:v>
                </c:pt>
                <c:pt idx="8198">
                  <c:v>0.81979999999999997</c:v>
                </c:pt>
                <c:pt idx="8199">
                  <c:v>0.81990000000000007</c:v>
                </c:pt>
                <c:pt idx="8200">
                  <c:v>0.82</c:v>
                </c:pt>
                <c:pt idx="8201">
                  <c:v>0.82010000000000005</c:v>
                </c:pt>
                <c:pt idx="8202">
                  <c:v>0.82020000000000004</c:v>
                </c:pt>
                <c:pt idx="8203">
                  <c:v>0.82030000000000003</c:v>
                </c:pt>
                <c:pt idx="8204">
                  <c:v>0.82040000000000002</c:v>
                </c:pt>
                <c:pt idx="8205">
                  <c:v>0.82050000000000001</c:v>
                </c:pt>
                <c:pt idx="8206">
                  <c:v>0.8206</c:v>
                </c:pt>
                <c:pt idx="8207">
                  <c:v>0.8207000000000001</c:v>
                </c:pt>
                <c:pt idx="8208">
                  <c:v>0.82079999999999997</c:v>
                </c:pt>
                <c:pt idx="8209">
                  <c:v>0.82089999999999996</c:v>
                </c:pt>
                <c:pt idx="8210">
                  <c:v>0.82099999999999995</c:v>
                </c:pt>
                <c:pt idx="8211">
                  <c:v>0.82109999999999994</c:v>
                </c:pt>
                <c:pt idx="8212">
                  <c:v>0.82120000000000004</c:v>
                </c:pt>
                <c:pt idx="8213">
                  <c:v>0.82129999999999992</c:v>
                </c:pt>
                <c:pt idx="8214">
                  <c:v>0.82140000000000002</c:v>
                </c:pt>
                <c:pt idx="8215">
                  <c:v>0.82150000000000001</c:v>
                </c:pt>
                <c:pt idx="8216">
                  <c:v>0.8216</c:v>
                </c:pt>
                <c:pt idx="8217">
                  <c:v>0.82169999999999999</c:v>
                </c:pt>
                <c:pt idx="8218">
                  <c:v>0.82179999999999997</c:v>
                </c:pt>
                <c:pt idx="8219">
                  <c:v>0.82189999999999996</c:v>
                </c:pt>
                <c:pt idx="8220">
                  <c:v>0.82200000000000006</c:v>
                </c:pt>
                <c:pt idx="8221">
                  <c:v>0.82209999999999994</c:v>
                </c:pt>
                <c:pt idx="8222">
                  <c:v>0.82220000000000004</c:v>
                </c:pt>
                <c:pt idx="8223">
                  <c:v>0.82230000000000003</c:v>
                </c:pt>
                <c:pt idx="8224">
                  <c:v>0.82240000000000002</c:v>
                </c:pt>
                <c:pt idx="8225">
                  <c:v>0.82250000000000001</c:v>
                </c:pt>
                <c:pt idx="8226">
                  <c:v>0.8226</c:v>
                </c:pt>
                <c:pt idx="8227">
                  <c:v>0.82269999999999999</c:v>
                </c:pt>
                <c:pt idx="8228">
                  <c:v>0.82280000000000009</c:v>
                </c:pt>
                <c:pt idx="8229">
                  <c:v>0.82289999999999996</c:v>
                </c:pt>
                <c:pt idx="8230">
                  <c:v>0.82299999999999995</c:v>
                </c:pt>
                <c:pt idx="8231">
                  <c:v>0.82310000000000005</c:v>
                </c:pt>
                <c:pt idx="8232">
                  <c:v>0.82319999999999993</c:v>
                </c:pt>
                <c:pt idx="8233">
                  <c:v>0.82330000000000003</c:v>
                </c:pt>
                <c:pt idx="8234">
                  <c:v>0.82339999999999991</c:v>
                </c:pt>
                <c:pt idx="8235">
                  <c:v>0.82350000000000001</c:v>
                </c:pt>
                <c:pt idx="8236">
                  <c:v>0.8236</c:v>
                </c:pt>
                <c:pt idx="8237">
                  <c:v>0.82369999999999999</c:v>
                </c:pt>
                <c:pt idx="8238">
                  <c:v>0.82379999999999998</c:v>
                </c:pt>
                <c:pt idx="8239">
                  <c:v>0.82390000000000008</c:v>
                </c:pt>
                <c:pt idx="8240">
                  <c:v>0.82399999999999995</c:v>
                </c:pt>
                <c:pt idx="8241">
                  <c:v>0.82410000000000005</c:v>
                </c:pt>
                <c:pt idx="8242">
                  <c:v>0.82419999999999993</c:v>
                </c:pt>
                <c:pt idx="8243">
                  <c:v>0.82430000000000003</c:v>
                </c:pt>
                <c:pt idx="8244">
                  <c:v>0.82440000000000002</c:v>
                </c:pt>
                <c:pt idx="8245">
                  <c:v>0.82450000000000001</c:v>
                </c:pt>
                <c:pt idx="8246">
                  <c:v>0.8246</c:v>
                </c:pt>
                <c:pt idx="8247">
                  <c:v>0.82469999999999999</c:v>
                </c:pt>
                <c:pt idx="8248">
                  <c:v>0.82479999999999998</c:v>
                </c:pt>
                <c:pt idx="8249">
                  <c:v>0.82490000000000008</c:v>
                </c:pt>
                <c:pt idx="8250">
                  <c:v>0.82499999999999996</c:v>
                </c:pt>
                <c:pt idx="8251">
                  <c:v>0.82510000000000006</c:v>
                </c:pt>
                <c:pt idx="8252">
                  <c:v>0.82520000000000004</c:v>
                </c:pt>
                <c:pt idx="8253">
                  <c:v>0.82529999999999992</c:v>
                </c:pt>
                <c:pt idx="8254">
                  <c:v>0.82540000000000002</c:v>
                </c:pt>
                <c:pt idx="8255">
                  <c:v>0.8254999999999999</c:v>
                </c:pt>
                <c:pt idx="8256">
                  <c:v>0.8256</c:v>
                </c:pt>
                <c:pt idx="8257">
                  <c:v>0.82569999999999999</c:v>
                </c:pt>
                <c:pt idx="8258">
                  <c:v>0.82579999999999998</c:v>
                </c:pt>
                <c:pt idx="8259">
                  <c:v>0.82589999999999997</c:v>
                </c:pt>
                <c:pt idx="8260">
                  <c:v>0.82600000000000007</c:v>
                </c:pt>
                <c:pt idx="8261">
                  <c:v>0.82609999999999995</c:v>
                </c:pt>
                <c:pt idx="8262">
                  <c:v>0.82620000000000005</c:v>
                </c:pt>
                <c:pt idx="8263">
                  <c:v>0.82629999999999992</c:v>
                </c:pt>
                <c:pt idx="8264">
                  <c:v>0.82640000000000002</c:v>
                </c:pt>
                <c:pt idx="8265">
                  <c:v>0.82650000000000001</c:v>
                </c:pt>
                <c:pt idx="8266">
                  <c:v>0.8266</c:v>
                </c:pt>
                <c:pt idx="8267">
                  <c:v>0.82669999999999999</c:v>
                </c:pt>
                <c:pt idx="8268">
                  <c:v>0.82680000000000009</c:v>
                </c:pt>
                <c:pt idx="8269">
                  <c:v>0.82689999999999997</c:v>
                </c:pt>
                <c:pt idx="8270">
                  <c:v>0.82700000000000007</c:v>
                </c:pt>
                <c:pt idx="8271">
                  <c:v>0.82709999999999995</c:v>
                </c:pt>
                <c:pt idx="8272">
                  <c:v>0.82720000000000005</c:v>
                </c:pt>
                <c:pt idx="8273">
                  <c:v>0.82730000000000004</c:v>
                </c:pt>
                <c:pt idx="8274">
                  <c:v>0.82740000000000002</c:v>
                </c:pt>
                <c:pt idx="8275">
                  <c:v>0.82750000000000001</c:v>
                </c:pt>
                <c:pt idx="8276">
                  <c:v>0.8276</c:v>
                </c:pt>
                <c:pt idx="8277">
                  <c:v>0.82769999999999999</c:v>
                </c:pt>
                <c:pt idx="8278">
                  <c:v>0.82779999999999998</c:v>
                </c:pt>
                <c:pt idx="8279">
                  <c:v>0.82789999999999997</c:v>
                </c:pt>
                <c:pt idx="8280">
                  <c:v>0.82799999999999996</c:v>
                </c:pt>
                <c:pt idx="8281">
                  <c:v>0.82810000000000006</c:v>
                </c:pt>
                <c:pt idx="8282">
                  <c:v>0.82819999999999994</c:v>
                </c:pt>
                <c:pt idx="8283">
                  <c:v>0.82830000000000004</c:v>
                </c:pt>
                <c:pt idx="8284">
                  <c:v>0.82840000000000003</c:v>
                </c:pt>
                <c:pt idx="8285">
                  <c:v>0.82850000000000001</c:v>
                </c:pt>
                <c:pt idx="8286">
                  <c:v>0.8286</c:v>
                </c:pt>
                <c:pt idx="8287">
                  <c:v>0.82869999999999999</c:v>
                </c:pt>
                <c:pt idx="8288">
                  <c:v>0.82879999999999998</c:v>
                </c:pt>
                <c:pt idx="8289">
                  <c:v>0.82890000000000008</c:v>
                </c:pt>
                <c:pt idx="8290">
                  <c:v>0.82899999999999996</c:v>
                </c:pt>
                <c:pt idx="8291">
                  <c:v>0.82910000000000006</c:v>
                </c:pt>
                <c:pt idx="8292">
                  <c:v>0.82919999999999994</c:v>
                </c:pt>
                <c:pt idx="8293">
                  <c:v>0.82930000000000004</c:v>
                </c:pt>
                <c:pt idx="8294">
                  <c:v>0.82940000000000003</c:v>
                </c:pt>
                <c:pt idx="8295">
                  <c:v>0.82950000000000002</c:v>
                </c:pt>
                <c:pt idx="8296">
                  <c:v>0.8296</c:v>
                </c:pt>
                <c:pt idx="8297">
                  <c:v>0.82969999999999999</c:v>
                </c:pt>
                <c:pt idx="8298">
                  <c:v>0.82979999999999998</c:v>
                </c:pt>
                <c:pt idx="8299">
                  <c:v>0.82989999999999997</c:v>
                </c:pt>
                <c:pt idx="8300">
                  <c:v>0.83</c:v>
                </c:pt>
                <c:pt idx="8301">
                  <c:v>0.83009999999999995</c:v>
                </c:pt>
                <c:pt idx="8302">
                  <c:v>0.83020000000000005</c:v>
                </c:pt>
                <c:pt idx="8303">
                  <c:v>0.83029999999999993</c:v>
                </c:pt>
                <c:pt idx="8304">
                  <c:v>0.83040000000000003</c:v>
                </c:pt>
                <c:pt idx="8305">
                  <c:v>0.83050000000000002</c:v>
                </c:pt>
                <c:pt idx="8306">
                  <c:v>0.8306</c:v>
                </c:pt>
                <c:pt idx="8307">
                  <c:v>0.83069999999999999</c:v>
                </c:pt>
                <c:pt idx="8308">
                  <c:v>0.83079999999999998</c:v>
                </c:pt>
                <c:pt idx="8309">
                  <c:v>0.83089999999999997</c:v>
                </c:pt>
                <c:pt idx="8310">
                  <c:v>0.83100000000000007</c:v>
                </c:pt>
                <c:pt idx="8311">
                  <c:v>0.83109999999999995</c:v>
                </c:pt>
                <c:pt idx="8312">
                  <c:v>0.83120000000000005</c:v>
                </c:pt>
                <c:pt idx="8313">
                  <c:v>0.83130000000000004</c:v>
                </c:pt>
                <c:pt idx="8314">
                  <c:v>0.83140000000000003</c:v>
                </c:pt>
                <c:pt idx="8315">
                  <c:v>0.83150000000000002</c:v>
                </c:pt>
                <c:pt idx="8316">
                  <c:v>0.83160000000000001</c:v>
                </c:pt>
                <c:pt idx="8317">
                  <c:v>0.83169999999999999</c:v>
                </c:pt>
                <c:pt idx="8318">
                  <c:v>0.83180000000000009</c:v>
                </c:pt>
                <c:pt idx="8319">
                  <c:v>0.83189999999999997</c:v>
                </c:pt>
                <c:pt idx="8320">
                  <c:v>0.83199999999999996</c:v>
                </c:pt>
                <c:pt idx="8321">
                  <c:v>0.83209999999999995</c:v>
                </c:pt>
                <c:pt idx="8322">
                  <c:v>0.83219999999999994</c:v>
                </c:pt>
                <c:pt idx="8323">
                  <c:v>0.83230000000000004</c:v>
                </c:pt>
                <c:pt idx="8324">
                  <c:v>0.83239999999999992</c:v>
                </c:pt>
                <c:pt idx="8325">
                  <c:v>0.83250000000000002</c:v>
                </c:pt>
                <c:pt idx="8326">
                  <c:v>0.83260000000000001</c:v>
                </c:pt>
                <c:pt idx="8327">
                  <c:v>0.8327</c:v>
                </c:pt>
                <c:pt idx="8328">
                  <c:v>0.83279999999999998</c:v>
                </c:pt>
                <c:pt idx="8329">
                  <c:v>0.83289999999999997</c:v>
                </c:pt>
                <c:pt idx="8330">
                  <c:v>0.83299999999999996</c:v>
                </c:pt>
                <c:pt idx="8331">
                  <c:v>0.83310000000000006</c:v>
                </c:pt>
                <c:pt idx="8332">
                  <c:v>0.83319999999999994</c:v>
                </c:pt>
                <c:pt idx="8333">
                  <c:v>0.83330000000000004</c:v>
                </c:pt>
                <c:pt idx="8334">
                  <c:v>0.83340000000000003</c:v>
                </c:pt>
                <c:pt idx="8335">
                  <c:v>0.83350000000000002</c:v>
                </c:pt>
                <c:pt idx="8336">
                  <c:v>0.83360000000000001</c:v>
                </c:pt>
                <c:pt idx="8337">
                  <c:v>0.8337</c:v>
                </c:pt>
                <c:pt idx="8338">
                  <c:v>0.83379999999999999</c:v>
                </c:pt>
                <c:pt idx="8339">
                  <c:v>0.83390000000000009</c:v>
                </c:pt>
                <c:pt idx="8340">
                  <c:v>0.83399999999999996</c:v>
                </c:pt>
                <c:pt idx="8341">
                  <c:v>0.83410000000000006</c:v>
                </c:pt>
                <c:pt idx="8342">
                  <c:v>0.83420000000000005</c:v>
                </c:pt>
                <c:pt idx="8343">
                  <c:v>0.83429999999999993</c:v>
                </c:pt>
                <c:pt idx="8344">
                  <c:v>0.83440000000000003</c:v>
                </c:pt>
                <c:pt idx="8345">
                  <c:v>0.83449999999999991</c:v>
                </c:pt>
                <c:pt idx="8346">
                  <c:v>0.83460000000000001</c:v>
                </c:pt>
                <c:pt idx="8347">
                  <c:v>0.8347</c:v>
                </c:pt>
                <c:pt idx="8348">
                  <c:v>0.83479999999999999</c:v>
                </c:pt>
                <c:pt idx="8349">
                  <c:v>0.83489999999999998</c:v>
                </c:pt>
                <c:pt idx="8350">
                  <c:v>0.83500000000000008</c:v>
                </c:pt>
                <c:pt idx="8351">
                  <c:v>0.83509999999999995</c:v>
                </c:pt>
                <c:pt idx="8352">
                  <c:v>0.83520000000000005</c:v>
                </c:pt>
                <c:pt idx="8353">
                  <c:v>0.83529999999999993</c:v>
                </c:pt>
                <c:pt idx="8354">
                  <c:v>0.83540000000000003</c:v>
                </c:pt>
                <c:pt idx="8355">
                  <c:v>0.83550000000000002</c:v>
                </c:pt>
                <c:pt idx="8356">
                  <c:v>0.83560000000000001</c:v>
                </c:pt>
                <c:pt idx="8357">
                  <c:v>0.8357</c:v>
                </c:pt>
                <c:pt idx="8358">
                  <c:v>0.83579999999999999</c:v>
                </c:pt>
                <c:pt idx="8359">
                  <c:v>0.83589999999999998</c:v>
                </c:pt>
                <c:pt idx="8360">
                  <c:v>0.83600000000000008</c:v>
                </c:pt>
                <c:pt idx="8361">
                  <c:v>0.83609999999999995</c:v>
                </c:pt>
                <c:pt idx="8362">
                  <c:v>0.83620000000000005</c:v>
                </c:pt>
                <c:pt idx="8363">
                  <c:v>0.83630000000000004</c:v>
                </c:pt>
                <c:pt idx="8364">
                  <c:v>0.83639999999999992</c:v>
                </c:pt>
                <c:pt idx="8365">
                  <c:v>0.83650000000000002</c:v>
                </c:pt>
                <c:pt idx="8366">
                  <c:v>0.8365999999999999</c:v>
                </c:pt>
                <c:pt idx="8367">
                  <c:v>0.8367</c:v>
                </c:pt>
                <c:pt idx="8368">
                  <c:v>0.83679999999999999</c:v>
                </c:pt>
                <c:pt idx="8369">
                  <c:v>0.83689999999999998</c:v>
                </c:pt>
                <c:pt idx="8370">
                  <c:v>0.83699999999999997</c:v>
                </c:pt>
                <c:pt idx="8371">
                  <c:v>0.83710000000000007</c:v>
                </c:pt>
                <c:pt idx="8372">
                  <c:v>0.83719999999999994</c:v>
                </c:pt>
                <c:pt idx="8373">
                  <c:v>0.83730000000000004</c:v>
                </c:pt>
                <c:pt idx="8374">
                  <c:v>0.83739999999999992</c:v>
                </c:pt>
                <c:pt idx="8375">
                  <c:v>0.83750000000000002</c:v>
                </c:pt>
                <c:pt idx="8376">
                  <c:v>0.83760000000000001</c:v>
                </c:pt>
                <c:pt idx="8377">
                  <c:v>0.8377</c:v>
                </c:pt>
                <c:pt idx="8378">
                  <c:v>0.83779999999999999</c:v>
                </c:pt>
                <c:pt idx="8379">
                  <c:v>0.83790000000000009</c:v>
                </c:pt>
                <c:pt idx="8380">
                  <c:v>0.83799999999999997</c:v>
                </c:pt>
                <c:pt idx="8381">
                  <c:v>0.83810000000000007</c:v>
                </c:pt>
                <c:pt idx="8382">
                  <c:v>0.83819999999999995</c:v>
                </c:pt>
                <c:pt idx="8383">
                  <c:v>0.83830000000000005</c:v>
                </c:pt>
                <c:pt idx="8384">
                  <c:v>0.83840000000000003</c:v>
                </c:pt>
                <c:pt idx="8385">
                  <c:v>0.83850000000000002</c:v>
                </c:pt>
                <c:pt idx="8386">
                  <c:v>0.83860000000000001</c:v>
                </c:pt>
                <c:pt idx="8387">
                  <c:v>0.8387</c:v>
                </c:pt>
                <c:pt idx="8388">
                  <c:v>0.83879999999999999</c:v>
                </c:pt>
                <c:pt idx="8389">
                  <c:v>0.83889999999999998</c:v>
                </c:pt>
                <c:pt idx="8390">
                  <c:v>0.83899999999999997</c:v>
                </c:pt>
                <c:pt idx="8391">
                  <c:v>0.83909999999999996</c:v>
                </c:pt>
                <c:pt idx="8392">
                  <c:v>0.83920000000000006</c:v>
                </c:pt>
                <c:pt idx="8393">
                  <c:v>0.83929999999999993</c:v>
                </c:pt>
                <c:pt idx="8394">
                  <c:v>0.83940000000000003</c:v>
                </c:pt>
                <c:pt idx="8395">
                  <c:v>0.83949999999999991</c:v>
                </c:pt>
                <c:pt idx="8396">
                  <c:v>0.83960000000000001</c:v>
                </c:pt>
                <c:pt idx="8397">
                  <c:v>0.8397</c:v>
                </c:pt>
                <c:pt idx="8398">
                  <c:v>0.83979999999999999</c:v>
                </c:pt>
                <c:pt idx="8399">
                  <c:v>0.83989999999999998</c:v>
                </c:pt>
                <c:pt idx="8400">
                  <c:v>0.84000000000000008</c:v>
                </c:pt>
                <c:pt idx="8401">
                  <c:v>0.84009999999999996</c:v>
                </c:pt>
                <c:pt idx="8402">
                  <c:v>0.84020000000000006</c:v>
                </c:pt>
                <c:pt idx="8403">
                  <c:v>0.84029999999999994</c:v>
                </c:pt>
                <c:pt idx="8404">
                  <c:v>0.84040000000000004</c:v>
                </c:pt>
                <c:pt idx="8405">
                  <c:v>0.84050000000000002</c:v>
                </c:pt>
                <c:pt idx="8406">
                  <c:v>0.84060000000000001</c:v>
                </c:pt>
                <c:pt idx="8407">
                  <c:v>0.8407</c:v>
                </c:pt>
                <c:pt idx="8408">
                  <c:v>0.84079999999999999</c:v>
                </c:pt>
                <c:pt idx="8409">
                  <c:v>0.84089999999999998</c:v>
                </c:pt>
                <c:pt idx="8410">
                  <c:v>0.84099999999999997</c:v>
                </c:pt>
                <c:pt idx="8411">
                  <c:v>0.84109999999999996</c:v>
                </c:pt>
                <c:pt idx="8412">
                  <c:v>0.84119999999999995</c:v>
                </c:pt>
                <c:pt idx="8413">
                  <c:v>0.84130000000000005</c:v>
                </c:pt>
                <c:pt idx="8414">
                  <c:v>0.84139999999999993</c:v>
                </c:pt>
                <c:pt idx="8415">
                  <c:v>0.84150000000000003</c:v>
                </c:pt>
                <c:pt idx="8416">
                  <c:v>0.84160000000000001</c:v>
                </c:pt>
                <c:pt idx="8417">
                  <c:v>0.8417</c:v>
                </c:pt>
                <c:pt idx="8418">
                  <c:v>0.84179999999999999</c:v>
                </c:pt>
                <c:pt idx="8419">
                  <c:v>0.84189999999999998</c:v>
                </c:pt>
                <c:pt idx="8420">
                  <c:v>0.84199999999999997</c:v>
                </c:pt>
                <c:pt idx="8421">
                  <c:v>0.84210000000000007</c:v>
                </c:pt>
                <c:pt idx="8422">
                  <c:v>0.84219999999999995</c:v>
                </c:pt>
                <c:pt idx="8423">
                  <c:v>0.84230000000000005</c:v>
                </c:pt>
                <c:pt idx="8424">
                  <c:v>0.84240000000000004</c:v>
                </c:pt>
                <c:pt idx="8425">
                  <c:v>0.84250000000000003</c:v>
                </c:pt>
                <c:pt idx="8426">
                  <c:v>0.84260000000000002</c:v>
                </c:pt>
                <c:pt idx="8427">
                  <c:v>0.8427</c:v>
                </c:pt>
                <c:pt idx="8428">
                  <c:v>0.84279999999999999</c:v>
                </c:pt>
                <c:pt idx="8429">
                  <c:v>0.84290000000000009</c:v>
                </c:pt>
                <c:pt idx="8430">
                  <c:v>0.84299999999999997</c:v>
                </c:pt>
                <c:pt idx="8431">
                  <c:v>0.84309999999999996</c:v>
                </c:pt>
                <c:pt idx="8432">
                  <c:v>0.84319999999999995</c:v>
                </c:pt>
                <c:pt idx="8433">
                  <c:v>0.84329999999999994</c:v>
                </c:pt>
                <c:pt idx="8434">
                  <c:v>0.84340000000000004</c:v>
                </c:pt>
                <c:pt idx="8435">
                  <c:v>0.84349999999999992</c:v>
                </c:pt>
                <c:pt idx="8436">
                  <c:v>0.84360000000000002</c:v>
                </c:pt>
                <c:pt idx="8437">
                  <c:v>0.84370000000000001</c:v>
                </c:pt>
                <c:pt idx="8438">
                  <c:v>0.84379999999999999</c:v>
                </c:pt>
                <c:pt idx="8439">
                  <c:v>0.84389999999999998</c:v>
                </c:pt>
                <c:pt idx="8440">
                  <c:v>0.84399999999999997</c:v>
                </c:pt>
                <c:pt idx="8441">
                  <c:v>0.84409999999999996</c:v>
                </c:pt>
                <c:pt idx="8442">
                  <c:v>0.84420000000000006</c:v>
                </c:pt>
                <c:pt idx="8443">
                  <c:v>0.84429999999999994</c:v>
                </c:pt>
                <c:pt idx="8444">
                  <c:v>0.84440000000000004</c:v>
                </c:pt>
                <c:pt idx="8445">
                  <c:v>0.84450000000000003</c:v>
                </c:pt>
                <c:pt idx="8446">
                  <c:v>0.84460000000000002</c:v>
                </c:pt>
                <c:pt idx="8447">
                  <c:v>0.84470000000000001</c:v>
                </c:pt>
                <c:pt idx="8448">
                  <c:v>0.8448</c:v>
                </c:pt>
                <c:pt idx="8449">
                  <c:v>0.84489999999999998</c:v>
                </c:pt>
                <c:pt idx="8450">
                  <c:v>0.84500000000000008</c:v>
                </c:pt>
                <c:pt idx="8451">
                  <c:v>0.84509999999999996</c:v>
                </c:pt>
                <c:pt idx="8452">
                  <c:v>0.84520000000000006</c:v>
                </c:pt>
                <c:pt idx="8453">
                  <c:v>0.84530000000000005</c:v>
                </c:pt>
                <c:pt idx="8454">
                  <c:v>0.84539999999999993</c:v>
                </c:pt>
                <c:pt idx="8455">
                  <c:v>0.84550000000000003</c:v>
                </c:pt>
                <c:pt idx="8456">
                  <c:v>0.84559999999999991</c:v>
                </c:pt>
                <c:pt idx="8457">
                  <c:v>0.84570000000000001</c:v>
                </c:pt>
                <c:pt idx="8458">
                  <c:v>0.8458</c:v>
                </c:pt>
                <c:pt idx="8459">
                  <c:v>0.84589999999999999</c:v>
                </c:pt>
                <c:pt idx="8460">
                  <c:v>0.84599999999999997</c:v>
                </c:pt>
                <c:pt idx="8461">
                  <c:v>0.84610000000000007</c:v>
                </c:pt>
                <c:pt idx="8462">
                  <c:v>0.84619999999999995</c:v>
                </c:pt>
                <c:pt idx="8463">
                  <c:v>0.84630000000000005</c:v>
                </c:pt>
                <c:pt idx="8464">
                  <c:v>0.84639999999999993</c:v>
                </c:pt>
                <c:pt idx="8465">
                  <c:v>0.84650000000000003</c:v>
                </c:pt>
                <c:pt idx="8466">
                  <c:v>0.84660000000000002</c:v>
                </c:pt>
                <c:pt idx="8467">
                  <c:v>0.84670000000000001</c:v>
                </c:pt>
                <c:pt idx="8468">
                  <c:v>0.8468</c:v>
                </c:pt>
                <c:pt idx="8469">
                  <c:v>0.84689999999999999</c:v>
                </c:pt>
                <c:pt idx="8470">
                  <c:v>0.84699999999999998</c:v>
                </c:pt>
                <c:pt idx="8471">
                  <c:v>0.84710000000000008</c:v>
                </c:pt>
                <c:pt idx="8472">
                  <c:v>0.84719999999999995</c:v>
                </c:pt>
                <c:pt idx="8473">
                  <c:v>0.84730000000000005</c:v>
                </c:pt>
                <c:pt idx="8474">
                  <c:v>0.84740000000000004</c:v>
                </c:pt>
                <c:pt idx="8475">
                  <c:v>0.84749999999999992</c:v>
                </c:pt>
                <c:pt idx="8476">
                  <c:v>0.84760000000000002</c:v>
                </c:pt>
                <c:pt idx="8477">
                  <c:v>0.8476999999999999</c:v>
                </c:pt>
                <c:pt idx="8478">
                  <c:v>0.8478</c:v>
                </c:pt>
                <c:pt idx="8479">
                  <c:v>0.84789999999999999</c:v>
                </c:pt>
                <c:pt idx="8480">
                  <c:v>0.84799999999999998</c:v>
                </c:pt>
                <c:pt idx="8481">
                  <c:v>0.84809999999999997</c:v>
                </c:pt>
                <c:pt idx="8482">
                  <c:v>0.84820000000000007</c:v>
                </c:pt>
                <c:pt idx="8483">
                  <c:v>0.84829999999999994</c:v>
                </c:pt>
                <c:pt idx="8484">
                  <c:v>0.84840000000000004</c:v>
                </c:pt>
                <c:pt idx="8485">
                  <c:v>0.84849999999999992</c:v>
                </c:pt>
                <c:pt idx="8486">
                  <c:v>0.84860000000000002</c:v>
                </c:pt>
                <c:pt idx="8487">
                  <c:v>0.84870000000000001</c:v>
                </c:pt>
                <c:pt idx="8488">
                  <c:v>0.8488</c:v>
                </c:pt>
                <c:pt idx="8489">
                  <c:v>0.84889999999999999</c:v>
                </c:pt>
                <c:pt idx="8490">
                  <c:v>0.84900000000000009</c:v>
                </c:pt>
                <c:pt idx="8491">
                  <c:v>0.84909999999999997</c:v>
                </c:pt>
                <c:pt idx="8492">
                  <c:v>0.84920000000000007</c:v>
                </c:pt>
                <c:pt idx="8493">
                  <c:v>0.84929999999999994</c:v>
                </c:pt>
                <c:pt idx="8494">
                  <c:v>0.84940000000000004</c:v>
                </c:pt>
                <c:pt idx="8495">
                  <c:v>0.84950000000000003</c:v>
                </c:pt>
                <c:pt idx="8496">
                  <c:v>0.84960000000000002</c:v>
                </c:pt>
                <c:pt idx="8497">
                  <c:v>0.84970000000000001</c:v>
                </c:pt>
                <c:pt idx="8498">
                  <c:v>0.8498</c:v>
                </c:pt>
                <c:pt idx="8499">
                  <c:v>0.84989999999999999</c:v>
                </c:pt>
                <c:pt idx="8500">
                  <c:v>0.85</c:v>
                </c:pt>
                <c:pt idx="8501">
                  <c:v>0.85009999999999997</c:v>
                </c:pt>
                <c:pt idx="8502">
                  <c:v>0.85019999999999996</c:v>
                </c:pt>
                <c:pt idx="8503">
                  <c:v>0.85030000000000006</c:v>
                </c:pt>
                <c:pt idx="8504">
                  <c:v>0.85039999999999993</c:v>
                </c:pt>
                <c:pt idx="8505">
                  <c:v>0.85050000000000003</c:v>
                </c:pt>
                <c:pt idx="8506">
                  <c:v>0.85060000000000002</c:v>
                </c:pt>
                <c:pt idx="8507">
                  <c:v>0.85070000000000001</c:v>
                </c:pt>
                <c:pt idx="8508">
                  <c:v>0.8508</c:v>
                </c:pt>
                <c:pt idx="8509">
                  <c:v>0.85089999999999999</c:v>
                </c:pt>
                <c:pt idx="8510">
                  <c:v>0.85099999999999998</c:v>
                </c:pt>
                <c:pt idx="8511">
                  <c:v>0.85110000000000008</c:v>
                </c:pt>
                <c:pt idx="8512">
                  <c:v>0.85119999999999996</c:v>
                </c:pt>
                <c:pt idx="8513">
                  <c:v>0.85130000000000006</c:v>
                </c:pt>
                <c:pt idx="8514">
                  <c:v>0.85139999999999993</c:v>
                </c:pt>
                <c:pt idx="8515">
                  <c:v>0.85150000000000003</c:v>
                </c:pt>
                <c:pt idx="8516">
                  <c:v>0.85160000000000002</c:v>
                </c:pt>
                <c:pt idx="8517">
                  <c:v>0.85170000000000001</c:v>
                </c:pt>
                <c:pt idx="8518">
                  <c:v>0.8518</c:v>
                </c:pt>
                <c:pt idx="8519">
                  <c:v>0.8519000000000001</c:v>
                </c:pt>
                <c:pt idx="8520">
                  <c:v>0.85199999999999998</c:v>
                </c:pt>
                <c:pt idx="8521">
                  <c:v>0.85209999999999997</c:v>
                </c:pt>
                <c:pt idx="8522">
                  <c:v>0.85219999999999996</c:v>
                </c:pt>
                <c:pt idx="8523">
                  <c:v>0.85229999999999995</c:v>
                </c:pt>
                <c:pt idx="8524">
                  <c:v>0.85240000000000005</c:v>
                </c:pt>
                <c:pt idx="8525">
                  <c:v>0.85249999999999992</c:v>
                </c:pt>
                <c:pt idx="8526">
                  <c:v>0.85260000000000002</c:v>
                </c:pt>
                <c:pt idx="8527">
                  <c:v>0.85270000000000001</c:v>
                </c:pt>
                <c:pt idx="8528">
                  <c:v>0.8528</c:v>
                </c:pt>
                <c:pt idx="8529">
                  <c:v>0.85289999999999999</c:v>
                </c:pt>
                <c:pt idx="8530">
                  <c:v>0.85299999999999998</c:v>
                </c:pt>
                <c:pt idx="8531">
                  <c:v>0.85309999999999997</c:v>
                </c:pt>
                <c:pt idx="8532">
                  <c:v>0.85320000000000007</c:v>
                </c:pt>
                <c:pt idx="8533">
                  <c:v>0.85329999999999995</c:v>
                </c:pt>
                <c:pt idx="8534">
                  <c:v>0.85340000000000005</c:v>
                </c:pt>
                <c:pt idx="8535">
                  <c:v>0.85350000000000004</c:v>
                </c:pt>
                <c:pt idx="8536">
                  <c:v>0.85360000000000003</c:v>
                </c:pt>
                <c:pt idx="8537">
                  <c:v>0.85370000000000001</c:v>
                </c:pt>
                <c:pt idx="8538">
                  <c:v>0.8538</c:v>
                </c:pt>
                <c:pt idx="8539">
                  <c:v>0.85389999999999999</c:v>
                </c:pt>
                <c:pt idx="8540">
                  <c:v>0.85400000000000009</c:v>
                </c:pt>
                <c:pt idx="8541">
                  <c:v>0.85409999999999997</c:v>
                </c:pt>
                <c:pt idx="8542">
                  <c:v>0.85419999999999996</c:v>
                </c:pt>
                <c:pt idx="8543">
                  <c:v>0.85429999999999995</c:v>
                </c:pt>
                <c:pt idx="8544">
                  <c:v>0.85439999999999994</c:v>
                </c:pt>
                <c:pt idx="8545">
                  <c:v>0.85450000000000004</c:v>
                </c:pt>
                <c:pt idx="8546">
                  <c:v>0.85459999999999992</c:v>
                </c:pt>
                <c:pt idx="8547">
                  <c:v>0.85470000000000002</c:v>
                </c:pt>
                <c:pt idx="8548">
                  <c:v>0.8548</c:v>
                </c:pt>
                <c:pt idx="8549">
                  <c:v>0.85489999999999999</c:v>
                </c:pt>
                <c:pt idx="8550">
                  <c:v>0.85499999999999998</c:v>
                </c:pt>
                <c:pt idx="8551">
                  <c:v>0.85509999999999997</c:v>
                </c:pt>
                <c:pt idx="8552">
                  <c:v>0.85519999999999996</c:v>
                </c:pt>
                <c:pt idx="8553">
                  <c:v>0.85530000000000006</c:v>
                </c:pt>
                <c:pt idx="8554">
                  <c:v>0.85539999999999994</c:v>
                </c:pt>
                <c:pt idx="8555">
                  <c:v>0.85550000000000004</c:v>
                </c:pt>
                <c:pt idx="8556">
                  <c:v>0.85560000000000003</c:v>
                </c:pt>
                <c:pt idx="8557">
                  <c:v>0.85570000000000002</c:v>
                </c:pt>
                <c:pt idx="8558">
                  <c:v>0.85580000000000001</c:v>
                </c:pt>
                <c:pt idx="8559">
                  <c:v>0.85589999999999999</c:v>
                </c:pt>
                <c:pt idx="8560">
                  <c:v>0.85599999999999998</c:v>
                </c:pt>
                <c:pt idx="8561">
                  <c:v>0.85610000000000008</c:v>
                </c:pt>
                <c:pt idx="8562">
                  <c:v>0.85619999999999996</c:v>
                </c:pt>
                <c:pt idx="8563">
                  <c:v>0.85630000000000006</c:v>
                </c:pt>
                <c:pt idx="8564">
                  <c:v>0.85640000000000005</c:v>
                </c:pt>
                <c:pt idx="8565">
                  <c:v>0.85649999999999993</c:v>
                </c:pt>
                <c:pt idx="8566">
                  <c:v>0.85660000000000003</c:v>
                </c:pt>
                <c:pt idx="8567">
                  <c:v>0.85669999999999991</c:v>
                </c:pt>
                <c:pt idx="8568">
                  <c:v>0.85680000000000001</c:v>
                </c:pt>
                <c:pt idx="8569">
                  <c:v>0.8569</c:v>
                </c:pt>
                <c:pt idx="8570">
                  <c:v>0.85699999999999998</c:v>
                </c:pt>
                <c:pt idx="8571">
                  <c:v>0.85709999999999997</c:v>
                </c:pt>
                <c:pt idx="8572">
                  <c:v>0.85720000000000007</c:v>
                </c:pt>
                <c:pt idx="8573">
                  <c:v>0.85729999999999995</c:v>
                </c:pt>
                <c:pt idx="8574">
                  <c:v>0.85740000000000005</c:v>
                </c:pt>
                <c:pt idx="8575">
                  <c:v>0.85749999999999993</c:v>
                </c:pt>
                <c:pt idx="8576">
                  <c:v>0.85760000000000003</c:v>
                </c:pt>
                <c:pt idx="8577">
                  <c:v>0.85770000000000002</c:v>
                </c:pt>
                <c:pt idx="8578">
                  <c:v>0.85780000000000001</c:v>
                </c:pt>
                <c:pt idx="8579">
                  <c:v>0.8579</c:v>
                </c:pt>
                <c:pt idx="8580">
                  <c:v>0.85799999999999998</c:v>
                </c:pt>
                <c:pt idx="8581">
                  <c:v>0.85809999999999997</c:v>
                </c:pt>
                <c:pt idx="8582">
                  <c:v>0.85820000000000007</c:v>
                </c:pt>
                <c:pt idx="8583">
                  <c:v>0.85829999999999995</c:v>
                </c:pt>
                <c:pt idx="8584">
                  <c:v>0.85840000000000005</c:v>
                </c:pt>
                <c:pt idx="8585">
                  <c:v>0.85850000000000004</c:v>
                </c:pt>
                <c:pt idx="8586">
                  <c:v>0.85860000000000003</c:v>
                </c:pt>
                <c:pt idx="8587">
                  <c:v>0.85870000000000002</c:v>
                </c:pt>
                <c:pt idx="8588">
                  <c:v>0.8587999999999999</c:v>
                </c:pt>
                <c:pt idx="8589">
                  <c:v>0.8589</c:v>
                </c:pt>
                <c:pt idx="8590">
                  <c:v>0.85899999999999999</c:v>
                </c:pt>
                <c:pt idx="8591">
                  <c:v>0.85909999999999997</c:v>
                </c:pt>
                <c:pt idx="8592">
                  <c:v>0.85919999999999996</c:v>
                </c:pt>
                <c:pt idx="8593">
                  <c:v>0.85930000000000006</c:v>
                </c:pt>
                <c:pt idx="8594">
                  <c:v>0.85939999999999994</c:v>
                </c:pt>
                <c:pt idx="8595">
                  <c:v>0.85950000000000004</c:v>
                </c:pt>
                <c:pt idx="8596">
                  <c:v>0.85959999999999992</c:v>
                </c:pt>
                <c:pt idx="8597">
                  <c:v>0.85970000000000002</c:v>
                </c:pt>
                <c:pt idx="8598">
                  <c:v>0.85980000000000001</c:v>
                </c:pt>
                <c:pt idx="8599">
                  <c:v>0.8599</c:v>
                </c:pt>
                <c:pt idx="8600">
                  <c:v>0.86</c:v>
                </c:pt>
                <c:pt idx="8601">
                  <c:v>0.86010000000000009</c:v>
                </c:pt>
                <c:pt idx="8602">
                  <c:v>0.86019999999999996</c:v>
                </c:pt>
                <c:pt idx="8603">
                  <c:v>0.86030000000000006</c:v>
                </c:pt>
                <c:pt idx="8604">
                  <c:v>0.86039999999999994</c:v>
                </c:pt>
                <c:pt idx="8605">
                  <c:v>0.86050000000000004</c:v>
                </c:pt>
                <c:pt idx="8606">
                  <c:v>0.86060000000000003</c:v>
                </c:pt>
                <c:pt idx="8607">
                  <c:v>0.86070000000000002</c:v>
                </c:pt>
                <c:pt idx="8608">
                  <c:v>0.86080000000000001</c:v>
                </c:pt>
                <c:pt idx="8609">
                  <c:v>0.8609</c:v>
                </c:pt>
                <c:pt idx="8610">
                  <c:v>0.86099999999999999</c:v>
                </c:pt>
                <c:pt idx="8611">
                  <c:v>0.86109999999999998</c:v>
                </c:pt>
                <c:pt idx="8612">
                  <c:v>0.86119999999999997</c:v>
                </c:pt>
                <c:pt idx="8613">
                  <c:v>0.86129999999999995</c:v>
                </c:pt>
                <c:pt idx="8614">
                  <c:v>0.86140000000000005</c:v>
                </c:pt>
                <c:pt idx="8615">
                  <c:v>0.86149999999999993</c:v>
                </c:pt>
                <c:pt idx="8616">
                  <c:v>0.86160000000000003</c:v>
                </c:pt>
                <c:pt idx="8617">
                  <c:v>0.86169999999999991</c:v>
                </c:pt>
                <c:pt idx="8618">
                  <c:v>0.86180000000000001</c:v>
                </c:pt>
                <c:pt idx="8619">
                  <c:v>0.8619</c:v>
                </c:pt>
                <c:pt idx="8620">
                  <c:v>0.86199999999999999</c:v>
                </c:pt>
                <c:pt idx="8621">
                  <c:v>0.86209999999999998</c:v>
                </c:pt>
                <c:pt idx="8622">
                  <c:v>0.86220000000000008</c:v>
                </c:pt>
                <c:pt idx="8623">
                  <c:v>0.86229999999999996</c:v>
                </c:pt>
                <c:pt idx="8624">
                  <c:v>0.86240000000000006</c:v>
                </c:pt>
                <c:pt idx="8625">
                  <c:v>0.86249999999999993</c:v>
                </c:pt>
                <c:pt idx="8626">
                  <c:v>0.86260000000000003</c:v>
                </c:pt>
                <c:pt idx="8627">
                  <c:v>0.86270000000000002</c:v>
                </c:pt>
                <c:pt idx="8628">
                  <c:v>0.86280000000000001</c:v>
                </c:pt>
                <c:pt idx="8629">
                  <c:v>0.8629</c:v>
                </c:pt>
                <c:pt idx="8630">
                  <c:v>0.8630000000000001</c:v>
                </c:pt>
                <c:pt idx="8631">
                  <c:v>0.86309999999999998</c:v>
                </c:pt>
                <c:pt idx="8632">
                  <c:v>0.86319999999999997</c:v>
                </c:pt>
                <c:pt idx="8633">
                  <c:v>0.86329999999999996</c:v>
                </c:pt>
                <c:pt idx="8634">
                  <c:v>0.86339999999999995</c:v>
                </c:pt>
                <c:pt idx="8635">
                  <c:v>0.86350000000000005</c:v>
                </c:pt>
                <c:pt idx="8636">
                  <c:v>0.86359999999999992</c:v>
                </c:pt>
                <c:pt idx="8637">
                  <c:v>0.86370000000000002</c:v>
                </c:pt>
                <c:pt idx="8638">
                  <c:v>0.86380000000000001</c:v>
                </c:pt>
                <c:pt idx="8639">
                  <c:v>0.8639</c:v>
                </c:pt>
                <c:pt idx="8640">
                  <c:v>0.86399999999999999</c:v>
                </c:pt>
                <c:pt idx="8641">
                  <c:v>0.86409999999999998</c:v>
                </c:pt>
                <c:pt idx="8642">
                  <c:v>0.86419999999999997</c:v>
                </c:pt>
                <c:pt idx="8643">
                  <c:v>0.86430000000000007</c:v>
                </c:pt>
                <c:pt idx="8644">
                  <c:v>0.86439999999999995</c:v>
                </c:pt>
                <c:pt idx="8645">
                  <c:v>0.86450000000000005</c:v>
                </c:pt>
                <c:pt idx="8646">
                  <c:v>0.86460000000000004</c:v>
                </c:pt>
                <c:pt idx="8647">
                  <c:v>0.86470000000000002</c:v>
                </c:pt>
                <c:pt idx="8648">
                  <c:v>0.86480000000000001</c:v>
                </c:pt>
                <c:pt idx="8649">
                  <c:v>0.8649</c:v>
                </c:pt>
                <c:pt idx="8650">
                  <c:v>0.86499999999999999</c:v>
                </c:pt>
                <c:pt idx="8651">
                  <c:v>0.86510000000000009</c:v>
                </c:pt>
                <c:pt idx="8652">
                  <c:v>0.86519999999999997</c:v>
                </c:pt>
                <c:pt idx="8653">
                  <c:v>0.86530000000000007</c:v>
                </c:pt>
                <c:pt idx="8654">
                  <c:v>0.86539999999999995</c:v>
                </c:pt>
                <c:pt idx="8655">
                  <c:v>0.86549999999999994</c:v>
                </c:pt>
                <c:pt idx="8656">
                  <c:v>0.86560000000000004</c:v>
                </c:pt>
                <c:pt idx="8657">
                  <c:v>0.86569999999999991</c:v>
                </c:pt>
                <c:pt idx="8658">
                  <c:v>0.86580000000000001</c:v>
                </c:pt>
                <c:pt idx="8659">
                  <c:v>0.8659</c:v>
                </c:pt>
                <c:pt idx="8660">
                  <c:v>0.86599999999999999</c:v>
                </c:pt>
                <c:pt idx="8661">
                  <c:v>0.86609999999999998</c:v>
                </c:pt>
                <c:pt idx="8662">
                  <c:v>0.86619999999999997</c:v>
                </c:pt>
                <c:pt idx="8663">
                  <c:v>0.86629999999999996</c:v>
                </c:pt>
                <c:pt idx="8664">
                  <c:v>0.86640000000000006</c:v>
                </c:pt>
                <c:pt idx="8665">
                  <c:v>0.86649999999999994</c:v>
                </c:pt>
                <c:pt idx="8666">
                  <c:v>0.86660000000000004</c:v>
                </c:pt>
                <c:pt idx="8667">
                  <c:v>0.86670000000000003</c:v>
                </c:pt>
                <c:pt idx="8668">
                  <c:v>0.86680000000000001</c:v>
                </c:pt>
                <c:pt idx="8669">
                  <c:v>0.8669</c:v>
                </c:pt>
                <c:pt idx="8670">
                  <c:v>0.86699999999999999</c:v>
                </c:pt>
                <c:pt idx="8671">
                  <c:v>0.86709999999999998</c:v>
                </c:pt>
                <c:pt idx="8672">
                  <c:v>0.86720000000000008</c:v>
                </c:pt>
                <c:pt idx="8673">
                  <c:v>0.86729999999999996</c:v>
                </c:pt>
                <c:pt idx="8674">
                  <c:v>0.86740000000000006</c:v>
                </c:pt>
                <c:pt idx="8675">
                  <c:v>0.86750000000000005</c:v>
                </c:pt>
                <c:pt idx="8676">
                  <c:v>0.86759999999999993</c:v>
                </c:pt>
                <c:pt idx="8677">
                  <c:v>0.86770000000000003</c:v>
                </c:pt>
                <c:pt idx="8678">
                  <c:v>0.8677999999999999</c:v>
                </c:pt>
                <c:pt idx="8679">
                  <c:v>0.8679</c:v>
                </c:pt>
                <c:pt idx="8680">
                  <c:v>0.86799999999999999</c:v>
                </c:pt>
                <c:pt idx="8681">
                  <c:v>0.86809999999999998</c:v>
                </c:pt>
                <c:pt idx="8682">
                  <c:v>0.86819999999999997</c:v>
                </c:pt>
                <c:pt idx="8683">
                  <c:v>0.86830000000000007</c:v>
                </c:pt>
                <c:pt idx="8684">
                  <c:v>0.86839999999999995</c:v>
                </c:pt>
                <c:pt idx="8685">
                  <c:v>0.86850000000000005</c:v>
                </c:pt>
                <c:pt idx="8686">
                  <c:v>0.86859999999999993</c:v>
                </c:pt>
                <c:pt idx="8687">
                  <c:v>0.86870000000000003</c:v>
                </c:pt>
                <c:pt idx="8688">
                  <c:v>0.86880000000000002</c:v>
                </c:pt>
                <c:pt idx="8689">
                  <c:v>0.86890000000000001</c:v>
                </c:pt>
                <c:pt idx="8690">
                  <c:v>0.86899999999999999</c:v>
                </c:pt>
                <c:pt idx="8691">
                  <c:v>0.86909999999999998</c:v>
                </c:pt>
                <c:pt idx="8692">
                  <c:v>0.86919999999999997</c:v>
                </c:pt>
                <c:pt idx="8693">
                  <c:v>0.86930000000000007</c:v>
                </c:pt>
                <c:pt idx="8694">
                  <c:v>0.86939999999999995</c:v>
                </c:pt>
                <c:pt idx="8695">
                  <c:v>0.86950000000000005</c:v>
                </c:pt>
                <c:pt idx="8696">
                  <c:v>0.86960000000000004</c:v>
                </c:pt>
                <c:pt idx="8697">
                  <c:v>0.86970000000000003</c:v>
                </c:pt>
                <c:pt idx="8698">
                  <c:v>0.86980000000000002</c:v>
                </c:pt>
                <c:pt idx="8699">
                  <c:v>0.8698999999999999</c:v>
                </c:pt>
                <c:pt idx="8700">
                  <c:v>0.87</c:v>
                </c:pt>
                <c:pt idx="8701">
                  <c:v>0.87009999999999998</c:v>
                </c:pt>
                <c:pt idx="8702">
                  <c:v>0.87019999999999997</c:v>
                </c:pt>
                <c:pt idx="8703">
                  <c:v>0.87029999999999996</c:v>
                </c:pt>
                <c:pt idx="8704">
                  <c:v>0.87040000000000006</c:v>
                </c:pt>
                <c:pt idx="8705">
                  <c:v>0.87049999999999994</c:v>
                </c:pt>
                <c:pt idx="8706">
                  <c:v>0.87060000000000004</c:v>
                </c:pt>
                <c:pt idx="8707">
                  <c:v>0.87069999999999992</c:v>
                </c:pt>
                <c:pt idx="8708">
                  <c:v>0.87080000000000002</c:v>
                </c:pt>
                <c:pt idx="8709">
                  <c:v>0.87090000000000001</c:v>
                </c:pt>
                <c:pt idx="8710">
                  <c:v>0.871</c:v>
                </c:pt>
                <c:pt idx="8711">
                  <c:v>0.87109999999999999</c:v>
                </c:pt>
                <c:pt idx="8712">
                  <c:v>0.87120000000000009</c:v>
                </c:pt>
                <c:pt idx="8713">
                  <c:v>0.87129999999999996</c:v>
                </c:pt>
                <c:pt idx="8714">
                  <c:v>0.87140000000000006</c:v>
                </c:pt>
                <c:pt idx="8715">
                  <c:v>0.87149999999999994</c:v>
                </c:pt>
                <c:pt idx="8716">
                  <c:v>0.87160000000000004</c:v>
                </c:pt>
                <c:pt idx="8717">
                  <c:v>0.87170000000000003</c:v>
                </c:pt>
                <c:pt idx="8718">
                  <c:v>0.87180000000000002</c:v>
                </c:pt>
                <c:pt idx="8719">
                  <c:v>0.87190000000000001</c:v>
                </c:pt>
                <c:pt idx="8720">
                  <c:v>0.87200000000000011</c:v>
                </c:pt>
                <c:pt idx="8721">
                  <c:v>0.87209999999999999</c:v>
                </c:pt>
                <c:pt idx="8722">
                  <c:v>0.87219999999999998</c:v>
                </c:pt>
                <c:pt idx="8723">
                  <c:v>0.87229999999999996</c:v>
                </c:pt>
                <c:pt idx="8724">
                  <c:v>0.87239999999999995</c:v>
                </c:pt>
                <c:pt idx="8725">
                  <c:v>0.87250000000000005</c:v>
                </c:pt>
                <c:pt idx="8726">
                  <c:v>0.87259999999999993</c:v>
                </c:pt>
                <c:pt idx="8727">
                  <c:v>0.87270000000000003</c:v>
                </c:pt>
                <c:pt idx="8728">
                  <c:v>0.87280000000000002</c:v>
                </c:pt>
                <c:pt idx="8729">
                  <c:v>0.87290000000000001</c:v>
                </c:pt>
                <c:pt idx="8730">
                  <c:v>0.873</c:v>
                </c:pt>
                <c:pt idx="8731">
                  <c:v>0.87309999999999999</c:v>
                </c:pt>
                <c:pt idx="8732">
                  <c:v>0.87319999999999998</c:v>
                </c:pt>
                <c:pt idx="8733">
                  <c:v>0.87330000000000008</c:v>
                </c:pt>
                <c:pt idx="8734">
                  <c:v>0.87339999999999995</c:v>
                </c:pt>
                <c:pt idx="8735">
                  <c:v>0.87350000000000005</c:v>
                </c:pt>
                <c:pt idx="8736">
                  <c:v>0.87359999999999993</c:v>
                </c:pt>
                <c:pt idx="8737">
                  <c:v>0.87370000000000003</c:v>
                </c:pt>
                <c:pt idx="8738">
                  <c:v>0.87380000000000002</c:v>
                </c:pt>
                <c:pt idx="8739">
                  <c:v>0.87390000000000001</c:v>
                </c:pt>
                <c:pt idx="8740">
                  <c:v>0.874</c:v>
                </c:pt>
                <c:pt idx="8741">
                  <c:v>0.8741000000000001</c:v>
                </c:pt>
                <c:pt idx="8742">
                  <c:v>0.87419999999999998</c:v>
                </c:pt>
                <c:pt idx="8743">
                  <c:v>0.87429999999999997</c:v>
                </c:pt>
                <c:pt idx="8744">
                  <c:v>0.87439999999999996</c:v>
                </c:pt>
                <c:pt idx="8745">
                  <c:v>0.87449999999999994</c:v>
                </c:pt>
                <c:pt idx="8746">
                  <c:v>0.87460000000000004</c:v>
                </c:pt>
                <c:pt idx="8747">
                  <c:v>0.87469999999999992</c:v>
                </c:pt>
                <c:pt idx="8748">
                  <c:v>0.87480000000000002</c:v>
                </c:pt>
                <c:pt idx="8749">
                  <c:v>0.87490000000000001</c:v>
                </c:pt>
                <c:pt idx="8750">
                  <c:v>0.875</c:v>
                </c:pt>
                <c:pt idx="8751">
                  <c:v>0.87509999999999999</c:v>
                </c:pt>
                <c:pt idx="8752">
                  <c:v>0.87519999999999998</c:v>
                </c:pt>
                <c:pt idx="8753">
                  <c:v>0.87529999999999997</c:v>
                </c:pt>
                <c:pt idx="8754">
                  <c:v>0.87540000000000007</c:v>
                </c:pt>
                <c:pt idx="8755">
                  <c:v>0.87549999999999994</c:v>
                </c:pt>
                <c:pt idx="8756">
                  <c:v>0.87560000000000004</c:v>
                </c:pt>
                <c:pt idx="8757">
                  <c:v>0.87570000000000003</c:v>
                </c:pt>
                <c:pt idx="8758">
                  <c:v>0.87580000000000002</c:v>
                </c:pt>
                <c:pt idx="8759">
                  <c:v>0.87590000000000001</c:v>
                </c:pt>
                <c:pt idx="8760">
                  <c:v>0.876</c:v>
                </c:pt>
                <c:pt idx="8761">
                  <c:v>0.87609999999999999</c:v>
                </c:pt>
                <c:pt idx="8762">
                  <c:v>0.87620000000000009</c:v>
                </c:pt>
                <c:pt idx="8763">
                  <c:v>0.87629999999999997</c:v>
                </c:pt>
                <c:pt idx="8764">
                  <c:v>0.87640000000000007</c:v>
                </c:pt>
                <c:pt idx="8765">
                  <c:v>0.87649999999999995</c:v>
                </c:pt>
                <c:pt idx="8766">
                  <c:v>0.87659999999999993</c:v>
                </c:pt>
                <c:pt idx="8767">
                  <c:v>0.87670000000000003</c:v>
                </c:pt>
                <c:pt idx="8768">
                  <c:v>0.87679999999999991</c:v>
                </c:pt>
                <c:pt idx="8769">
                  <c:v>0.87690000000000001</c:v>
                </c:pt>
                <c:pt idx="8770">
                  <c:v>0.877</c:v>
                </c:pt>
                <c:pt idx="8771">
                  <c:v>0.87709999999999999</c:v>
                </c:pt>
                <c:pt idx="8772">
                  <c:v>0.87719999999999998</c:v>
                </c:pt>
                <c:pt idx="8773">
                  <c:v>0.87729999999999997</c:v>
                </c:pt>
                <c:pt idx="8774">
                  <c:v>0.87739999999999996</c:v>
                </c:pt>
                <c:pt idx="8775">
                  <c:v>0.87750000000000006</c:v>
                </c:pt>
                <c:pt idx="8776">
                  <c:v>0.87759999999999994</c:v>
                </c:pt>
                <c:pt idx="8777">
                  <c:v>0.87770000000000004</c:v>
                </c:pt>
                <c:pt idx="8778">
                  <c:v>0.87780000000000002</c:v>
                </c:pt>
                <c:pt idx="8779">
                  <c:v>0.87790000000000001</c:v>
                </c:pt>
                <c:pt idx="8780">
                  <c:v>0.878</c:v>
                </c:pt>
                <c:pt idx="8781">
                  <c:v>0.87809999999999999</c:v>
                </c:pt>
                <c:pt idx="8782">
                  <c:v>0.87819999999999998</c:v>
                </c:pt>
                <c:pt idx="8783">
                  <c:v>0.87830000000000008</c:v>
                </c:pt>
                <c:pt idx="8784">
                  <c:v>0.87839999999999996</c:v>
                </c:pt>
                <c:pt idx="8785">
                  <c:v>0.87850000000000006</c:v>
                </c:pt>
                <c:pt idx="8786">
                  <c:v>0.87860000000000005</c:v>
                </c:pt>
                <c:pt idx="8787">
                  <c:v>0.87870000000000004</c:v>
                </c:pt>
                <c:pt idx="8788">
                  <c:v>0.87880000000000003</c:v>
                </c:pt>
                <c:pt idx="8789">
                  <c:v>0.8788999999999999</c:v>
                </c:pt>
                <c:pt idx="8790">
                  <c:v>0.879</c:v>
                </c:pt>
                <c:pt idx="8791">
                  <c:v>0.87909999999999999</c:v>
                </c:pt>
                <c:pt idx="8792">
                  <c:v>0.87919999999999998</c:v>
                </c:pt>
                <c:pt idx="8793">
                  <c:v>0.87929999999999997</c:v>
                </c:pt>
                <c:pt idx="8794">
                  <c:v>0.87940000000000007</c:v>
                </c:pt>
                <c:pt idx="8795">
                  <c:v>0.87949999999999995</c:v>
                </c:pt>
                <c:pt idx="8796">
                  <c:v>0.87960000000000005</c:v>
                </c:pt>
                <c:pt idx="8797">
                  <c:v>0.87969999999999993</c:v>
                </c:pt>
                <c:pt idx="8798">
                  <c:v>0.87980000000000003</c:v>
                </c:pt>
                <c:pt idx="8799">
                  <c:v>0.87990000000000002</c:v>
                </c:pt>
                <c:pt idx="8800">
                  <c:v>0.88</c:v>
                </c:pt>
                <c:pt idx="8801">
                  <c:v>0.88009999999999999</c:v>
                </c:pt>
                <c:pt idx="8802">
                  <c:v>0.88019999999999998</c:v>
                </c:pt>
                <c:pt idx="8803">
                  <c:v>0.88029999999999997</c:v>
                </c:pt>
                <c:pt idx="8804">
                  <c:v>0.88040000000000007</c:v>
                </c:pt>
                <c:pt idx="8805">
                  <c:v>0.88049999999999995</c:v>
                </c:pt>
                <c:pt idx="8806">
                  <c:v>0.88060000000000005</c:v>
                </c:pt>
                <c:pt idx="8807">
                  <c:v>0.88070000000000004</c:v>
                </c:pt>
                <c:pt idx="8808">
                  <c:v>0.88080000000000003</c:v>
                </c:pt>
                <c:pt idx="8809">
                  <c:v>0.88090000000000002</c:v>
                </c:pt>
                <c:pt idx="8810">
                  <c:v>0.88099999999999989</c:v>
                </c:pt>
                <c:pt idx="8811">
                  <c:v>0.88109999999999999</c:v>
                </c:pt>
                <c:pt idx="8812">
                  <c:v>0.88119999999999998</c:v>
                </c:pt>
                <c:pt idx="8813">
                  <c:v>0.88129999999999997</c:v>
                </c:pt>
                <c:pt idx="8814">
                  <c:v>0.88139999999999996</c:v>
                </c:pt>
                <c:pt idx="8815">
                  <c:v>0.88150000000000006</c:v>
                </c:pt>
                <c:pt idx="8816">
                  <c:v>0.88159999999999994</c:v>
                </c:pt>
                <c:pt idx="8817">
                  <c:v>0.88170000000000004</c:v>
                </c:pt>
                <c:pt idx="8818">
                  <c:v>0.88179999999999992</c:v>
                </c:pt>
                <c:pt idx="8819">
                  <c:v>0.88190000000000002</c:v>
                </c:pt>
                <c:pt idx="8820">
                  <c:v>0.88200000000000001</c:v>
                </c:pt>
                <c:pt idx="8821">
                  <c:v>0.8821</c:v>
                </c:pt>
                <c:pt idx="8822">
                  <c:v>0.88219999999999998</c:v>
                </c:pt>
                <c:pt idx="8823">
                  <c:v>0.88230000000000008</c:v>
                </c:pt>
                <c:pt idx="8824">
                  <c:v>0.88239999999999996</c:v>
                </c:pt>
                <c:pt idx="8825">
                  <c:v>0.88250000000000006</c:v>
                </c:pt>
                <c:pt idx="8826">
                  <c:v>0.88259999999999994</c:v>
                </c:pt>
                <c:pt idx="8827">
                  <c:v>0.88270000000000004</c:v>
                </c:pt>
                <c:pt idx="8828">
                  <c:v>0.88280000000000003</c:v>
                </c:pt>
                <c:pt idx="8829">
                  <c:v>0.88290000000000002</c:v>
                </c:pt>
                <c:pt idx="8830">
                  <c:v>0.88300000000000001</c:v>
                </c:pt>
                <c:pt idx="8831">
                  <c:v>0.88310000000000011</c:v>
                </c:pt>
                <c:pt idx="8832">
                  <c:v>0.88319999999999999</c:v>
                </c:pt>
                <c:pt idx="8833">
                  <c:v>0.88329999999999997</c:v>
                </c:pt>
                <c:pt idx="8834">
                  <c:v>0.88339999999999996</c:v>
                </c:pt>
                <c:pt idx="8835">
                  <c:v>0.88349999999999995</c:v>
                </c:pt>
                <c:pt idx="8836">
                  <c:v>0.88360000000000005</c:v>
                </c:pt>
                <c:pt idx="8837">
                  <c:v>0.88369999999999993</c:v>
                </c:pt>
                <c:pt idx="8838">
                  <c:v>0.88380000000000003</c:v>
                </c:pt>
                <c:pt idx="8839">
                  <c:v>0.88389999999999991</c:v>
                </c:pt>
                <c:pt idx="8840">
                  <c:v>0.88400000000000001</c:v>
                </c:pt>
                <c:pt idx="8841">
                  <c:v>0.8841</c:v>
                </c:pt>
                <c:pt idx="8842">
                  <c:v>0.88419999999999999</c:v>
                </c:pt>
                <c:pt idx="8843">
                  <c:v>0.88429999999999997</c:v>
                </c:pt>
                <c:pt idx="8844">
                  <c:v>0.88440000000000007</c:v>
                </c:pt>
                <c:pt idx="8845">
                  <c:v>0.88449999999999995</c:v>
                </c:pt>
                <c:pt idx="8846">
                  <c:v>0.88460000000000005</c:v>
                </c:pt>
                <c:pt idx="8847">
                  <c:v>0.88469999999999993</c:v>
                </c:pt>
                <c:pt idx="8848">
                  <c:v>0.88480000000000003</c:v>
                </c:pt>
                <c:pt idx="8849">
                  <c:v>0.88490000000000002</c:v>
                </c:pt>
                <c:pt idx="8850">
                  <c:v>0.88500000000000001</c:v>
                </c:pt>
                <c:pt idx="8851">
                  <c:v>0.8851</c:v>
                </c:pt>
                <c:pt idx="8852">
                  <c:v>0.8852000000000001</c:v>
                </c:pt>
                <c:pt idx="8853">
                  <c:v>0.88529999999999998</c:v>
                </c:pt>
                <c:pt idx="8854">
                  <c:v>0.88540000000000008</c:v>
                </c:pt>
                <c:pt idx="8855">
                  <c:v>0.88549999999999995</c:v>
                </c:pt>
                <c:pt idx="8856">
                  <c:v>0.88559999999999994</c:v>
                </c:pt>
                <c:pt idx="8857">
                  <c:v>0.88570000000000004</c:v>
                </c:pt>
                <c:pt idx="8858">
                  <c:v>0.88579999999999992</c:v>
                </c:pt>
                <c:pt idx="8859">
                  <c:v>0.88590000000000002</c:v>
                </c:pt>
                <c:pt idx="8860">
                  <c:v>0.88600000000000001</c:v>
                </c:pt>
                <c:pt idx="8861">
                  <c:v>0.8861</c:v>
                </c:pt>
                <c:pt idx="8862">
                  <c:v>0.88619999999999999</c:v>
                </c:pt>
                <c:pt idx="8863">
                  <c:v>0.88629999999999998</c:v>
                </c:pt>
                <c:pt idx="8864">
                  <c:v>0.88639999999999997</c:v>
                </c:pt>
                <c:pt idx="8865">
                  <c:v>0.88650000000000007</c:v>
                </c:pt>
                <c:pt idx="8866">
                  <c:v>0.88659999999999994</c:v>
                </c:pt>
                <c:pt idx="8867">
                  <c:v>0.88670000000000004</c:v>
                </c:pt>
                <c:pt idx="8868">
                  <c:v>0.88680000000000003</c:v>
                </c:pt>
                <c:pt idx="8869">
                  <c:v>0.88690000000000002</c:v>
                </c:pt>
                <c:pt idx="8870">
                  <c:v>0.88700000000000001</c:v>
                </c:pt>
                <c:pt idx="8871">
                  <c:v>0.8871</c:v>
                </c:pt>
                <c:pt idx="8872">
                  <c:v>0.88719999999999999</c:v>
                </c:pt>
                <c:pt idx="8873">
                  <c:v>0.88730000000000009</c:v>
                </c:pt>
                <c:pt idx="8874">
                  <c:v>0.88739999999999997</c:v>
                </c:pt>
                <c:pt idx="8875">
                  <c:v>0.88750000000000007</c:v>
                </c:pt>
                <c:pt idx="8876">
                  <c:v>0.88759999999999994</c:v>
                </c:pt>
                <c:pt idx="8877">
                  <c:v>0.88769999999999993</c:v>
                </c:pt>
                <c:pt idx="8878">
                  <c:v>0.88780000000000003</c:v>
                </c:pt>
                <c:pt idx="8879">
                  <c:v>0.88789999999999991</c:v>
                </c:pt>
                <c:pt idx="8880">
                  <c:v>0.88800000000000001</c:v>
                </c:pt>
                <c:pt idx="8881">
                  <c:v>0.8881</c:v>
                </c:pt>
                <c:pt idx="8882">
                  <c:v>0.88819999999999999</c:v>
                </c:pt>
                <c:pt idx="8883">
                  <c:v>0.88829999999999998</c:v>
                </c:pt>
                <c:pt idx="8884">
                  <c:v>0.88839999999999997</c:v>
                </c:pt>
                <c:pt idx="8885">
                  <c:v>0.88849999999999996</c:v>
                </c:pt>
                <c:pt idx="8886">
                  <c:v>0.88860000000000006</c:v>
                </c:pt>
                <c:pt idx="8887">
                  <c:v>0.88869999999999993</c:v>
                </c:pt>
                <c:pt idx="8888">
                  <c:v>0.88880000000000003</c:v>
                </c:pt>
                <c:pt idx="8889">
                  <c:v>0.88890000000000002</c:v>
                </c:pt>
                <c:pt idx="8890">
                  <c:v>0.88900000000000001</c:v>
                </c:pt>
                <c:pt idx="8891">
                  <c:v>0.8891</c:v>
                </c:pt>
                <c:pt idx="8892">
                  <c:v>0.88919999999999999</c:v>
                </c:pt>
                <c:pt idx="8893">
                  <c:v>0.88929999999999998</c:v>
                </c:pt>
                <c:pt idx="8894">
                  <c:v>0.88940000000000008</c:v>
                </c:pt>
                <c:pt idx="8895">
                  <c:v>0.88949999999999996</c:v>
                </c:pt>
                <c:pt idx="8896">
                  <c:v>0.88960000000000006</c:v>
                </c:pt>
                <c:pt idx="8897">
                  <c:v>0.88970000000000005</c:v>
                </c:pt>
                <c:pt idx="8898">
                  <c:v>0.88980000000000004</c:v>
                </c:pt>
                <c:pt idx="8899">
                  <c:v>0.88990000000000002</c:v>
                </c:pt>
                <c:pt idx="8900">
                  <c:v>0.8899999999999999</c:v>
                </c:pt>
                <c:pt idx="8901">
                  <c:v>0.8901</c:v>
                </c:pt>
                <c:pt idx="8902">
                  <c:v>0.89019999999999999</c:v>
                </c:pt>
                <c:pt idx="8903">
                  <c:v>0.89029999999999998</c:v>
                </c:pt>
                <c:pt idx="8904">
                  <c:v>0.89039999999999997</c:v>
                </c:pt>
                <c:pt idx="8905">
                  <c:v>0.89050000000000007</c:v>
                </c:pt>
                <c:pt idx="8906">
                  <c:v>0.89059999999999995</c:v>
                </c:pt>
                <c:pt idx="8907">
                  <c:v>0.89070000000000005</c:v>
                </c:pt>
                <c:pt idx="8908">
                  <c:v>0.89079999999999993</c:v>
                </c:pt>
                <c:pt idx="8909">
                  <c:v>0.89090000000000003</c:v>
                </c:pt>
                <c:pt idx="8910">
                  <c:v>0.89100000000000001</c:v>
                </c:pt>
                <c:pt idx="8911">
                  <c:v>0.8911</c:v>
                </c:pt>
                <c:pt idx="8912">
                  <c:v>0.89119999999999999</c:v>
                </c:pt>
                <c:pt idx="8913">
                  <c:v>0.89129999999999998</c:v>
                </c:pt>
                <c:pt idx="8914">
                  <c:v>0.89139999999999997</c:v>
                </c:pt>
                <c:pt idx="8915">
                  <c:v>0.89150000000000007</c:v>
                </c:pt>
                <c:pt idx="8916">
                  <c:v>0.89159999999999995</c:v>
                </c:pt>
                <c:pt idx="8917">
                  <c:v>0.89170000000000005</c:v>
                </c:pt>
                <c:pt idx="8918">
                  <c:v>0.89180000000000004</c:v>
                </c:pt>
                <c:pt idx="8919">
                  <c:v>0.89190000000000003</c:v>
                </c:pt>
                <c:pt idx="8920">
                  <c:v>0.89200000000000002</c:v>
                </c:pt>
                <c:pt idx="8921">
                  <c:v>0.89209999999999989</c:v>
                </c:pt>
                <c:pt idx="8922">
                  <c:v>0.89219999999999999</c:v>
                </c:pt>
                <c:pt idx="8923">
                  <c:v>0.89229999999999998</c:v>
                </c:pt>
                <c:pt idx="8924">
                  <c:v>0.89239999999999997</c:v>
                </c:pt>
                <c:pt idx="8925">
                  <c:v>0.89249999999999996</c:v>
                </c:pt>
                <c:pt idx="8926">
                  <c:v>0.89260000000000006</c:v>
                </c:pt>
                <c:pt idx="8927">
                  <c:v>0.89269999999999994</c:v>
                </c:pt>
                <c:pt idx="8928">
                  <c:v>0.89280000000000004</c:v>
                </c:pt>
                <c:pt idx="8929">
                  <c:v>0.89289999999999992</c:v>
                </c:pt>
                <c:pt idx="8930">
                  <c:v>0.89300000000000002</c:v>
                </c:pt>
                <c:pt idx="8931">
                  <c:v>0.8931</c:v>
                </c:pt>
                <c:pt idx="8932">
                  <c:v>0.89319999999999999</c:v>
                </c:pt>
                <c:pt idx="8933">
                  <c:v>0.89329999999999998</c:v>
                </c:pt>
                <c:pt idx="8934">
                  <c:v>0.89340000000000008</c:v>
                </c:pt>
                <c:pt idx="8935">
                  <c:v>0.89349999999999996</c:v>
                </c:pt>
                <c:pt idx="8936">
                  <c:v>0.89360000000000006</c:v>
                </c:pt>
                <c:pt idx="8937">
                  <c:v>0.89369999999999994</c:v>
                </c:pt>
                <c:pt idx="8938">
                  <c:v>0.89380000000000004</c:v>
                </c:pt>
                <c:pt idx="8939">
                  <c:v>0.89390000000000003</c:v>
                </c:pt>
                <c:pt idx="8940">
                  <c:v>0.89400000000000002</c:v>
                </c:pt>
                <c:pt idx="8941">
                  <c:v>0.89410000000000001</c:v>
                </c:pt>
                <c:pt idx="8942">
                  <c:v>0.89420000000000011</c:v>
                </c:pt>
                <c:pt idx="8943">
                  <c:v>0.89429999999999998</c:v>
                </c:pt>
                <c:pt idx="8944">
                  <c:v>0.89439999999999997</c:v>
                </c:pt>
                <c:pt idx="8945">
                  <c:v>0.89449999999999996</c:v>
                </c:pt>
                <c:pt idx="8946">
                  <c:v>0.89459999999999995</c:v>
                </c:pt>
                <c:pt idx="8947">
                  <c:v>0.89470000000000005</c:v>
                </c:pt>
                <c:pt idx="8948">
                  <c:v>0.89479999999999993</c:v>
                </c:pt>
                <c:pt idx="8949">
                  <c:v>0.89490000000000003</c:v>
                </c:pt>
                <c:pt idx="8950">
                  <c:v>0.89500000000000002</c:v>
                </c:pt>
                <c:pt idx="8951">
                  <c:v>0.89510000000000001</c:v>
                </c:pt>
                <c:pt idx="8952">
                  <c:v>0.8952</c:v>
                </c:pt>
                <c:pt idx="8953">
                  <c:v>0.89529999999999998</c:v>
                </c:pt>
                <c:pt idx="8954">
                  <c:v>0.89539999999999997</c:v>
                </c:pt>
                <c:pt idx="8955">
                  <c:v>0.89550000000000007</c:v>
                </c:pt>
                <c:pt idx="8956">
                  <c:v>0.89559999999999995</c:v>
                </c:pt>
                <c:pt idx="8957">
                  <c:v>0.89570000000000005</c:v>
                </c:pt>
                <c:pt idx="8958">
                  <c:v>0.89579999999999993</c:v>
                </c:pt>
                <c:pt idx="8959">
                  <c:v>0.89590000000000003</c:v>
                </c:pt>
                <c:pt idx="8960">
                  <c:v>0.89600000000000002</c:v>
                </c:pt>
                <c:pt idx="8961">
                  <c:v>0.89610000000000001</c:v>
                </c:pt>
                <c:pt idx="8962">
                  <c:v>0.8962</c:v>
                </c:pt>
                <c:pt idx="8963">
                  <c:v>0.8963000000000001</c:v>
                </c:pt>
                <c:pt idx="8964">
                  <c:v>0.89639999999999997</c:v>
                </c:pt>
                <c:pt idx="8965">
                  <c:v>0.89650000000000007</c:v>
                </c:pt>
                <c:pt idx="8966">
                  <c:v>0.89659999999999995</c:v>
                </c:pt>
                <c:pt idx="8967">
                  <c:v>0.89669999999999994</c:v>
                </c:pt>
                <c:pt idx="8968">
                  <c:v>0.89680000000000004</c:v>
                </c:pt>
                <c:pt idx="8969">
                  <c:v>0.89689999999999992</c:v>
                </c:pt>
                <c:pt idx="8970">
                  <c:v>0.89700000000000002</c:v>
                </c:pt>
                <c:pt idx="8971">
                  <c:v>0.89710000000000001</c:v>
                </c:pt>
                <c:pt idx="8972">
                  <c:v>0.8972</c:v>
                </c:pt>
                <c:pt idx="8973">
                  <c:v>0.89729999999999999</c:v>
                </c:pt>
                <c:pt idx="8974">
                  <c:v>0.89739999999999998</c:v>
                </c:pt>
                <c:pt idx="8975">
                  <c:v>0.89749999999999996</c:v>
                </c:pt>
                <c:pt idx="8976">
                  <c:v>0.89760000000000006</c:v>
                </c:pt>
                <c:pt idx="8977">
                  <c:v>0.89769999999999994</c:v>
                </c:pt>
                <c:pt idx="8978">
                  <c:v>0.89780000000000004</c:v>
                </c:pt>
                <c:pt idx="8979">
                  <c:v>0.89790000000000003</c:v>
                </c:pt>
                <c:pt idx="8980">
                  <c:v>0.89800000000000002</c:v>
                </c:pt>
                <c:pt idx="8981">
                  <c:v>0.89810000000000001</c:v>
                </c:pt>
                <c:pt idx="8982">
                  <c:v>0.8982</c:v>
                </c:pt>
                <c:pt idx="8983">
                  <c:v>0.89829999999999999</c:v>
                </c:pt>
                <c:pt idx="8984">
                  <c:v>0.89840000000000009</c:v>
                </c:pt>
                <c:pt idx="8985">
                  <c:v>0.89849999999999997</c:v>
                </c:pt>
                <c:pt idx="8986">
                  <c:v>0.89860000000000007</c:v>
                </c:pt>
                <c:pt idx="8987">
                  <c:v>0.89869999999999994</c:v>
                </c:pt>
                <c:pt idx="8988">
                  <c:v>0.89879999999999993</c:v>
                </c:pt>
                <c:pt idx="8989">
                  <c:v>0.89890000000000003</c:v>
                </c:pt>
                <c:pt idx="8990">
                  <c:v>0.89899999999999991</c:v>
                </c:pt>
                <c:pt idx="8991">
                  <c:v>0.89910000000000001</c:v>
                </c:pt>
                <c:pt idx="8992">
                  <c:v>0.8992</c:v>
                </c:pt>
                <c:pt idx="8993">
                  <c:v>0.89929999999999999</c:v>
                </c:pt>
                <c:pt idx="8994">
                  <c:v>0.89939999999999998</c:v>
                </c:pt>
                <c:pt idx="8995">
                  <c:v>0.89949999999999997</c:v>
                </c:pt>
                <c:pt idx="8996">
                  <c:v>0.89959999999999996</c:v>
                </c:pt>
                <c:pt idx="8997">
                  <c:v>0.89970000000000006</c:v>
                </c:pt>
                <c:pt idx="8998">
                  <c:v>0.89979999999999993</c:v>
                </c:pt>
                <c:pt idx="8999">
                  <c:v>0.89990000000000003</c:v>
                </c:pt>
                <c:pt idx="9000">
                  <c:v>0.9</c:v>
                </c:pt>
                <c:pt idx="9001">
                  <c:v>0.90010000000000001</c:v>
                </c:pt>
                <c:pt idx="9002">
                  <c:v>0.9002</c:v>
                </c:pt>
                <c:pt idx="9003">
                  <c:v>0.90029999999999999</c:v>
                </c:pt>
                <c:pt idx="9004">
                  <c:v>0.90039999999999998</c:v>
                </c:pt>
                <c:pt idx="9005">
                  <c:v>0.90050000000000008</c:v>
                </c:pt>
                <c:pt idx="9006">
                  <c:v>0.90059999999999996</c:v>
                </c:pt>
                <c:pt idx="9007">
                  <c:v>0.90070000000000006</c:v>
                </c:pt>
                <c:pt idx="9008">
                  <c:v>0.90080000000000005</c:v>
                </c:pt>
                <c:pt idx="9009">
                  <c:v>0.90090000000000003</c:v>
                </c:pt>
                <c:pt idx="9010">
                  <c:v>0.90100000000000002</c:v>
                </c:pt>
                <c:pt idx="9011">
                  <c:v>0.9010999999999999</c:v>
                </c:pt>
                <c:pt idx="9012">
                  <c:v>0.9012</c:v>
                </c:pt>
                <c:pt idx="9013">
                  <c:v>0.90129999999999999</c:v>
                </c:pt>
                <c:pt idx="9014">
                  <c:v>0.90139999999999998</c:v>
                </c:pt>
                <c:pt idx="9015">
                  <c:v>0.90149999999999997</c:v>
                </c:pt>
                <c:pt idx="9016">
                  <c:v>0.90160000000000007</c:v>
                </c:pt>
                <c:pt idx="9017">
                  <c:v>0.90169999999999995</c:v>
                </c:pt>
                <c:pt idx="9018">
                  <c:v>0.90180000000000005</c:v>
                </c:pt>
                <c:pt idx="9019">
                  <c:v>0.90189999999999992</c:v>
                </c:pt>
                <c:pt idx="9020">
                  <c:v>0.90200000000000002</c:v>
                </c:pt>
                <c:pt idx="9021">
                  <c:v>0.90210000000000001</c:v>
                </c:pt>
                <c:pt idx="9022">
                  <c:v>0.9022</c:v>
                </c:pt>
                <c:pt idx="9023">
                  <c:v>0.90229999999999999</c:v>
                </c:pt>
                <c:pt idx="9024">
                  <c:v>0.90239999999999998</c:v>
                </c:pt>
                <c:pt idx="9025">
                  <c:v>0.90249999999999997</c:v>
                </c:pt>
                <c:pt idx="9026">
                  <c:v>0.90260000000000007</c:v>
                </c:pt>
                <c:pt idx="9027">
                  <c:v>0.90269999999999995</c:v>
                </c:pt>
                <c:pt idx="9028">
                  <c:v>0.90280000000000005</c:v>
                </c:pt>
                <c:pt idx="9029">
                  <c:v>0.90290000000000004</c:v>
                </c:pt>
                <c:pt idx="9030">
                  <c:v>0.90300000000000002</c:v>
                </c:pt>
                <c:pt idx="9031">
                  <c:v>0.90310000000000001</c:v>
                </c:pt>
                <c:pt idx="9032">
                  <c:v>0.9032</c:v>
                </c:pt>
                <c:pt idx="9033">
                  <c:v>0.90329999999999999</c:v>
                </c:pt>
                <c:pt idx="9034">
                  <c:v>0.90339999999999998</c:v>
                </c:pt>
                <c:pt idx="9035">
                  <c:v>0.90349999999999997</c:v>
                </c:pt>
                <c:pt idx="9036">
                  <c:v>0.90359999999999996</c:v>
                </c:pt>
                <c:pt idx="9037">
                  <c:v>0.90370000000000006</c:v>
                </c:pt>
                <c:pt idx="9038">
                  <c:v>0.90379999999999994</c:v>
                </c:pt>
                <c:pt idx="9039">
                  <c:v>0.90390000000000004</c:v>
                </c:pt>
                <c:pt idx="9040">
                  <c:v>0.90399999999999991</c:v>
                </c:pt>
                <c:pt idx="9041">
                  <c:v>0.90410000000000001</c:v>
                </c:pt>
                <c:pt idx="9042">
                  <c:v>0.9042</c:v>
                </c:pt>
                <c:pt idx="9043">
                  <c:v>0.90429999999999999</c:v>
                </c:pt>
                <c:pt idx="9044">
                  <c:v>0.90439999999999998</c:v>
                </c:pt>
                <c:pt idx="9045">
                  <c:v>0.90450000000000008</c:v>
                </c:pt>
                <c:pt idx="9046">
                  <c:v>0.90459999999999996</c:v>
                </c:pt>
                <c:pt idx="9047">
                  <c:v>0.90470000000000006</c:v>
                </c:pt>
                <c:pt idx="9048">
                  <c:v>0.90479999999999994</c:v>
                </c:pt>
                <c:pt idx="9049">
                  <c:v>0.90490000000000004</c:v>
                </c:pt>
                <c:pt idx="9050">
                  <c:v>0.90500000000000003</c:v>
                </c:pt>
                <c:pt idx="9051">
                  <c:v>0.90510000000000002</c:v>
                </c:pt>
                <c:pt idx="9052">
                  <c:v>0.9052</c:v>
                </c:pt>
                <c:pt idx="9053">
                  <c:v>0.9053000000000001</c:v>
                </c:pt>
                <c:pt idx="9054">
                  <c:v>0.90539999999999998</c:v>
                </c:pt>
                <c:pt idx="9055">
                  <c:v>0.90549999999999997</c:v>
                </c:pt>
                <c:pt idx="9056">
                  <c:v>0.90559999999999996</c:v>
                </c:pt>
                <c:pt idx="9057">
                  <c:v>0.90569999999999995</c:v>
                </c:pt>
                <c:pt idx="9058">
                  <c:v>0.90580000000000005</c:v>
                </c:pt>
                <c:pt idx="9059">
                  <c:v>0.90589999999999993</c:v>
                </c:pt>
                <c:pt idx="9060">
                  <c:v>0.90600000000000003</c:v>
                </c:pt>
                <c:pt idx="9061">
                  <c:v>0.90609999999999991</c:v>
                </c:pt>
                <c:pt idx="9062">
                  <c:v>0.90620000000000001</c:v>
                </c:pt>
                <c:pt idx="9063">
                  <c:v>0.90629999999999999</c:v>
                </c:pt>
                <c:pt idx="9064">
                  <c:v>0.90639999999999998</c:v>
                </c:pt>
                <c:pt idx="9065">
                  <c:v>0.90649999999999997</c:v>
                </c:pt>
                <c:pt idx="9066">
                  <c:v>0.90660000000000007</c:v>
                </c:pt>
                <c:pt idx="9067">
                  <c:v>0.90669999999999995</c:v>
                </c:pt>
                <c:pt idx="9068">
                  <c:v>0.90680000000000005</c:v>
                </c:pt>
                <c:pt idx="9069">
                  <c:v>0.90689999999999993</c:v>
                </c:pt>
                <c:pt idx="9070">
                  <c:v>0.90700000000000003</c:v>
                </c:pt>
                <c:pt idx="9071">
                  <c:v>0.90710000000000002</c:v>
                </c:pt>
                <c:pt idx="9072">
                  <c:v>0.90720000000000001</c:v>
                </c:pt>
                <c:pt idx="9073">
                  <c:v>0.9073</c:v>
                </c:pt>
                <c:pt idx="9074">
                  <c:v>0.9074000000000001</c:v>
                </c:pt>
                <c:pt idx="9075">
                  <c:v>0.90749999999999997</c:v>
                </c:pt>
                <c:pt idx="9076">
                  <c:v>0.90760000000000007</c:v>
                </c:pt>
                <c:pt idx="9077">
                  <c:v>0.90769999999999995</c:v>
                </c:pt>
                <c:pt idx="9078">
                  <c:v>0.90779999999999994</c:v>
                </c:pt>
                <c:pt idx="9079">
                  <c:v>0.90790000000000004</c:v>
                </c:pt>
                <c:pt idx="9080">
                  <c:v>0.90799999999999992</c:v>
                </c:pt>
                <c:pt idx="9081">
                  <c:v>0.90810000000000002</c:v>
                </c:pt>
                <c:pt idx="9082">
                  <c:v>0.90820000000000001</c:v>
                </c:pt>
                <c:pt idx="9083">
                  <c:v>0.9083</c:v>
                </c:pt>
                <c:pt idx="9084">
                  <c:v>0.90839999999999999</c:v>
                </c:pt>
                <c:pt idx="9085">
                  <c:v>0.90849999999999997</c:v>
                </c:pt>
                <c:pt idx="9086">
                  <c:v>0.90859999999999996</c:v>
                </c:pt>
                <c:pt idx="9087">
                  <c:v>0.90870000000000006</c:v>
                </c:pt>
                <c:pt idx="9088">
                  <c:v>0.90879999999999994</c:v>
                </c:pt>
                <c:pt idx="9089">
                  <c:v>0.90890000000000004</c:v>
                </c:pt>
                <c:pt idx="9090">
                  <c:v>0.90900000000000003</c:v>
                </c:pt>
                <c:pt idx="9091">
                  <c:v>0.90910000000000002</c:v>
                </c:pt>
                <c:pt idx="9092">
                  <c:v>0.90920000000000001</c:v>
                </c:pt>
                <c:pt idx="9093">
                  <c:v>0.9093</c:v>
                </c:pt>
                <c:pt idx="9094">
                  <c:v>0.90939999999999999</c:v>
                </c:pt>
                <c:pt idx="9095">
                  <c:v>0.90950000000000009</c:v>
                </c:pt>
                <c:pt idx="9096">
                  <c:v>0.90959999999999996</c:v>
                </c:pt>
                <c:pt idx="9097">
                  <c:v>0.90970000000000006</c:v>
                </c:pt>
                <c:pt idx="9098">
                  <c:v>0.90979999999999994</c:v>
                </c:pt>
                <c:pt idx="9099">
                  <c:v>0.90990000000000004</c:v>
                </c:pt>
                <c:pt idx="9100">
                  <c:v>0.91</c:v>
                </c:pt>
                <c:pt idx="9101">
                  <c:v>0.91009999999999991</c:v>
                </c:pt>
                <c:pt idx="9102">
                  <c:v>0.91020000000000001</c:v>
                </c:pt>
                <c:pt idx="9103">
                  <c:v>0.9103</c:v>
                </c:pt>
                <c:pt idx="9104">
                  <c:v>0.91039999999999999</c:v>
                </c:pt>
                <c:pt idx="9105">
                  <c:v>0.91049999999999998</c:v>
                </c:pt>
                <c:pt idx="9106">
                  <c:v>0.91059999999999997</c:v>
                </c:pt>
                <c:pt idx="9107">
                  <c:v>0.91069999999999995</c:v>
                </c:pt>
                <c:pt idx="9108">
                  <c:v>0.91080000000000005</c:v>
                </c:pt>
                <c:pt idx="9109">
                  <c:v>0.91089999999999993</c:v>
                </c:pt>
                <c:pt idx="9110">
                  <c:v>0.91100000000000003</c:v>
                </c:pt>
                <c:pt idx="9111">
                  <c:v>0.91110000000000002</c:v>
                </c:pt>
                <c:pt idx="9112">
                  <c:v>0.91120000000000001</c:v>
                </c:pt>
                <c:pt idx="9113">
                  <c:v>0.9113</c:v>
                </c:pt>
                <c:pt idx="9114">
                  <c:v>0.91139999999999999</c:v>
                </c:pt>
                <c:pt idx="9115">
                  <c:v>0.91149999999999998</c:v>
                </c:pt>
                <c:pt idx="9116">
                  <c:v>0.91160000000000008</c:v>
                </c:pt>
                <c:pt idx="9117">
                  <c:v>0.91169999999999995</c:v>
                </c:pt>
                <c:pt idx="9118">
                  <c:v>0.91180000000000005</c:v>
                </c:pt>
                <c:pt idx="9119">
                  <c:v>0.91190000000000004</c:v>
                </c:pt>
                <c:pt idx="9120">
                  <c:v>0.91200000000000003</c:v>
                </c:pt>
                <c:pt idx="9121">
                  <c:v>0.91210000000000002</c:v>
                </c:pt>
                <c:pt idx="9122">
                  <c:v>0.9121999999999999</c:v>
                </c:pt>
                <c:pt idx="9123">
                  <c:v>0.9123</c:v>
                </c:pt>
                <c:pt idx="9124">
                  <c:v>0.91239999999999999</c:v>
                </c:pt>
                <c:pt idx="9125">
                  <c:v>0.91249999999999998</c:v>
                </c:pt>
                <c:pt idx="9126">
                  <c:v>0.91259999999999997</c:v>
                </c:pt>
                <c:pt idx="9127">
                  <c:v>0.91270000000000007</c:v>
                </c:pt>
                <c:pt idx="9128">
                  <c:v>0.91279999999999994</c:v>
                </c:pt>
                <c:pt idx="9129">
                  <c:v>0.91290000000000004</c:v>
                </c:pt>
                <c:pt idx="9130">
                  <c:v>0.91299999999999992</c:v>
                </c:pt>
                <c:pt idx="9131">
                  <c:v>0.91310000000000002</c:v>
                </c:pt>
                <c:pt idx="9132">
                  <c:v>0.91320000000000001</c:v>
                </c:pt>
                <c:pt idx="9133">
                  <c:v>0.9133</c:v>
                </c:pt>
                <c:pt idx="9134">
                  <c:v>0.91339999999999999</c:v>
                </c:pt>
                <c:pt idx="9135">
                  <c:v>0.91349999999999998</c:v>
                </c:pt>
                <c:pt idx="9136">
                  <c:v>0.91359999999999997</c:v>
                </c:pt>
                <c:pt idx="9137">
                  <c:v>0.91370000000000007</c:v>
                </c:pt>
                <c:pt idx="9138">
                  <c:v>0.91379999999999995</c:v>
                </c:pt>
                <c:pt idx="9139">
                  <c:v>0.91390000000000005</c:v>
                </c:pt>
                <c:pt idx="9140">
                  <c:v>0.91400000000000003</c:v>
                </c:pt>
                <c:pt idx="9141">
                  <c:v>0.91410000000000002</c:v>
                </c:pt>
                <c:pt idx="9142">
                  <c:v>0.91420000000000001</c:v>
                </c:pt>
                <c:pt idx="9143">
                  <c:v>0.9143</c:v>
                </c:pt>
                <c:pt idx="9144">
                  <c:v>0.91439999999999999</c:v>
                </c:pt>
                <c:pt idx="9145">
                  <c:v>0.91449999999999998</c:v>
                </c:pt>
                <c:pt idx="9146">
                  <c:v>0.91459999999999997</c:v>
                </c:pt>
                <c:pt idx="9147">
                  <c:v>0.91469999999999996</c:v>
                </c:pt>
                <c:pt idx="9148">
                  <c:v>0.91480000000000006</c:v>
                </c:pt>
                <c:pt idx="9149">
                  <c:v>0.91489999999999994</c:v>
                </c:pt>
                <c:pt idx="9150">
                  <c:v>0.91500000000000004</c:v>
                </c:pt>
                <c:pt idx="9151">
                  <c:v>0.91509999999999991</c:v>
                </c:pt>
                <c:pt idx="9152">
                  <c:v>0.91520000000000001</c:v>
                </c:pt>
                <c:pt idx="9153">
                  <c:v>0.9153</c:v>
                </c:pt>
                <c:pt idx="9154">
                  <c:v>0.91539999999999999</c:v>
                </c:pt>
                <c:pt idx="9155">
                  <c:v>0.91549999999999998</c:v>
                </c:pt>
                <c:pt idx="9156">
                  <c:v>0.91560000000000008</c:v>
                </c:pt>
                <c:pt idx="9157">
                  <c:v>0.91569999999999996</c:v>
                </c:pt>
                <c:pt idx="9158">
                  <c:v>0.91580000000000006</c:v>
                </c:pt>
                <c:pt idx="9159">
                  <c:v>0.91589999999999994</c:v>
                </c:pt>
                <c:pt idx="9160">
                  <c:v>0.91600000000000004</c:v>
                </c:pt>
                <c:pt idx="9161">
                  <c:v>0.91610000000000003</c:v>
                </c:pt>
                <c:pt idx="9162">
                  <c:v>0.91620000000000001</c:v>
                </c:pt>
                <c:pt idx="9163">
                  <c:v>0.9163</c:v>
                </c:pt>
                <c:pt idx="9164">
                  <c:v>0.9164000000000001</c:v>
                </c:pt>
                <c:pt idx="9165">
                  <c:v>0.91649999999999998</c:v>
                </c:pt>
                <c:pt idx="9166">
                  <c:v>0.91660000000000008</c:v>
                </c:pt>
                <c:pt idx="9167">
                  <c:v>0.91669999999999996</c:v>
                </c:pt>
                <c:pt idx="9168">
                  <c:v>0.91679999999999995</c:v>
                </c:pt>
                <c:pt idx="9169">
                  <c:v>0.91690000000000005</c:v>
                </c:pt>
                <c:pt idx="9170">
                  <c:v>0.91699999999999993</c:v>
                </c:pt>
                <c:pt idx="9171">
                  <c:v>0.91710000000000003</c:v>
                </c:pt>
                <c:pt idx="9172">
                  <c:v>0.91720000000000002</c:v>
                </c:pt>
                <c:pt idx="9173">
                  <c:v>0.9173</c:v>
                </c:pt>
                <c:pt idx="9174">
                  <c:v>0.91739999999999999</c:v>
                </c:pt>
                <c:pt idx="9175">
                  <c:v>0.91749999999999998</c:v>
                </c:pt>
                <c:pt idx="9176">
                  <c:v>0.91759999999999997</c:v>
                </c:pt>
                <c:pt idx="9177">
                  <c:v>0.91770000000000007</c:v>
                </c:pt>
                <c:pt idx="9178">
                  <c:v>0.91779999999999995</c:v>
                </c:pt>
                <c:pt idx="9179">
                  <c:v>0.91790000000000005</c:v>
                </c:pt>
                <c:pt idx="9180">
                  <c:v>0.91799999999999993</c:v>
                </c:pt>
                <c:pt idx="9181">
                  <c:v>0.91810000000000003</c:v>
                </c:pt>
                <c:pt idx="9182">
                  <c:v>0.91820000000000002</c:v>
                </c:pt>
                <c:pt idx="9183">
                  <c:v>0.91830000000000001</c:v>
                </c:pt>
                <c:pt idx="9184">
                  <c:v>0.91839999999999999</c:v>
                </c:pt>
                <c:pt idx="9185">
                  <c:v>0.91850000000000009</c:v>
                </c:pt>
                <c:pt idx="9186">
                  <c:v>0.91859999999999997</c:v>
                </c:pt>
                <c:pt idx="9187">
                  <c:v>0.91870000000000007</c:v>
                </c:pt>
                <c:pt idx="9188">
                  <c:v>0.91879999999999995</c:v>
                </c:pt>
                <c:pt idx="9189">
                  <c:v>0.91889999999999994</c:v>
                </c:pt>
                <c:pt idx="9190">
                  <c:v>0.91900000000000004</c:v>
                </c:pt>
                <c:pt idx="9191">
                  <c:v>0.91909999999999992</c:v>
                </c:pt>
                <c:pt idx="9192">
                  <c:v>0.91920000000000002</c:v>
                </c:pt>
                <c:pt idx="9193">
                  <c:v>0.91930000000000001</c:v>
                </c:pt>
                <c:pt idx="9194">
                  <c:v>0.9194</c:v>
                </c:pt>
                <c:pt idx="9195">
                  <c:v>0.91949999999999998</c:v>
                </c:pt>
                <c:pt idx="9196">
                  <c:v>0.91959999999999997</c:v>
                </c:pt>
                <c:pt idx="9197">
                  <c:v>0.91969999999999996</c:v>
                </c:pt>
                <c:pt idx="9198">
                  <c:v>0.91980000000000006</c:v>
                </c:pt>
                <c:pt idx="9199">
                  <c:v>0.91989999999999994</c:v>
                </c:pt>
                <c:pt idx="9200">
                  <c:v>0.92</c:v>
                </c:pt>
                <c:pt idx="9201">
                  <c:v>0.92010000000000003</c:v>
                </c:pt>
                <c:pt idx="9202">
                  <c:v>0.92020000000000002</c:v>
                </c:pt>
                <c:pt idx="9203">
                  <c:v>0.92030000000000001</c:v>
                </c:pt>
                <c:pt idx="9204">
                  <c:v>0.9204</c:v>
                </c:pt>
                <c:pt idx="9205">
                  <c:v>0.92049999999999998</c:v>
                </c:pt>
                <c:pt idx="9206">
                  <c:v>0.92060000000000008</c:v>
                </c:pt>
                <c:pt idx="9207">
                  <c:v>0.92069999999999996</c:v>
                </c:pt>
                <c:pt idx="9208">
                  <c:v>0.92080000000000006</c:v>
                </c:pt>
                <c:pt idx="9209">
                  <c:v>0.92089999999999994</c:v>
                </c:pt>
                <c:pt idx="9210">
                  <c:v>0.92100000000000004</c:v>
                </c:pt>
                <c:pt idx="9211">
                  <c:v>0.92110000000000003</c:v>
                </c:pt>
                <c:pt idx="9212">
                  <c:v>0.92119999999999991</c:v>
                </c:pt>
                <c:pt idx="9213">
                  <c:v>0.92130000000000001</c:v>
                </c:pt>
                <c:pt idx="9214">
                  <c:v>0.9214</c:v>
                </c:pt>
                <c:pt idx="9215">
                  <c:v>0.92149999999999999</c:v>
                </c:pt>
                <c:pt idx="9216">
                  <c:v>0.92159999999999997</c:v>
                </c:pt>
                <c:pt idx="9217">
                  <c:v>0.92169999999999996</c:v>
                </c:pt>
                <c:pt idx="9218">
                  <c:v>0.92179999999999995</c:v>
                </c:pt>
                <c:pt idx="9219">
                  <c:v>0.92190000000000005</c:v>
                </c:pt>
                <c:pt idx="9220">
                  <c:v>0.92199999999999993</c:v>
                </c:pt>
                <c:pt idx="9221">
                  <c:v>0.92210000000000003</c:v>
                </c:pt>
                <c:pt idx="9222">
                  <c:v>0.92220000000000002</c:v>
                </c:pt>
                <c:pt idx="9223">
                  <c:v>0.92230000000000001</c:v>
                </c:pt>
                <c:pt idx="9224">
                  <c:v>0.9224</c:v>
                </c:pt>
                <c:pt idx="9225">
                  <c:v>0.92249999999999999</c:v>
                </c:pt>
                <c:pt idx="9226">
                  <c:v>0.92259999999999998</c:v>
                </c:pt>
                <c:pt idx="9227">
                  <c:v>0.92270000000000008</c:v>
                </c:pt>
                <c:pt idx="9228">
                  <c:v>0.92279999999999995</c:v>
                </c:pt>
                <c:pt idx="9229">
                  <c:v>0.92290000000000005</c:v>
                </c:pt>
                <c:pt idx="9230">
                  <c:v>0.92300000000000004</c:v>
                </c:pt>
                <c:pt idx="9231">
                  <c:v>0.92310000000000003</c:v>
                </c:pt>
                <c:pt idx="9232">
                  <c:v>0.92320000000000002</c:v>
                </c:pt>
                <c:pt idx="9233">
                  <c:v>0.92330000000000001</c:v>
                </c:pt>
                <c:pt idx="9234">
                  <c:v>0.9234</c:v>
                </c:pt>
                <c:pt idx="9235">
                  <c:v>0.92349999999999999</c:v>
                </c:pt>
                <c:pt idx="9236">
                  <c:v>0.92359999999999998</c:v>
                </c:pt>
                <c:pt idx="9237">
                  <c:v>0.92369999999999997</c:v>
                </c:pt>
                <c:pt idx="9238">
                  <c:v>0.92380000000000007</c:v>
                </c:pt>
                <c:pt idx="9239">
                  <c:v>0.92389999999999994</c:v>
                </c:pt>
                <c:pt idx="9240">
                  <c:v>0.92400000000000004</c:v>
                </c:pt>
                <c:pt idx="9241">
                  <c:v>0.92409999999999992</c:v>
                </c:pt>
                <c:pt idx="9242">
                  <c:v>0.92420000000000002</c:v>
                </c:pt>
                <c:pt idx="9243">
                  <c:v>0.92430000000000001</c:v>
                </c:pt>
                <c:pt idx="9244">
                  <c:v>0.9244</c:v>
                </c:pt>
                <c:pt idx="9245">
                  <c:v>0.92449999999999999</c:v>
                </c:pt>
                <c:pt idx="9246">
                  <c:v>0.92459999999999998</c:v>
                </c:pt>
                <c:pt idx="9247">
                  <c:v>0.92469999999999997</c:v>
                </c:pt>
                <c:pt idx="9248">
                  <c:v>0.92480000000000007</c:v>
                </c:pt>
                <c:pt idx="9249">
                  <c:v>0.92489999999999994</c:v>
                </c:pt>
                <c:pt idx="9250">
                  <c:v>0.92500000000000004</c:v>
                </c:pt>
                <c:pt idx="9251">
                  <c:v>0.92510000000000003</c:v>
                </c:pt>
                <c:pt idx="9252">
                  <c:v>0.92520000000000002</c:v>
                </c:pt>
                <c:pt idx="9253">
                  <c:v>0.92530000000000001</c:v>
                </c:pt>
                <c:pt idx="9254">
                  <c:v>0.9254</c:v>
                </c:pt>
                <c:pt idx="9255">
                  <c:v>0.92549999999999999</c:v>
                </c:pt>
                <c:pt idx="9256">
                  <c:v>0.92559999999999998</c:v>
                </c:pt>
                <c:pt idx="9257">
                  <c:v>0.92569999999999997</c:v>
                </c:pt>
                <c:pt idx="9258">
                  <c:v>0.92579999999999996</c:v>
                </c:pt>
                <c:pt idx="9259">
                  <c:v>0.92590000000000006</c:v>
                </c:pt>
                <c:pt idx="9260">
                  <c:v>0.92599999999999993</c:v>
                </c:pt>
                <c:pt idx="9261">
                  <c:v>0.92610000000000003</c:v>
                </c:pt>
                <c:pt idx="9262">
                  <c:v>0.92619999999999991</c:v>
                </c:pt>
                <c:pt idx="9263">
                  <c:v>0.92630000000000001</c:v>
                </c:pt>
                <c:pt idx="9264">
                  <c:v>0.9264</c:v>
                </c:pt>
                <c:pt idx="9265">
                  <c:v>0.92649999999999999</c:v>
                </c:pt>
                <c:pt idx="9266">
                  <c:v>0.92659999999999998</c:v>
                </c:pt>
                <c:pt idx="9267">
                  <c:v>0.92670000000000008</c:v>
                </c:pt>
                <c:pt idx="9268">
                  <c:v>0.92679999999999996</c:v>
                </c:pt>
                <c:pt idx="9269">
                  <c:v>0.92690000000000006</c:v>
                </c:pt>
                <c:pt idx="9270">
                  <c:v>0.92699999999999994</c:v>
                </c:pt>
                <c:pt idx="9271">
                  <c:v>0.92710000000000004</c:v>
                </c:pt>
                <c:pt idx="9272">
                  <c:v>0.92720000000000002</c:v>
                </c:pt>
                <c:pt idx="9273">
                  <c:v>0.92730000000000001</c:v>
                </c:pt>
                <c:pt idx="9274">
                  <c:v>0.9274</c:v>
                </c:pt>
                <c:pt idx="9275">
                  <c:v>0.9275000000000001</c:v>
                </c:pt>
                <c:pt idx="9276">
                  <c:v>0.92759999999999998</c:v>
                </c:pt>
                <c:pt idx="9277">
                  <c:v>0.92770000000000008</c:v>
                </c:pt>
                <c:pt idx="9278">
                  <c:v>0.92779999999999996</c:v>
                </c:pt>
                <c:pt idx="9279">
                  <c:v>0.92789999999999995</c:v>
                </c:pt>
                <c:pt idx="9280">
                  <c:v>0.92800000000000005</c:v>
                </c:pt>
                <c:pt idx="9281">
                  <c:v>0.92809999999999993</c:v>
                </c:pt>
                <c:pt idx="9282">
                  <c:v>0.92820000000000003</c:v>
                </c:pt>
                <c:pt idx="9283">
                  <c:v>0.9282999999999999</c:v>
                </c:pt>
                <c:pt idx="9284">
                  <c:v>0.9284</c:v>
                </c:pt>
                <c:pt idx="9285">
                  <c:v>0.92849999999999999</c:v>
                </c:pt>
                <c:pt idx="9286">
                  <c:v>0.92859999999999998</c:v>
                </c:pt>
                <c:pt idx="9287">
                  <c:v>0.92869999999999997</c:v>
                </c:pt>
                <c:pt idx="9288">
                  <c:v>0.92880000000000007</c:v>
                </c:pt>
                <c:pt idx="9289">
                  <c:v>0.92889999999999995</c:v>
                </c:pt>
                <c:pt idx="9290">
                  <c:v>0.92900000000000005</c:v>
                </c:pt>
                <c:pt idx="9291">
                  <c:v>0.92909999999999993</c:v>
                </c:pt>
                <c:pt idx="9292">
                  <c:v>0.92920000000000003</c:v>
                </c:pt>
                <c:pt idx="9293">
                  <c:v>0.92930000000000001</c:v>
                </c:pt>
                <c:pt idx="9294">
                  <c:v>0.9294</c:v>
                </c:pt>
                <c:pt idx="9295">
                  <c:v>0.92949999999999999</c:v>
                </c:pt>
                <c:pt idx="9296">
                  <c:v>0.92960000000000009</c:v>
                </c:pt>
                <c:pt idx="9297">
                  <c:v>0.92969999999999997</c:v>
                </c:pt>
                <c:pt idx="9298">
                  <c:v>0.92980000000000007</c:v>
                </c:pt>
                <c:pt idx="9299">
                  <c:v>0.92989999999999995</c:v>
                </c:pt>
                <c:pt idx="9300">
                  <c:v>0.93</c:v>
                </c:pt>
                <c:pt idx="9301">
                  <c:v>0.93010000000000004</c:v>
                </c:pt>
                <c:pt idx="9302">
                  <c:v>0.93019999999999992</c:v>
                </c:pt>
                <c:pt idx="9303">
                  <c:v>0.93030000000000002</c:v>
                </c:pt>
                <c:pt idx="9304">
                  <c:v>0.9304</c:v>
                </c:pt>
                <c:pt idx="9305">
                  <c:v>0.93049999999999999</c:v>
                </c:pt>
                <c:pt idx="9306">
                  <c:v>0.93059999999999998</c:v>
                </c:pt>
                <c:pt idx="9307">
                  <c:v>0.93069999999999997</c:v>
                </c:pt>
                <c:pt idx="9308">
                  <c:v>0.93079999999999996</c:v>
                </c:pt>
                <c:pt idx="9309">
                  <c:v>0.93090000000000006</c:v>
                </c:pt>
                <c:pt idx="9310">
                  <c:v>0.93099999999999994</c:v>
                </c:pt>
                <c:pt idx="9311">
                  <c:v>0.93110000000000004</c:v>
                </c:pt>
                <c:pt idx="9312">
                  <c:v>0.93120000000000003</c:v>
                </c:pt>
                <c:pt idx="9313">
                  <c:v>0.93130000000000002</c:v>
                </c:pt>
                <c:pt idx="9314">
                  <c:v>0.93140000000000001</c:v>
                </c:pt>
                <c:pt idx="9315">
                  <c:v>0.93149999999999999</c:v>
                </c:pt>
                <c:pt idx="9316">
                  <c:v>0.93159999999999998</c:v>
                </c:pt>
                <c:pt idx="9317">
                  <c:v>0.93170000000000008</c:v>
                </c:pt>
                <c:pt idx="9318">
                  <c:v>0.93179999999999996</c:v>
                </c:pt>
                <c:pt idx="9319">
                  <c:v>0.93190000000000006</c:v>
                </c:pt>
                <c:pt idx="9320">
                  <c:v>0.93199999999999994</c:v>
                </c:pt>
                <c:pt idx="9321">
                  <c:v>0.93210000000000004</c:v>
                </c:pt>
                <c:pt idx="9322">
                  <c:v>0.93220000000000003</c:v>
                </c:pt>
                <c:pt idx="9323">
                  <c:v>0.93229999999999991</c:v>
                </c:pt>
                <c:pt idx="9324">
                  <c:v>0.93240000000000001</c:v>
                </c:pt>
                <c:pt idx="9325">
                  <c:v>0.9325</c:v>
                </c:pt>
                <c:pt idx="9326">
                  <c:v>0.93259999999999998</c:v>
                </c:pt>
                <c:pt idx="9327">
                  <c:v>0.93269999999999997</c:v>
                </c:pt>
                <c:pt idx="9328">
                  <c:v>0.93279999999999996</c:v>
                </c:pt>
                <c:pt idx="9329">
                  <c:v>0.93289999999999995</c:v>
                </c:pt>
                <c:pt idx="9330">
                  <c:v>0.93300000000000005</c:v>
                </c:pt>
                <c:pt idx="9331">
                  <c:v>0.93309999999999993</c:v>
                </c:pt>
                <c:pt idx="9332">
                  <c:v>0.93320000000000003</c:v>
                </c:pt>
                <c:pt idx="9333">
                  <c:v>0.93330000000000002</c:v>
                </c:pt>
                <c:pt idx="9334">
                  <c:v>0.93340000000000001</c:v>
                </c:pt>
                <c:pt idx="9335">
                  <c:v>0.9335</c:v>
                </c:pt>
                <c:pt idx="9336">
                  <c:v>0.93359999999999999</c:v>
                </c:pt>
                <c:pt idx="9337">
                  <c:v>0.93369999999999997</c:v>
                </c:pt>
                <c:pt idx="9338">
                  <c:v>0.93380000000000007</c:v>
                </c:pt>
                <c:pt idx="9339">
                  <c:v>0.93389999999999995</c:v>
                </c:pt>
                <c:pt idx="9340">
                  <c:v>0.93400000000000005</c:v>
                </c:pt>
                <c:pt idx="9341">
                  <c:v>0.93410000000000004</c:v>
                </c:pt>
                <c:pt idx="9342">
                  <c:v>0.93420000000000003</c:v>
                </c:pt>
                <c:pt idx="9343">
                  <c:v>0.93430000000000002</c:v>
                </c:pt>
                <c:pt idx="9344">
                  <c:v>0.93440000000000001</c:v>
                </c:pt>
                <c:pt idx="9345">
                  <c:v>0.9345</c:v>
                </c:pt>
                <c:pt idx="9346">
                  <c:v>0.93459999999999999</c:v>
                </c:pt>
                <c:pt idx="9347">
                  <c:v>0.93469999999999998</c:v>
                </c:pt>
                <c:pt idx="9348">
                  <c:v>0.93479999999999996</c:v>
                </c:pt>
                <c:pt idx="9349">
                  <c:v>0.93490000000000006</c:v>
                </c:pt>
                <c:pt idx="9350">
                  <c:v>0.93499999999999994</c:v>
                </c:pt>
                <c:pt idx="9351">
                  <c:v>0.93510000000000004</c:v>
                </c:pt>
                <c:pt idx="9352">
                  <c:v>0.93519999999999992</c:v>
                </c:pt>
                <c:pt idx="9353">
                  <c:v>0.93530000000000002</c:v>
                </c:pt>
                <c:pt idx="9354">
                  <c:v>0.93540000000000001</c:v>
                </c:pt>
                <c:pt idx="9355">
                  <c:v>0.9355</c:v>
                </c:pt>
                <c:pt idx="9356">
                  <c:v>0.93559999999999999</c:v>
                </c:pt>
                <c:pt idx="9357">
                  <c:v>0.93569999999999998</c:v>
                </c:pt>
                <c:pt idx="9358">
                  <c:v>0.93579999999999997</c:v>
                </c:pt>
                <c:pt idx="9359">
                  <c:v>0.93590000000000007</c:v>
                </c:pt>
                <c:pt idx="9360">
                  <c:v>0.93599999999999994</c:v>
                </c:pt>
                <c:pt idx="9361">
                  <c:v>0.93610000000000004</c:v>
                </c:pt>
                <c:pt idx="9362">
                  <c:v>0.93620000000000003</c:v>
                </c:pt>
                <c:pt idx="9363">
                  <c:v>0.93630000000000002</c:v>
                </c:pt>
                <c:pt idx="9364">
                  <c:v>0.93640000000000001</c:v>
                </c:pt>
                <c:pt idx="9365">
                  <c:v>0.9365</c:v>
                </c:pt>
                <c:pt idx="9366">
                  <c:v>0.93659999999999999</c:v>
                </c:pt>
                <c:pt idx="9367">
                  <c:v>0.93669999999999998</c:v>
                </c:pt>
                <c:pt idx="9368">
                  <c:v>0.93679999999999997</c:v>
                </c:pt>
                <c:pt idx="9369">
                  <c:v>0.93689999999999996</c:v>
                </c:pt>
                <c:pt idx="9370">
                  <c:v>0.93700000000000006</c:v>
                </c:pt>
                <c:pt idx="9371">
                  <c:v>0.93709999999999993</c:v>
                </c:pt>
                <c:pt idx="9372">
                  <c:v>0.93720000000000003</c:v>
                </c:pt>
                <c:pt idx="9373">
                  <c:v>0.93729999999999991</c:v>
                </c:pt>
                <c:pt idx="9374">
                  <c:v>0.93740000000000001</c:v>
                </c:pt>
                <c:pt idx="9375">
                  <c:v>0.9375</c:v>
                </c:pt>
                <c:pt idx="9376">
                  <c:v>0.93759999999999999</c:v>
                </c:pt>
                <c:pt idx="9377">
                  <c:v>0.93769999999999998</c:v>
                </c:pt>
                <c:pt idx="9378">
                  <c:v>0.93780000000000008</c:v>
                </c:pt>
                <c:pt idx="9379">
                  <c:v>0.93789999999999996</c:v>
                </c:pt>
                <c:pt idx="9380">
                  <c:v>0.93800000000000006</c:v>
                </c:pt>
                <c:pt idx="9381">
                  <c:v>0.93809999999999993</c:v>
                </c:pt>
                <c:pt idx="9382">
                  <c:v>0.93820000000000003</c:v>
                </c:pt>
                <c:pt idx="9383">
                  <c:v>0.93830000000000002</c:v>
                </c:pt>
                <c:pt idx="9384">
                  <c:v>0.93840000000000001</c:v>
                </c:pt>
                <c:pt idx="9385">
                  <c:v>0.9385</c:v>
                </c:pt>
                <c:pt idx="9386">
                  <c:v>0.9386000000000001</c:v>
                </c:pt>
                <c:pt idx="9387">
                  <c:v>0.93869999999999998</c:v>
                </c:pt>
                <c:pt idx="9388">
                  <c:v>0.93880000000000008</c:v>
                </c:pt>
                <c:pt idx="9389">
                  <c:v>0.93889999999999996</c:v>
                </c:pt>
                <c:pt idx="9390">
                  <c:v>0.93899999999999995</c:v>
                </c:pt>
                <c:pt idx="9391">
                  <c:v>0.93910000000000005</c:v>
                </c:pt>
                <c:pt idx="9392">
                  <c:v>0.93919999999999992</c:v>
                </c:pt>
                <c:pt idx="9393">
                  <c:v>0.93930000000000002</c:v>
                </c:pt>
                <c:pt idx="9394">
                  <c:v>0.93940000000000001</c:v>
                </c:pt>
                <c:pt idx="9395">
                  <c:v>0.9395</c:v>
                </c:pt>
                <c:pt idx="9396">
                  <c:v>0.93959999999999999</c:v>
                </c:pt>
                <c:pt idx="9397">
                  <c:v>0.93969999999999998</c:v>
                </c:pt>
                <c:pt idx="9398">
                  <c:v>0.93979999999999997</c:v>
                </c:pt>
                <c:pt idx="9399">
                  <c:v>0.93990000000000007</c:v>
                </c:pt>
                <c:pt idx="9400">
                  <c:v>0.94</c:v>
                </c:pt>
                <c:pt idx="9401">
                  <c:v>0.94010000000000005</c:v>
                </c:pt>
                <c:pt idx="9402">
                  <c:v>0.94019999999999992</c:v>
                </c:pt>
                <c:pt idx="9403">
                  <c:v>0.94030000000000002</c:v>
                </c:pt>
                <c:pt idx="9404">
                  <c:v>0.94040000000000001</c:v>
                </c:pt>
                <c:pt idx="9405">
                  <c:v>0.9405</c:v>
                </c:pt>
                <c:pt idx="9406">
                  <c:v>0.94059999999999999</c:v>
                </c:pt>
                <c:pt idx="9407">
                  <c:v>0.94070000000000009</c:v>
                </c:pt>
                <c:pt idx="9408">
                  <c:v>0.94079999999999997</c:v>
                </c:pt>
                <c:pt idx="9409">
                  <c:v>0.94090000000000007</c:v>
                </c:pt>
                <c:pt idx="9410">
                  <c:v>0.94099999999999995</c:v>
                </c:pt>
                <c:pt idx="9411">
                  <c:v>0.94110000000000005</c:v>
                </c:pt>
                <c:pt idx="9412">
                  <c:v>0.94120000000000004</c:v>
                </c:pt>
                <c:pt idx="9413">
                  <c:v>0.94129999999999991</c:v>
                </c:pt>
                <c:pt idx="9414">
                  <c:v>0.94140000000000001</c:v>
                </c:pt>
                <c:pt idx="9415">
                  <c:v>0.9415</c:v>
                </c:pt>
                <c:pt idx="9416">
                  <c:v>0.94159999999999999</c:v>
                </c:pt>
                <c:pt idx="9417">
                  <c:v>0.94169999999999998</c:v>
                </c:pt>
                <c:pt idx="9418">
                  <c:v>0.94179999999999997</c:v>
                </c:pt>
                <c:pt idx="9419">
                  <c:v>0.94189999999999996</c:v>
                </c:pt>
                <c:pt idx="9420">
                  <c:v>0.94200000000000006</c:v>
                </c:pt>
                <c:pt idx="9421">
                  <c:v>0.94209999999999994</c:v>
                </c:pt>
                <c:pt idx="9422">
                  <c:v>0.94220000000000004</c:v>
                </c:pt>
                <c:pt idx="9423">
                  <c:v>0.94230000000000003</c:v>
                </c:pt>
                <c:pt idx="9424">
                  <c:v>0.94240000000000002</c:v>
                </c:pt>
                <c:pt idx="9425">
                  <c:v>0.9425</c:v>
                </c:pt>
                <c:pt idx="9426">
                  <c:v>0.94259999999999999</c:v>
                </c:pt>
                <c:pt idx="9427">
                  <c:v>0.94269999999999998</c:v>
                </c:pt>
                <c:pt idx="9428">
                  <c:v>0.94280000000000008</c:v>
                </c:pt>
                <c:pt idx="9429">
                  <c:v>0.94289999999999996</c:v>
                </c:pt>
                <c:pt idx="9430">
                  <c:v>0.94300000000000006</c:v>
                </c:pt>
                <c:pt idx="9431">
                  <c:v>0.94309999999999994</c:v>
                </c:pt>
                <c:pt idx="9432">
                  <c:v>0.94320000000000004</c:v>
                </c:pt>
                <c:pt idx="9433">
                  <c:v>0.94330000000000003</c:v>
                </c:pt>
                <c:pt idx="9434">
                  <c:v>0.94339999999999991</c:v>
                </c:pt>
                <c:pt idx="9435">
                  <c:v>0.94350000000000001</c:v>
                </c:pt>
                <c:pt idx="9436">
                  <c:v>0.94359999999999999</c:v>
                </c:pt>
                <c:pt idx="9437">
                  <c:v>0.94369999999999998</c:v>
                </c:pt>
                <c:pt idx="9438">
                  <c:v>0.94379999999999997</c:v>
                </c:pt>
                <c:pt idx="9439">
                  <c:v>0.94389999999999996</c:v>
                </c:pt>
                <c:pt idx="9440">
                  <c:v>0.94399999999999995</c:v>
                </c:pt>
                <c:pt idx="9441">
                  <c:v>0.94410000000000005</c:v>
                </c:pt>
                <c:pt idx="9442">
                  <c:v>0.94419999999999993</c:v>
                </c:pt>
                <c:pt idx="9443">
                  <c:v>0.94430000000000003</c:v>
                </c:pt>
                <c:pt idx="9444">
                  <c:v>0.94440000000000002</c:v>
                </c:pt>
                <c:pt idx="9445">
                  <c:v>0.94450000000000001</c:v>
                </c:pt>
                <c:pt idx="9446">
                  <c:v>0.9446</c:v>
                </c:pt>
                <c:pt idx="9447">
                  <c:v>0.94469999999999998</c:v>
                </c:pt>
                <c:pt idx="9448">
                  <c:v>0.94479999999999997</c:v>
                </c:pt>
                <c:pt idx="9449">
                  <c:v>0.94490000000000007</c:v>
                </c:pt>
                <c:pt idx="9450">
                  <c:v>0.94499999999999995</c:v>
                </c:pt>
                <c:pt idx="9451">
                  <c:v>0.94510000000000005</c:v>
                </c:pt>
                <c:pt idx="9452">
                  <c:v>0.94520000000000004</c:v>
                </c:pt>
                <c:pt idx="9453">
                  <c:v>0.94530000000000003</c:v>
                </c:pt>
                <c:pt idx="9454">
                  <c:v>0.94540000000000002</c:v>
                </c:pt>
                <c:pt idx="9455">
                  <c:v>0.94550000000000001</c:v>
                </c:pt>
                <c:pt idx="9456">
                  <c:v>0.9456</c:v>
                </c:pt>
                <c:pt idx="9457">
                  <c:v>0.94569999999999999</c:v>
                </c:pt>
                <c:pt idx="9458">
                  <c:v>0.94579999999999997</c:v>
                </c:pt>
                <c:pt idx="9459">
                  <c:v>0.94589999999999996</c:v>
                </c:pt>
                <c:pt idx="9460">
                  <c:v>0.94600000000000006</c:v>
                </c:pt>
                <c:pt idx="9461">
                  <c:v>0.94609999999999994</c:v>
                </c:pt>
                <c:pt idx="9462">
                  <c:v>0.94620000000000004</c:v>
                </c:pt>
                <c:pt idx="9463">
                  <c:v>0.94629999999999992</c:v>
                </c:pt>
                <c:pt idx="9464">
                  <c:v>0.94640000000000002</c:v>
                </c:pt>
                <c:pt idx="9465">
                  <c:v>0.94650000000000001</c:v>
                </c:pt>
                <c:pt idx="9466">
                  <c:v>0.9466</c:v>
                </c:pt>
                <c:pt idx="9467">
                  <c:v>0.94669999999999999</c:v>
                </c:pt>
                <c:pt idx="9468">
                  <c:v>0.94679999999999997</c:v>
                </c:pt>
                <c:pt idx="9469">
                  <c:v>0.94689999999999996</c:v>
                </c:pt>
                <c:pt idx="9470">
                  <c:v>0.94700000000000006</c:v>
                </c:pt>
                <c:pt idx="9471">
                  <c:v>0.94709999999999994</c:v>
                </c:pt>
                <c:pt idx="9472">
                  <c:v>0.94720000000000004</c:v>
                </c:pt>
                <c:pt idx="9473">
                  <c:v>0.94730000000000003</c:v>
                </c:pt>
                <c:pt idx="9474">
                  <c:v>0.94740000000000002</c:v>
                </c:pt>
                <c:pt idx="9475">
                  <c:v>0.94750000000000001</c:v>
                </c:pt>
                <c:pt idx="9476">
                  <c:v>0.9476</c:v>
                </c:pt>
                <c:pt idx="9477">
                  <c:v>0.94769999999999999</c:v>
                </c:pt>
                <c:pt idx="9478">
                  <c:v>0.94780000000000009</c:v>
                </c:pt>
                <c:pt idx="9479">
                  <c:v>0.94789999999999996</c:v>
                </c:pt>
                <c:pt idx="9480">
                  <c:v>0.94799999999999995</c:v>
                </c:pt>
                <c:pt idx="9481">
                  <c:v>0.94810000000000005</c:v>
                </c:pt>
                <c:pt idx="9482">
                  <c:v>0.94819999999999993</c:v>
                </c:pt>
                <c:pt idx="9483">
                  <c:v>0.94830000000000003</c:v>
                </c:pt>
                <c:pt idx="9484">
                  <c:v>0.94839999999999991</c:v>
                </c:pt>
                <c:pt idx="9485">
                  <c:v>0.94850000000000001</c:v>
                </c:pt>
                <c:pt idx="9486">
                  <c:v>0.9486</c:v>
                </c:pt>
                <c:pt idx="9487">
                  <c:v>0.94869999999999999</c:v>
                </c:pt>
                <c:pt idx="9488">
                  <c:v>0.94879999999999998</c:v>
                </c:pt>
                <c:pt idx="9489">
                  <c:v>0.94890000000000008</c:v>
                </c:pt>
                <c:pt idx="9490">
                  <c:v>0.94899999999999995</c:v>
                </c:pt>
                <c:pt idx="9491">
                  <c:v>0.94910000000000005</c:v>
                </c:pt>
                <c:pt idx="9492">
                  <c:v>0.94919999999999993</c:v>
                </c:pt>
                <c:pt idx="9493">
                  <c:v>0.94930000000000003</c:v>
                </c:pt>
                <c:pt idx="9494">
                  <c:v>0.94940000000000002</c:v>
                </c:pt>
                <c:pt idx="9495">
                  <c:v>0.94950000000000001</c:v>
                </c:pt>
                <c:pt idx="9496">
                  <c:v>0.9496</c:v>
                </c:pt>
                <c:pt idx="9497">
                  <c:v>0.9497000000000001</c:v>
                </c:pt>
                <c:pt idx="9498">
                  <c:v>0.94979999999999998</c:v>
                </c:pt>
                <c:pt idx="9499">
                  <c:v>0.94990000000000008</c:v>
                </c:pt>
                <c:pt idx="9500">
                  <c:v>0.95</c:v>
                </c:pt>
                <c:pt idx="9501">
                  <c:v>0.95009999999999994</c:v>
                </c:pt>
                <c:pt idx="9502">
                  <c:v>0.95020000000000004</c:v>
                </c:pt>
                <c:pt idx="9503">
                  <c:v>0.95029999999999992</c:v>
                </c:pt>
                <c:pt idx="9504">
                  <c:v>0.95040000000000002</c:v>
                </c:pt>
                <c:pt idx="9505">
                  <c:v>0.9504999999999999</c:v>
                </c:pt>
                <c:pt idx="9506">
                  <c:v>0.9506</c:v>
                </c:pt>
                <c:pt idx="9507">
                  <c:v>0.95069999999999999</c:v>
                </c:pt>
                <c:pt idx="9508">
                  <c:v>0.95079999999999998</c:v>
                </c:pt>
                <c:pt idx="9509">
                  <c:v>0.95089999999999997</c:v>
                </c:pt>
                <c:pt idx="9510">
                  <c:v>0.95100000000000007</c:v>
                </c:pt>
                <c:pt idx="9511">
                  <c:v>0.95109999999999995</c:v>
                </c:pt>
                <c:pt idx="9512">
                  <c:v>0.95120000000000005</c:v>
                </c:pt>
                <c:pt idx="9513">
                  <c:v>0.95129999999999992</c:v>
                </c:pt>
                <c:pt idx="9514">
                  <c:v>0.95140000000000002</c:v>
                </c:pt>
                <c:pt idx="9515">
                  <c:v>0.95150000000000001</c:v>
                </c:pt>
                <c:pt idx="9516">
                  <c:v>0.9516</c:v>
                </c:pt>
                <c:pt idx="9517">
                  <c:v>0.95169999999999999</c:v>
                </c:pt>
                <c:pt idx="9518">
                  <c:v>0.95180000000000009</c:v>
                </c:pt>
                <c:pt idx="9519">
                  <c:v>0.95189999999999997</c:v>
                </c:pt>
                <c:pt idx="9520">
                  <c:v>0.95200000000000007</c:v>
                </c:pt>
                <c:pt idx="9521">
                  <c:v>0.95209999999999995</c:v>
                </c:pt>
                <c:pt idx="9522">
                  <c:v>0.95220000000000005</c:v>
                </c:pt>
                <c:pt idx="9523">
                  <c:v>0.95230000000000004</c:v>
                </c:pt>
                <c:pt idx="9524">
                  <c:v>0.95239999999999991</c:v>
                </c:pt>
                <c:pt idx="9525">
                  <c:v>0.95250000000000001</c:v>
                </c:pt>
                <c:pt idx="9526">
                  <c:v>0.9526</c:v>
                </c:pt>
                <c:pt idx="9527">
                  <c:v>0.95269999999999999</c:v>
                </c:pt>
                <c:pt idx="9528">
                  <c:v>0.95279999999999998</c:v>
                </c:pt>
                <c:pt idx="9529">
                  <c:v>0.95289999999999997</c:v>
                </c:pt>
                <c:pt idx="9530">
                  <c:v>0.95299999999999996</c:v>
                </c:pt>
                <c:pt idx="9531">
                  <c:v>0.95310000000000006</c:v>
                </c:pt>
                <c:pt idx="9532">
                  <c:v>0.95319999999999994</c:v>
                </c:pt>
                <c:pt idx="9533">
                  <c:v>0.95330000000000004</c:v>
                </c:pt>
                <c:pt idx="9534">
                  <c:v>0.95340000000000003</c:v>
                </c:pt>
                <c:pt idx="9535">
                  <c:v>0.95350000000000001</c:v>
                </c:pt>
                <c:pt idx="9536">
                  <c:v>0.9536</c:v>
                </c:pt>
                <c:pt idx="9537">
                  <c:v>0.95369999999999999</c:v>
                </c:pt>
                <c:pt idx="9538">
                  <c:v>0.95379999999999998</c:v>
                </c:pt>
                <c:pt idx="9539">
                  <c:v>0.95390000000000008</c:v>
                </c:pt>
                <c:pt idx="9540">
                  <c:v>0.95399999999999996</c:v>
                </c:pt>
                <c:pt idx="9541">
                  <c:v>0.95410000000000006</c:v>
                </c:pt>
                <c:pt idx="9542">
                  <c:v>0.95419999999999994</c:v>
                </c:pt>
                <c:pt idx="9543">
                  <c:v>0.95430000000000004</c:v>
                </c:pt>
                <c:pt idx="9544">
                  <c:v>0.95440000000000003</c:v>
                </c:pt>
                <c:pt idx="9545">
                  <c:v>0.95450000000000002</c:v>
                </c:pt>
                <c:pt idx="9546">
                  <c:v>0.9546</c:v>
                </c:pt>
                <c:pt idx="9547">
                  <c:v>0.95469999999999999</c:v>
                </c:pt>
                <c:pt idx="9548">
                  <c:v>0.95479999999999998</c:v>
                </c:pt>
                <c:pt idx="9549">
                  <c:v>0.95489999999999997</c:v>
                </c:pt>
                <c:pt idx="9550">
                  <c:v>0.95499999999999996</c:v>
                </c:pt>
                <c:pt idx="9551">
                  <c:v>0.95509999999999995</c:v>
                </c:pt>
                <c:pt idx="9552">
                  <c:v>0.95520000000000005</c:v>
                </c:pt>
                <c:pt idx="9553">
                  <c:v>0.95529999999999993</c:v>
                </c:pt>
                <c:pt idx="9554">
                  <c:v>0.95540000000000003</c:v>
                </c:pt>
                <c:pt idx="9555">
                  <c:v>0.95550000000000002</c:v>
                </c:pt>
                <c:pt idx="9556">
                  <c:v>0.9556</c:v>
                </c:pt>
                <c:pt idx="9557">
                  <c:v>0.95569999999999999</c:v>
                </c:pt>
                <c:pt idx="9558">
                  <c:v>0.95579999999999998</c:v>
                </c:pt>
                <c:pt idx="9559">
                  <c:v>0.95589999999999997</c:v>
                </c:pt>
                <c:pt idx="9560">
                  <c:v>0.95600000000000007</c:v>
                </c:pt>
                <c:pt idx="9561">
                  <c:v>0.95609999999999995</c:v>
                </c:pt>
                <c:pt idx="9562">
                  <c:v>0.95620000000000005</c:v>
                </c:pt>
                <c:pt idx="9563">
                  <c:v>0.95630000000000004</c:v>
                </c:pt>
                <c:pt idx="9564">
                  <c:v>0.95640000000000003</c:v>
                </c:pt>
                <c:pt idx="9565">
                  <c:v>0.95650000000000002</c:v>
                </c:pt>
                <c:pt idx="9566">
                  <c:v>0.95660000000000001</c:v>
                </c:pt>
                <c:pt idx="9567">
                  <c:v>0.95669999999999999</c:v>
                </c:pt>
                <c:pt idx="9568">
                  <c:v>0.95679999999999998</c:v>
                </c:pt>
                <c:pt idx="9569">
                  <c:v>0.95689999999999997</c:v>
                </c:pt>
                <c:pt idx="9570">
                  <c:v>0.95699999999999996</c:v>
                </c:pt>
                <c:pt idx="9571">
                  <c:v>0.95710000000000006</c:v>
                </c:pt>
                <c:pt idx="9572">
                  <c:v>0.95719999999999994</c:v>
                </c:pt>
                <c:pt idx="9573">
                  <c:v>0.95730000000000004</c:v>
                </c:pt>
                <c:pt idx="9574">
                  <c:v>0.95739999999999992</c:v>
                </c:pt>
                <c:pt idx="9575">
                  <c:v>0.95750000000000002</c:v>
                </c:pt>
                <c:pt idx="9576">
                  <c:v>0.95760000000000001</c:v>
                </c:pt>
                <c:pt idx="9577">
                  <c:v>0.9577</c:v>
                </c:pt>
                <c:pt idx="9578">
                  <c:v>0.95779999999999998</c:v>
                </c:pt>
                <c:pt idx="9579">
                  <c:v>0.95789999999999997</c:v>
                </c:pt>
                <c:pt idx="9580">
                  <c:v>0.95799999999999996</c:v>
                </c:pt>
                <c:pt idx="9581">
                  <c:v>0.95810000000000006</c:v>
                </c:pt>
                <c:pt idx="9582">
                  <c:v>0.95819999999999994</c:v>
                </c:pt>
                <c:pt idx="9583">
                  <c:v>0.95830000000000004</c:v>
                </c:pt>
                <c:pt idx="9584">
                  <c:v>0.95840000000000003</c:v>
                </c:pt>
                <c:pt idx="9585">
                  <c:v>0.95850000000000002</c:v>
                </c:pt>
                <c:pt idx="9586">
                  <c:v>0.95860000000000001</c:v>
                </c:pt>
                <c:pt idx="9587">
                  <c:v>0.9587</c:v>
                </c:pt>
                <c:pt idx="9588">
                  <c:v>0.95879999999999999</c:v>
                </c:pt>
                <c:pt idx="9589">
                  <c:v>0.95890000000000009</c:v>
                </c:pt>
                <c:pt idx="9590">
                  <c:v>0.95899999999999996</c:v>
                </c:pt>
                <c:pt idx="9591">
                  <c:v>0.95909999999999995</c:v>
                </c:pt>
                <c:pt idx="9592">
                  <c:v>0.95920000000000005</c:v>
                </c:pt>
                <c:pt idx="9593">
                  <c:v>0.95929999999999993</c:v>
                </c:pt>
                <c:pt idx="9594">
                  <c:v>0.95940000000000003</c:v>
                </c:pt>
                <c:pt idx="9595">
                  <c:v>0.95949999999999991</c:v>
                </c:pt>
                <c:pt idx="9596">
                  <c:v>0.95960000000000001</c:v>
                </c:pt>
                <c:pt idx="9597">
                  <c:v>0.9597</c:v>
                </c:pt>
                <c:pt idx="9598">
                  <c:v>0.95979999999999999</c:v>
                </c:pt>
                <c:pt idx="9599">
                  <c:v>0.95989999999999998</c:v>
                </c:pt>
                <c:pt idx="9600">
                  <c:v>0.96000000000000008</c:v>
                </c:pt>
                <c:pt idx="9601">
                  <c:v>0.96009999999999995</c:v>
                </c:pt>
                <c:pt idx="9602">
                  <c:v>0.96020000000000005</c:v>
                </c:pt>
                <c:pt idx="9603">
                  <c:v>0.96029999999999993</c:v>
                </c:pt>
                <c:pt idx="9604">
                  <c:v>0.96040000000000003</c:v>
                </c:pt>
                <c:pt idx="9605">
                  <c:v>0.96050000000000002</c:v>
                </c:pt>
                <c:pt idx="9606">
                  <c:v>0.96060000000000001</c:v>
                </c:pt>
                <c:pt idx="9607">
                  <c:v>0.9607</c:v>
                </c:pt>
                <c:pt idx="9608">
                  <c:v>0.9608000000000001</c:v>
                </c:pt>
                <c:pt idx="9609">
                  <c:v>0.96089999999999998</c:v>
                </c:pt>
                <c:pt idx="9610">
                  <c:v>0.96100000000000008</c:v>
                </c:pt>
                <c:pt idx="9611">
                  <c:v>0.96109999999999995</c:v>
                </c:pt>
                <c:pt idx="9612">
                  <c:v>0.96120000000000005</c:v>
                </c:pt>
                <c:pt idx="9613">
                  <c:v>0.96130000000000004</c:v>
                </c:pt>
                <c:pt idx="9614">
                  <c:v>0.96139999999999992</c:v>
                </c:pt>
                <c:pt idx="9615">
                  <c:v>0.96150000000000002</c:v>
                </c:pt>
                <c:pt idx="9616">
                  <c:v>0.96160000000000001</c:v>
                </c:pt>
                <c:pt idx="9617">
                  <c:v>0.9617</c:v>
                </c:pt>
                <c:pt idx="9618">
                  <c:v>0.96179999999999999</c:v>
                </c:pt>
                <c:pt idx="9619">
                  <c:v>0.96189999999999998</c:v>
                </c:pt>
                <c:pt idx="9620">
                  <c:v>0.96199999999999997</c:v>
                </c:pt>
                <c:pt idx="9621">
                  <c:v>0.96210000000000007</c:v>
                </c:pt>
                <c:pt idx="9622">
                  <c:v>0.96219999999999994</c:v>
                </c:pt>
                <c:pt idx="9623">
                  <c:v>0.96230000000000004</c:v>
                </c:pt>
                <c:pt idx="9624">
                  <c:v>0.96239999999999992</c:v>
                </c:pt>
                <c:pt idx="9625">
                  <c:v>0.96250000000000002</c:v>
                </c:pt>
                <c:pt idx="9626">
                  <c:v>0.96260000000000001</c:v>
                </c:pt>
                <c:pt idx="9627">
                  <c:v>0.9627</c:v>
                </c:pt>
                <c:pt idx="9628">
                  <c:v>0.96279999999999999</c:v>
                </c:pt>
                <c:pt idx="9629">
                  <c:v>0.96290000000000009</c:v>
                </c:pt>
                <c:pt idx="9630">
                  <c:v>0.96299999999999997</c:v>
                </c:pt>
                <c:pt idx="9631">
                  <c:v>0.96310000000000007</c:v>
                </c:pt>
                <c:pt idx="9632">
                  <c:v>0.96319999999999995</c:v>
                </c:pt>
                <c:pt idx="9633">
                  <c:v>0.96330000000000005</c:v>
                </c:pt>
                <c:pt idx="9634">
                  <c:v>0.96340000000000003</c:v>
                </c:pt>
                <c:pt idx="9635">
                  <c:v>0.96349999999999991</c:v>
                </c:pt>
                <c:pt idx="9636">
                  <c:v>0.96360000000000001</c:v>
                </c:pt>
                <c:pt idx="9637">
                  <c:v>0.9637</c:v>
                </c:pt>
                <c:pt idx="9638">
                  <c:v>0.96379999999999999</c:v>
                </c:pt>
                <c:pt idx="9639">
                  <c:v>0.96389999999999998</c:v>
                </c:pt>
                <c:pt idx="9640">
                  <c:v>0.96399999999999997</c:v>
                </c:pt>
                <c:pt idx="9641">
                  <c:v>0.96409999999999996</c:v>
                </c:pt>
                <c:pt idx="9642">
                  <c:v>0.96420000000000006</c:v>
                </c:pt>
                <c:pt idx="9643">
                  <c:v>0.96429999999999993</c:v>
                </c:pt>
                <c:pt idx="9644">
                  <c:v>0.96440000000000003</c:v>
                </c:pt>
                <c:pt idx="9645">
                  <c:v>0.96450000000000002</c:v>
                </c:pt>
                <c:pt idx="9646">
                  <c:v>0.96460000000000001</c:v>
                </c:pt>
                <c:pt idx="9647">
                  <c:v>0.9647</c:v>
                </c:pt>
                <c:pt idx="9648">
                  <c:v>0.96479999999999999</c:v>
                </c:pt>
                <c:pt idx="9649">
                  <c:v>0.96489999999999998</c:v>
                </c:pt>
                <c:pt idx="9650">
                  <c:v>0.96500000000000008</c:v>
                </c:pt>
                <c:pt idx="9651">
                  <c:v>0.96509999999999996</c:v>
                </c:pt>
                <c:pt idx="9652">
                  <c:v>0.96520000000000006</c:v>
                </c:pt>
                <c:pt idx="9653">
                  <c:v>0.96529999999999994</c:v>
                </c:pt>
                <c:pt idx="9654">
                  <c:v>0.96540000000000004</c:v>
                </c:pt>
                <c:pt idx="9655">
                  <c:v>0.96550000000000002</c:v>
                </c:pt>
                <c:pt idx="9656">
                  <c:v>0.96560000000000001</c:v>
                </c:pt>
                <c:pt idx="9657">
                  <c:v>0.9657</c:v>
                </c:pt>
                <c:pt idx="9658">
                  <c:v>0.96579999999999999</c:v>
                </c:pt>
                <c:pt idx="9659">
                  <c:v>0.96589999999999998</c:v>
                </c:pt>
                <c:pt idx="9660">
                  <c:v>0.96599999999999997</c:v>
                </c:pt>
                <c:pt idx="9661">
                  <c:v>0.96609999999999996</c:v>
                </c:pt>
                <c:pt idx="9662">
                  <c:v>0.96619999999999995</c:v>
                </c:pt>
                <c:pt idx="9663">
                  <c:v>0.96630000000000005</c:v>
                </c:pt>
                <c:pt idx="9664">
                  <c:v>0.96639999999999993</c:v>
                </c:pt>
                <c:pt idx="9665">
                  <c:v>0.96650000000000003</c:v>
                </c:pt>
                <c:pt idx="9666">
                  <c:v>0.96660000000000001</c:v>
                </c:pt>
                <c:pt idx="9667">
                  <c:v>0.9667</c:v>
                </c:pt>
                <c:pt idx="9668">
                  <c:v>0.96679999999999999</c:v>
                </c:pt>
                <c:pt idx="9669">
                  <c:v>0.96689999999999998</c:v>
                </c:pt>
                <c:pt idx="9670">
                  <c:v>0.96699999999999997</c:v>
                </c:pt>
                <c:pt idx="9671">
                  <c:v>0.96710000000000007</c:v>
                </c:pt>
                <c:pt idx="9672">
                  <c:v>0.96719999999999995</c:v>
                </c:pt>
                <c:pt idx="9673">
                  <c:v>0.96730000000000005</c:v>
                </c:pt>
                <c:pt idx="9674">
                  <c:v>0.96740000000000004</c:v>
                </c:pt>
                <c:pt idx="9675">
                  <c:v>0.96750000000000003</c:v>
                </c:pt>
                <c:pt idx="9676">
                  <c:v>0.96760000000000002</c:v>
                </c:pt>
                <c:pt idx="9677">
                  <c:v>0.9677</c:v>
                </c:pt>
                <c:pt idx="9678">
                  <c:v>0.96779999999999999</c:v>
                </c:pt>
                <c:pt idx="9679">
                  <c:v>0.96790000000000009</c:v>
                </c:pt>
                <c:pt idx="9680">
                  <c:v>0.96799999999999997</c:v>
                </c:pt>
                <c:pt idx="9681">
                  <c:v>0.96809999999999996</c:v>
                </c:pt>
                <c:pt idx="9682">
                  <c:v>0.96820000000000006</c:v>
                </c:pt>
                <c:pt idx="9683">
                  <c:v>0.96829999999999994</c:v>
                </c:pt>
                <c:pt idx="9684">
                  <c:v>0.96840000000000004</c:v>
                </c:pt>
                <c:pt idx="9685">
                  <c:v>0.96849999999999992</c:v>
                </c:pt>
                <c:pt idx="9686">
                  <c:v>0.96860000000000002</c:v>
                </c:pt>
                <c:pt idx="9687">
                  <c:v>0.96870000000000001</c:v>
                </c:pt>
                <c:pt idx="9688">
                  <c:v>0.96879999999999999</c:v>
                </c:pt>
                <c:pt idx="9689">
                  <c:v>0.96889999999999998</c:v>
                </c:pt>
                <c:pt idx="9690">
                  <c:v>0.96899999999999997</c:v>
                </c:pt>
                <c:pt idx="9691">
                  <c:v>0.96909999999999996</c:v>
                </c:pt>
                <c:pt idx="9692">
                  <c:v>0.96920000000000006</c:v>
                </c:pt>
                <c:pt idx="9693">
                  <c:v>0.96929999999999994</c:v>
                </c:pt>
                <c:pt idx="9694">
                  <c:v>0.96940000000000004</c:v>
                </c:pt>
                <c:pt idx="9695">
                  <c:v>0.96950000000000003</c:v>
                </c:pt>
                <c:pt idx="9696">
                  <c:v>0.96960000000000002</c:v>
                </c:pt>
                <c:pt idx="9697">
                  <c:v>0.96970000000000001</c:v>
                </c:pt>
                <c:pt idx="9698">
                  <c:v>0.9698</c:v>
                </c:pt>
                <c:pt idx="9699">
                  <c:v>0.96989999999999998</c:v>
                </c:pt>
                <c:pt idx="9700">
                  <c:v>0.97000000000000008</c:v>
                </c:pt>
                <c:pt idx="9701">
                  <c:v>0.97009999999999996</c:v>
                </c:pt>
                <c:pt idx="9702">
                  <c:v>0.97019999999999995</c:v>
                </c:pt>
                <c:pt idx="9703">
                  <c:v>0.97030000000000005</c:v>
                </c:pt>
                <c:pt idx="9704">
                  <c:v>0.97039999999999993</c:v>
                </c:pt>
                <c:pt idx="9705">
                  <c:v>0.97050000000000003</c:v>
                </c:pt>
                <c:pt idx="9706">
                  <c:v>0.97059999999999991</c:v>
                </c:pt>
                <c:pt idx="9707">
                  <c:v>0.97070000000000001</c:v>
                </c:pt>
                <c:pt idx="9708">
                  <c:v>0.9708</c:v>
                </c:pt>
                <c:pt idx="9709">
                  <c:v>0.97089999999999999</c:v>
                </c:pt>
                <c:pt idx="9710">
                  <c:v>0.97099999999999997</c:v>
                </c:pt>
                <c:pt idx="9711">
                  <c:v>0.97110000000000007</c:v>
                </c:pt>
                <c:pt idx="9712">
                  <c:v>0.97119999999999995</c:v>
                </c:pt>
                <c:pt idx="9713">
                  <c:v>0.97130000000000005</c:v>
                </c:pt>
                <c:pt idx="9714">
                  <c:v>0.97139999999999993</c:v>
                </c:pt>
                <c:pt idx="9715">
                  <c:v>0.97150000000000003</c:v>
                </c:pt>
                <c:pt idx="9716">
                  <c:v>0.97160000000000002</c:v>
                </c:pt>
                <c:pt idx="9717">
                  <c:v>0.97170000000000001</c:v>
                </c:pt>
                <c:pt idx="9718">
                  <c:v>0.9718</c:v>
                </c:pt>
                <c:pt idx="9719">
                  <c:v>0.9719000000000001</c:v>
                </c:pt>
                <c:pt idx="9720">
                  <c:v>0.97199999999999998</c:v>
                </c:pt>
                <c:pt idx="9721">
                  <c:v>0.97210000000000008</c:v>
                </c:pt>
                <c:pt idx="9722">
                  <c:v>0.97219999999999995</c:v>
                </c:pt>
                <c:pt idx="9723">
                  <c:v>0.97230000000000005</c:v>
                </c:pt>
                <c:pt idx="9724">
                  <c:v>0.97240000000000004</c:v>
                </c:pt>
                <c:pt idx="9725">
                  <c:v>0.97249999999999992</c:v>
                </c:pt>
                <c:pt idx="9726">
                  <c:v>0.97260000000000002</c:v>
                </c:pt>
                <c:pt idx="9727">
                  <c:v>0.9726999999999999</c:v>
                </c:pt>
                <c:pt idx="9728">
                  <c:v>0.9728</c:v>
                </c:pt>
                <c:pt idx="9729">
                  <c:v>0.97289999999999999</c:v>
                </c:pt>
                <c:pt idx="9730">
                  <c:v>0.97299999999999998</c:v>
                </c:pt>
                <c:pt idx="9731">
                  <c:v>0.97309999999999997</c:v>
                </c:pt>
                <c:pt idx="9732">
                  <c:v>0.97320000000000007</c:v>
                </c:pt>
                <c:pt idx="9733">
                  <c:v>0.97329999999999994</c:v>
                </c:pt>
                <c:pt idx="9734">
                  <c:v>0.97340000000000004</c:v>
                </c:pt>
                <c:pt idx="9735">
                  <c:v>0.97349999999999992</c:v>
                </c:pt>
                <c:pt idx="9736">
                  <c:v>0.97360000000000002</c:v>
                </c:pt>
                <c:pt idx="9737">
                  <c:v>0.97370000000000001</c:v>
                </c:pt>
                <c:pt idx="9738">
                  <c:v>0.9738</c:v>
                </c:pt>
                <c:pt idx="9739">
                  <c:v>0.97389999999999999</c:v>
                </c:pt>
                <c:pt idx="9740">
                  <c:v>0.97400000000000009</c:v>
                </c:pt>
                <c:pt idx="9741">
                  <c:v>0.97409999999999997</c:v>
                </c:pt>
                <c:pt idx="9742">
                  <c:v>0.97420000000000007</c:v>
                </c:pt>
                <c:pt idx="9743">
                  <c:v>0.97429999999999994</c:v>
                </c:pt>
                <c:pt idx="9744">
                  <c:v>0.97440000000000004</c:v>
                </c:pt>
                <c:pt idx="9745">
                  <c:v>0.97450000000000003</c:v>
                </c:pt>
                <c:pt idx="9746">
                  <c:v>0.97460000000000002</c:v>
                </c:pt>
                <c:pt idx="9747">
                  <c:v>0.97470000000000001</c:v>
                </c:pt>
                <c:pt idx="9748">
                  <c:v>0.9748</c:v>
                </c:pt>
                <c:pt idx="9749">
                  <c:v>0.97489999999999999</c:v>
                </c:pt>
                <c:pt idx="9750">
                  <c:v>0.97499999999999998</c:v>
                </c:pt>
                <c:pt idx="9751">
                  <c:v>0.97509999999999997</c:v>
                </c:pt>
                <c:pt idx="9752">
                  <c:v>0.97519999999999996</c:v>
                </c:pt>
                <c:pt idx="9753">
                  <c:v>0.97530000000000006</c:v>
                </c:pt>
                <c:pt idx="9754">
                  <c:v>0.97539999999999993</c:v>
                </c:pt>
                <c:pt idx="9755">
                  <c:v>0.97550000000000003</c:v>
                </c:pt>
                <c:pt idx="9756">
                  <c:v>0.97560000000000002</c:v>
                </c:pt>
                <c:pt idx="9757">
                  <c:v>0.97570000000000001</c:v>
                </c:pt>
                <c:pt idx="9758">
                  <c:v>0.9758</c:v>
                </c:pt>
                <c:pt idx="9759">
                  <c:v>0.97589999999999999</c:v>
                </c:pt>
                <c:pt idx="9760">
                  <c:v>0.97599999999999998</c:v>
                </c:pt>
                <c:pt idx="9761">
                  <c:v>0.97610000000000008</c:v>
                </c:pt>
                <c:pt idx="9762">
                  <c:v>0.97619999999999996</c:v>
                </c:pt>
                <c:pt idx="9763">
                  <c:v>0.97630000000000006</c:v>
                </c:pt>
                <c:pt idx="9764">
                  <c:v>0.97639999999999993</c:v>
                </c:pt>
                <c:pt idx="9765">
                  <c:v>0.97650000000000003</c:v>
                </c:pt>
                <c:pt idx="9766">
                  <c:v>0.97660000000000002</c:v>
                </c:pt>
                <c:pt idx="9767">
                  <c:v>0.97670000000000001</c:v>
                </c:pt>
                <c:pt idx="9768">
                  <c:v>0.97680000000000011</c:v>
                </c:pt>
                <c:pt idx="9769">
                  <c:v>0.97689999999999999</c:v>
                </c:pt>
                <c:pt idx="9770">
                  <c:v>0.97699999999999998</c:v>
                </c:pt>
                <c:pt idx="9771">
                  <c:v>0.97710000000000008</c:v>
                </c:pt>
                <c:pt idx="9772">
                  <c:v>0.97719999999999985</c:v>
                </c:pt>
                <c:pt idx="9773">
                  <c:v>0.97729999999999995</c:v>
                </c:pt>
                <c:pt idx="9774">
                  <c:v>0.97740000000000005</c:v>
                </c:pt>
                <c:pt idx="9775">
                  <c:v>0.97750000000000004</c:v>
                </c:pt>
                <c:pt idx="9776">
                  <c:v>0.97759999999999991</c:v>
                </c:pt>
                <c:pt idx="9777">
                  <c:v>0.97770000000000001</c:v>
                </c:pt>
                <c:pt idx="9778">
                  <c:v>0.9778</c:v>
                </c:pt>
                <c:pt idx="9779">
                  <c:v>0.9779000000000001</c:v>
                </c:pt>
                <c:pt idx="9780">
                  <c:v>0.97799999999999987</c:v>
                </c:pt>
                <c:pt idx="9781">
                  <c:v>0.97809999999999997</c:v>
                </c:pt>
                <c:pt idx="9782">
                  <c:v>0.97820000000000007</c:v>
                </c:pt>
                <c:pt idx="9783">
                  <c:v>0.97830000000000006</c:v>
                </c:pt>
                <c:pt idx="9784">
                  <c:v>0.97839999999999994</c:v>
                </c:pt>
                <c:pt idx="9785">
                  <c:v>0.97850000000000004</c:v>
                </c:pt>
                <c:pt idx="9786">
                  <c:v>0.97860000000000003</c:v>
                </c:pt>
                <c:pt idx="9787">
                  <c:v>0.97870000000000013</c:v>
                </c:pt>
                <c:pt idx="9788">
                  <c:v>0.97879999999999989</c:v>
                </c:pt>
                <c:pt idx="9789">
                  <c:v>0.97889999999999999</c:v>
                </c:pt>
                <c:pt idx="9790">
                  <c:v>0.97900000000000009</c:v>
                </c:pt>
                <c:pt idx="9791">
                  <c:v>0.97909999999999986</c:v>
                </c:pt>
                <c:pt idx="9792">
                  <c:v>0.97919999999999996</c:v>
                </c:pt>
                <c:pt idx="9793">
                  <c:v>0.97930000000000006</c:v>
                </c:pt>
                <c:pt idx="9794">
                  <c:v>0.97940000000000005</c:v>
                </c:pt>
                <c:pt idx="9795">
                  <c:v>0.97949999999999993</c:v>
                </c:pt>
                <c:pt idx="9796">
                  <c:v>0.97959999999999992</c:v>
                </c:pt>
                <c:pt idx="9797">
                  <c:v>0.97970000000000002</c:v>
                </c:pt>
                <c:pt idx="9798">
                  <c:v>0.97980000000000012</c:v>
                </c:pt>
                <c:pt idx="9799">
                  <c:v>0.97989999999999988</c:v>
                </c:pt>
                <c:pt idx="9800">
                  <c:v>0.98</c:v>
                </c:pt>
                <c:pt idx="9801">
                  <c:v>0.98009999999999997</c:v>
                </c:pt>
                <c:pt idx="9802">
                  <c:v>0.98020000000000007</c:v>
                </c:pt>
                <c:pt idx="9803">
                  <c:v>0.98029999999999995</c:v>
                </c:pt>
                <c:pt idx="9804">
                  <c:v>0.98039999999999994</c:v>
                </c:pt>
                <c:pt idx="9805">
                  <c:v>0.98050000000000004</c:v>
                </c:pt>
                <c:pt idx="9806">
                  <c:v>0.98060000000000014</c:v>
                </c:pt>
                <c:pt idx="9807">
                  <c:v>0.98069999999999991</c:v>
                </c:pt>
                <c:pt idx="9808">
                  <c:v>0.98080000000000001</c:v>
                </c:pt>
                <c:pt idx="9809">
                  <c:v>0.98089999999999999</c:v>
                </c:pt>
                <c:pt idx="9810">
                  <c:v>0.98100000000000009</c:v>
                </c:pt>
                <c:pt idx="9811">
                  <c:v>0.98109999999999997</c:v>
                </c:pt>
                <c:pt idx="9812">
                  <c:v>0.98119999999999996</c:v>
                </c:pt>
                <c:pt idx="9813">
                  <c:v>0.98130000000000006</c:v>
                </c:pt>
                <c:pt idx="9814">
                  <c:v>0.98139999999999994</c:v>
                </c:pt>
                <c:pt idx="9815">
                  <c:v>0.98149999999999993</c:v>
                </c:pt>
                <c:pt idx="9816">
                  <c:v>0.98160000000000003</c:v>
                </c:pt>
                <c:pt idx="9817">
                  <c:v>0.98170000000000002</c:v>
                </c:pt>
                <c:pt idx="9818">
                  <c:v>0.9817999999999999</c:v>
                </c:pt>
                <c:pt idx="9819">
                  <c:v>0.9819</c:v>
                </c:pt>
                <c:pt idx="9820">
                  <c:v>0.98199999999999998</c:v>
                </c:pt>
                <c:pt idx="9821">
                  <c:v>0.98210000000000008</c:v>
                </c:pt>
                <c:pt idx="9822">
                  <c:v>0.98219999999999996</c:v>
                </c:pt>
                <c:pt idx="9823">
                  <c:v>0.98229999999999995</c:v>
                </c:pt>
                <c:pt idx="9824">
                  <c:v>0.98240000000000005</c:v>
                </c:pt>
                <c:pt idx="9825">
                  <c:v>0.98250000000000004</c:v>
                </c:pt>
                <c:pt idx="9826">
                  <c:v>0.98259999999999992</c:v>
                </c:pt>
                <c:pt idx="9827">
                  <c:v>0.98270000000000002</c:v>
                </c:pt>
                <c:pt idx="9828">
                  <c:v>0.98280000000000001</c:v>
                </c:pt>
                <c:pt idx="9829">
                  <c:v>0.98290000000000011</c:v>
                </c:pt>
                <c:pt idx="9830">
                  <c:v>0.98299999999999998</c:v>
                </c:pt>
                <c:pt idx="9831">
                  <c:v>0.98309999999999997</c:v>
                </c:pt>
                <c:pt idx="9832">
                  <c:v>0.98320000000000007</c:v>
                </c:pt>
                <c:pt idx="9833">
                  <c:v>0.98330000000000006</c:v>
                </c:pt>
                <c:pt idx="9834">
                  <c:v>0.98339999999999994</c:v>
                </c:pt>
                <c:pt idx="9835">
                  <c:v>0.98350000000000004</c:v>
                </c:pt>
                <c:pt idx="9836">
                  <c:v>0.98360000000000003</c:v>
                </c:pt>
                <c:pt idx="9837">
                  <c:v>0.98369999999999991</c:v>
                </c:pt>
                <c:pt idx="9838">
                  <c:v>0.98380000000000001</c:v>
                </c:pt>
                <c:pt idx="9839">
                  <c:v>0.9839</c:v>
                </c:pt>
                <c:pt idx="9840">
                  <c:v>0.9840000000000001</c:v>
                </c:pt>
                <c:pt idx="9841">
                  <c:v>0.98409999999999986</c:v>
                </c:pt>
                <c:pt idx="9842">
                  <c:v>0.98419999999999996</c:v>
                </c:pt>
                <c:pt idx="9843">
                  <c:v>0.98430000000000006</c:v>
                </c:pt>
                <c:pt idx="9844">
                  <c:v>0.98440000000000005</c:v>
                </c:pt>
                <c:pt idx="9845">
                  <c:v>0.98449999999999993</c:v>
                </c:pt>
                <c:pt idx="9846">
                  <c:v>0.98459999999999992</c:v>
                </c:pt>
                <c:pt idx="9847">
                  <c:v>0.98470000000000002</c:v>
                </c:pt>
                <c:pt idx="9848">
                  <c:v>0.98480000000000012</c:v>
                </c:pt>
                <c:pt idx="9849">
                  <c:v>0.98489999999999989</c:v>
                </c:pt>
                <c:pt idx="9850">
                  <c:v>0.98499999999999999</c:v>
                </c:pt>
                <c:pt idx="9851">
                  <c:v>0.98510000000000009</c:v>
                </c:pt>
                <c:pt idx="9852">
                  <c:v>0.98520000000000008</c:v>
                </c:pt>
                <c:pt idx="9853">
                  <c:v>0.98529999999999995</c:v>
                </c:pt>
                <c:pt idx="9854">
                  <c:v>0.98539999999999994</c:v>
                </c:pt>
                <c:pt idx="9855">
                  <c:v>0.98550000000000004</c:v>
                </c:pt>
                <c:pt idx="9856">
                  <c:v>0.98560000000000014</c:v>
                </c:pt>
                <c:pt idx="9857">
                  <c:v>0.98569999999999991</c:v>
                </c:pt>
                <c:pt idx="9858">
                  <c:v>0.98580000000000001</c:v>
                </c:pt>
                <c:pt idx="9859">
                  <c:v>0.98590000000000011</c:v>
                </c:pt>
                <c:pt idx="9860">
                  <c:v>0.98599999999999988</c:v>
                </c:pt>
                <c:pt idx="9861">
                  <c:v>0.98609999999999998</c:v>
                </c:pt>
                <c:pt idx="9862">
                  <c:v>0.98619999999999997</c:v>
                </c:pt>
                <c:pt idx="9863">
                  <c:v>0.98630000000000007</c:v>
                </c:pt>
                <c:pt idx="9864">
                  <c:v>0.98639999999999994</c:v>
                </c:pt>
                <c:pt idx="9865">
                  <c:v>0.98649999999999993</c:v>
                </c:pt>
                <c:pt idx="9866">
                  <c:v>0.98660000000000003</c:v>
                </c:pt>
                <c:pt idx="9867">
                  <c:v>0.98670000000000013</c:v>
                </c:pt>
                <c:pt idx="9868">
                  <c:v>0.9867999999999999</c:v>
                </c:pt>
                <c:pt idx="9869">
                  <c:v>0.9869</c:v>
                </c:pt>
                <c:pt idx="9870">
                  <c:v>0.98699999999999999</c:v>
                </c:pt>
                <c:pt idx="9871">
                  <c:v>0.98710000000000009</c:v>
                </c:pt>
                <c:pt idx="9872">
                  <c:v>0.98719999999999997</c:v>
                </c:pt>
                <c:pt idx="9873">
                  <c:v>0.98729999999999996</c:v>
                </c:pt>
                <c:pt idx="9874">
                  <c:v>0.98740000000000006</c:v>
                </c:pt>
                <c:pt idx="9875">
                  <c:v>0.98750000000000004</c:v>
                </c:pt>
                <c:pt idx="9876">
                  <c:v>0.98759999999999992</c:v>
                </c:pt>
                <c:pt idx="9877">
                  <c:v>0.98770000000000002</c:v>
                </c:pt>
                <c:pt idx="9878">
                  <c:v>0.98780000000000001</c:v>
                </c:pt>
                <c:pt idx="9879">
                  <c:v>0.98790000000000011</c:v>
                </c:pt>
                <c:pt idx="9880">
                  <c:v>0.98799999999999999</c:v>
                </c:pt>
                <c:pt idx="9881">
                  <c:v>0.98809999999999998</c:v>
                </c:pt>
                <c:pt idx="9882">
                  <c:v>0.98820000000000008</c:v>
                </c:pt>
                <c:pt idx="9883">
                  <c:v>0.98829999999999985</c:v>
                </c:pt>
                <c:pt idx="9884">
                  <c:v>0.98839999999999995</c:v>
                </c:pt>
                <c:pt idx="9885">
                  <c:v>0.98850000000000005</c:v>
                </c:pt>
                <c:pt idx="9886">
                  <c:v>0.98860000000000003</c:v>
                </c:pt>
                <c:pt idx="9887">
                  <c:v>0.98869999999999991</c:v>
                </c:pt>
                <c:pt idx="9888">
                  <c:v>0.98880000000000001</c:v>
                </c:pt>
                <c:pt idx="9889">
                  <c:v>0.9889</c:v>
                </c:pt>
                <c:pt idx="9890">
                  <c:v>0.9890000000000001</c:v>
                </c:pt>
                <c:pt idx="9891">
                  <c:v>0.98909999999999987</c:v>
                </c:pt>
                <c:pt idx="9892">
                  <c:v>0.98919999999999997</c:v>
                </c:pt>
                <c:pt idx="9893">
                  <c:v>0.98930000000000007</c:v>
                </c:pt>
                <c:pt idx="9894">
                  <c:v>0.98940000000000006</c:v>
                </c:pt>
                <c:pt idx="9895">
                  <c:v>0.98949999999999994</c:v>
                </c:pt>
                <c:pt idx="9896">
                  <c:v>0.98960000000000004</c:v>
                </c:pt>
                <c:pt idx="9897">
                  <c:v>0.98970000000000002</c:v>
                </c:pt>
                <c:pt idx="9898">
                  <c:v>0.98980000000000012</c:v>
                </c:pt>
                <c:pt idx="9899">
                  <c:v>0.98989999999999989</c:v>
                </c:pt>
                <c:pt idx="9900">
                  <c:v>0.99</c:v>
                </c:pt>
                <c:pt idx="9901">
                  <c:v>0.99010000000000009</c:v>
                </c:pt>
                <c:pt idx="9902">
                  <c:v>0.99020000000000008</c:v>
                </c:pt>
                <c:pt idx="9903">
                  <c:v>0.99029999999999996</c:v>
                </c:pt>
                <c:pt idx="9904">
                  <c:v>0.99040000000000006</c:v>
                </c:pt>
                <c:pt idx="9905">
                  <c:v>0.99050000000000005</c:v>
                </c:pt>
                <c:pt idx="9906">
                  <c:v>0.99059999999999993</c:v>
                </c:pt>
                <c:pt idx="9907">
                  <c:v>0.99069999999999991</c:v>
                </c:pt>
                <c:pt idx="9908">
                  <c:v>0.99080000000000001</c:v>
                </c:pt>
                <c:pt idx="9909">
                  <c:v>0.99090000000000011</c:v>
                </c:pt>
                <c:pt idx="9910">
                  <c:v>0.99099999999999988</c:v>
                </c:pt>
                <c:pt idx="9911">
                  <c:v>0.99109999999999998</c:v>
                </c:pt>
                <c:pt idx="9912">
                  <c:v>0.99119999999999997</c:v>
                </c:pt>
                <c:pt idx="9913">
                  <c:v>0.99130000000000007</c:v>
                </c:pt>
                <c:pt idx="9914">
                  <c:v>0.99139999999999995</c:v>
                </c:pt>
                <c:pt idx="9915">
                  <c:v>0.99149999999999994</c:v>
                </c:pt>
                <c:pt idx="9916">
                  <c:v>0.99160000000000004</c:v>
                </c:pt>
                <c:pt idx="9917">
                  <c:v>0.99170000000000014</c:v>
                </c:pt>
                <c:pt idx="9918">
                  <c:v>0.9917999999999999</c:v>
                </c:pt>
                <c:pt idx="9919">
                  <c:v>0.9919</c:v>
                </c:pt>
                <c:pt idx="9920">
                  <c:v>0.99199999999999999</c:v>
                </c:pt>
                <c:pt idx="9921">
                  <c:v>0.99210000000000009</c:v>
                </c:pt>
                <c:pt idx="9922">
                  <c:v>0.99219999999999997</c:v>
                </c:pt>
                <c:pt idx="9923">
                  <c:v>0.99229999999999996</c:v>
                </c:pt>
                <c:pt idx="9924">
                  <c:v>0.99240000000000006</c:v>
                </c:pt>
                <c:pt idx="9925">
                  <c:v>0.99249999999999994</c:v>
                </c:pt>
                <c:pt idx="9926">
                  <c:v>0.99259999999999993</c:v>
                </c:pt>
                <c:pt idx="9927">
                  <c:v>0.99270000000000003</c:v>
                </c:pt>
                <c:pt idx="9928">
                  <c:v>0.99280000000000002</c:v>
                </c:pt>
                <c:pt idx="9929">
                  <c:v>0.99289999999999989</c:v>
                </c:pt>
                <c:pt idx="9930">
                  <c:v>0.99299999999999999</c:v>
                </c:pt>
                <c:pt idx="9931">
                  <c:v>0.99309999999999998</c:v>
                </c:pt>
                <c:pt idx="9932">
                  <c:v>0.99320000000000008</c:v>
                </c:pt>
                <c:pt idx="9933">
                  <c:v>0.99329999999999996</c:v>
                </c:pt>
                <c:pt idx="9934">
                  <c:v>0.99339999999999995</c:v>
                </c:pt>
                <c:pt idx="9935">
                  <c:v>0.99350000000000005</c:v>
                </c:pt>
                <c:pt idx="9936">
                  <c:v>0.99360000000000004</c:v>
                </c:pt>
                <c:pt idx="9937">
                  <c:v>0.99369999999999992</c:v>
                </c:pt>
                <c:pt idx="9938">
                  <c:v>0.99380000000000002</c:v>
                </c:pt>
                <c:pt idx="9939">
                  <c:v>0.99390000000000001</c:v>
                </c:pt>
                <c:pt idx="9940">
                  <c:v>0.99400000000000011</c:v>
                </c:pt>
                <c:pt idx="9941">
                  <c:v>0.99409999999999998</c:v>
                </c:pt>
                <c:pt idx="9942">
                  <c:v>0.99419999999999997</c:v>
                </c:pt>
                <c:pt idx="9943">
                  <c:v>0.99430000000000007</c:v>
                </c:pt>
                <c:pt idx="9944">
                  <c:v>0.99440000000000006</c:v>
                </c:pt>
                <c:pt idx="9945">
                  <c:v>0.99449999999999994</c:v>
                </c:pt>
                <c:pt idx="9946">
                  <c:v>0.99460000000000004</c:v>
                </c:pt>
                <c:pt idx="9947">
                  <c:v>0.99470000000000003</c:v>
                </c:pt>
                <c:pt idx="9948">
                  <c:v>0.99479999999999991</c:v>
                </c:pt>
                <c:pt idx="9949">
                  <c:v>0.9948999999999999</c:v>
                </c:pt>
                <c:pt idx="9950">
                  <c:v>0.995</c:v>
                </c:pt>
                <c:pt idx="9951">
                  <c:v>0.9951000000000001</c:v>
                </c:pt>
                <c:pt idx="9952">
                  <c:v>0.99519999999999986</c:v>
                </c:pt>
                <c:pt idx="9953">
                  <c:v>0.99529999999999996</c:v>
                </c:pt>
                <c:pt idx="9954">
                  <c:v>0.99540000000000006</c:v>
                </c:pt>
                <c:pt idx="9955">
                  <c:v>0.99550000000000005</c:v>
                </c:pt>
                <c:pt idx="9956">
                  <c:v>0.99559999999999993</c:v>
                </c:pt>
                <c:pt idx="9957">
                  <c:v>0.99569999999999992</c:v>
                </c:pt>
                <c:pt idx="9958">
                  <c:v>0.99580000000000002</c:v>
                </c:pt>
                <c:pt idx="9959">
                  <c:v>0.99590000000000012</c:v>
                </c:pt>
                <c:pt idx="9960">
                  <c:v>0.99599999999999989</c:v>
                </c:pt>
                <c:pt idx="9961">
                  <c:v>0.99609999999999999</c:v>
                </c:pt>
                <c:pt idx="9962">
                  <c:v>0.99620000000000009</c:v>
                </c:pt>
                <c:pt idx="9963">
                  <c:v>0.99630000000000007</c:v>
                </c:pt>
                <c:pt idx="9964">
                  <c:v>0.99639999999999995</c:v>
                </c:pt>
                <c:pt idx="9965">
                  <c:v>0.99649999999999994</c:v>
                </c:pt>
                <c:pt idx="9966">
                  <c:v>0.99660000000000004</c:v>
                </c:pt>
                <c:pt idx="9967">
                  <c:v>0.99670000000000014</c:v>
                </c:pt>
                <c:pt idx="9968">
                  <c:v>0.99679999999999991</c:v>
                </c:pt>
                <c:pt idx="9969">
                  <c:v>0.99690000000000001</c:v>
                </c:pt>
                <c:pt idx="9970">
                  <c:v>0.99700000000000011</c:v>
                </c:pt>
                <c:pt idx="9971">
                  <c:v>0.99709999999999988</c:v>
                </c:pt>
                <c:pt idx="9972">
                  <c:v>0.99719999999999998</c:v>
                </c:pt>
                <c:pt idx="9973">
                  <c:v>0.99729999999999996</c:v>
                </c:pt>
                <c:pt idx="9974">
                  <c:v>0.99740000000000006</c:v>
                </c:pt>
                <c:pt idx="9975">
                  <c:v>0.99749999999999994</c:v>
                </c:pt>
                <c:pt idx="9976">
                  <c:v>0.99759999999999993</c:v>
                </c:pt>
                <c:pt idx="9977">
                  <c:v>0.99770000000000003</c:v>
                </c:pt>
                <c:pt idx="9978">
                  <c:v>0.99780000000000002</c:v>
                </c:pt>
                <c:pt idx="9979">
                  <c:v>0.9978999999999999</c:v>
                </c:pt>
                <c:pt idx="9980">
                  <c:v>0.998</c:v>
                </c:pt>
                <c:pt idx="9981">
                  <c:v>0.99809999999999999</c:v>
                </c:pt>
                <c:pt idx="9982">
                  <c:v>0.99820000000000009</c:v>
                </c:pt>
                <c:pt idx="9983">
                  <c:v>0.99829999999999997</c:v>
                </c:pt>
                <c:pt idx="9984">
                  <c:v>0.99839999999999995</c:v>
                </c:pt>
                <c:pt idx="9985">
                  <c:v>0.99850000000000005</c:v>
                </c:pt>
                <c:pt idx="9986">
                  <c:v>0.99860000000000004</c:v>
                </c:pt>
                <c:pt idx="9987">
                  <c:v>0.99869999999999992</c:v>
                </c:pt>
                <c:pt idx="9988">
                  <c:v>0.99880000000000002</c:v>
                </c:pt>
                <c:pt idx="9989">
                  <c:v>0.99890000000000001</c:v>
                </c:pt>
                <c:pt idx="9990">
                  <c:v>0.99900000000000011</c:v>
                </c:pt>
                <c:pt idx="9991">
                  <c:v>0.99909999999999999</c:v>
                </c:pt>
                <c:pt idx="9992">
                  <c:v>0.99919999999999998</c:v>
                </c:pt>
                <c:pt idx="9993">
                  <c:v>0.99930000000000008</c:v>
                </c:pt>
                <c:pt idx="9994">
                  <c:v>0.99939999999999984</c:v>
                </c:pt>
                <c:pt idx="9995">
                  <c:v>0.99949999999999994</c:v>
                </c:pt>
                <c:pt idx="9996">
                  <c:v>0.99960000000000004</c:v>
                </c:pt>
                <c:pt idx="9997">
                  <c:v>0.99970000000000003</c:v>
                </c:pt>
                <c:pt idx="9998">
                  <c:v>0.99979999999999991</c:v>
                </c:pt>
                <c:pt idx="9999">
                  <c:v>0.99990000000000001</c:v>
                </c:pt>
                <c:pt idx="10000">
                  <c:v>1</c:v>
                </c:pt>
                <c:pt idx="10001">
                  <c:v>1.0001</c:v>
                </c:pt>
                <c:pt idx="10002">
                  <c:v>1.0002</c:v>
                </c:pt>
                <c:pt idx="10003">
                  <c:v>1.0003</c:v>
                </c:pt>
                <c:pt idx="10004">
                  <c:v>1.0004</c:v>
                </c:pt>
                <c:pt idx="10005">
                  <c:v>1.0005000000000002</c:v>
                </c:pt>
                <c:pt idx="10006">
                  <c:v>1.0005999999999999</c:v>
                </c:pt>
                <c:pt idx="10007">
                  <c:v>1.0006999999999999</c:v>
                </c:pt>
                <c:pt idx="10008">
                  <c:v>1.0008000000000001</c:v>
                </c:pt>
                <c:pt idx="10009">
                  <c:v>1.0009000000000001</c:v>
                </c:pt>
                <c:pt idx="10010">
                  <c:v>1.0009999999999999</c:v>
                </c:pt>
                <c:pt idx="10011">
                  <c:v>1.0011000000000001</c:v>
                </c:pt>
                <c:pt idx="10012">
                  <c:v>1.0012000000000001</c:v>
                </c:pt>
                <c:pt idx="10013">
                  <c:v>1.0013000000000001</c:v>
                </c:pt>
                <c:pt idx="10014">
                  <c:v>1.0013999999999998</c:v>
                </c:pt>
                <c:pt idx="10015">
                  <c:v>1.0015000000000001</c:v>
                </c:pt>
                <c:pt idx="10016">
                  <c:v>1.0016</c:v>
                </c:pt>
                <c:pt idx="10017">
                  <c:v>1.0016999999999998</c:v>
                </c:pt>
                <c:pt idx="10018">
                  <c:v>1.0018</c:v>
                </c:pt>
                <c:pt idx="10019">
                  <c:v>1.0019</c:v>
                </c:pt>
                <c:pt idx="10020">
                  <c:v>1.002</c:v>
                </c:pt>
                <c:pt idx="10021">
                  <c:v>1.0021</c:v>
                </c:pt>
                <c:pt idx="10022">
                  <c:v>1.0022</c:v>
                </c:pt>
                <c:pt idx="10023">
                  <c:v>1.0023</c:v>
                </c:pt>
                <c:pt idx="10024">
                  <c:v>1.0024000000000002</c:v>
                </c:pt>
                <c:pt idx="10025">
                  <c:v>1.0024999999999999</c:v>
                </c:pt>
                <c:pt idx="10026">
                  <c:v>1.0025999999999999</c:v>
                </c:pt>
                <c:pt idx="10027">
                  <c:v>1.0026999999999999</c:v>
                </c:pt>
                <c:pt idx="10028">
                  <c:v>1.0028000000000001</c:v>
                </c:pt>
                <c:pt idx="10029">
                  <c:v>1.0028999999999999</c:v>
                </c:pt>
                <c:pt idx="10030">
                  <c:v>1.0029999999999999</c:v>
                </c:pt>
                <c:pt idx="10031">
                  <c:v>1.0031000000000001</c:v>
                </c:pt>
                <c:pt idx="10032">
                  <c:v>1.0032000000000001</c:v>
                </c:pt>
                <c:pt idx="10033">
                  <c:v>1.0032999999999999</c:v>
                </c:pt>
                <c:pt idx="10034">
                  <c:v>1.0034000000000001</c:v>
                </c:pt>
                <c:pt idx="10035">
                  <c:v>1.0035000000000001</c:v>
                </c:pt>
                <c:pt idx="10036">
                  <c:v>1.0036</c:v>
                </c:pt>
                <c:pt idx="10037">
                  <c:v>1.0037</c:v>
                </c:pt>
                <c:pt idx="10038">
                  <c:v>1.0038</c:v>
                </c:pt>
                <c:pt idx="10039">
                  <c:v>1.0039</c:v>
                </c:pt>
                <c:pt idx="10040">
                  <c:v>1.004</c:v>
                </c:pt>
                <c:pt idx="10041">
                  <c:v>1.0041</c:v>
                </c:pt>
                <c:pt idx="10042">
                  <c:v>1.0042</c:v>
                </c:pt>
                <c:pt idx="10043">
                  <c:v>1.0043</c:v>
                </c:pt>
                <c:pt idx="10044">
                  <c:v>1.0044</c:v>
                </c:pt>
                <c:pt idx="10045">
                  <c:v>1.0044999999999999</c:v>
                </c:pt>
                <c:pt idx="10046">
                  <c:v>1.0045999999999999</c:v>
                </c:pt>
                <c:pt idx="10047">
                  <c:v>1.0047000000000001</c:v>
                </c:pt>
                <c:pt idx="10048">
                  <c:v>1.0047999999999999</c:v>
                </c:pt>
                <c:pt idx="10049">
                  <c:v>1.0048999999999999</c:v>
                </c:pt>
                <c:pt idx="10050">
                  <c:v>1.0050000000000001</c:v>
                </c:pt>
                <c:pt idx="10051">
                  <c:v>1.0051000000000001</c:v>
                </c:pt>
                <c:pt idx="10052">
                  <c:v>1.0051999999999999</c:v>
                </c:pt>
                <c:pt idx="10053">
                  <c:v>1.0053000000000001</c:v>
                </c:pt>
                <c:pt idx="10054">
                  <c:v>1.0054000000000001</c:v>
                </c:pt>
                <c:pt idx="10055">
                  <c:v>1.0055000000000001</c:v>
                </c:pt>
                <c:pt idx="10056">
                  <c:v>1.0056</c:v>
                </c:pt>
                <c:pt idx="10057">
                  <c:v>1.0057</c:v>
                </c:pt>
                <c:pt idx="10058">
                  <c:v>1.0058</c:v>
                </c:pt>
                <c:pt idx="10059">
                  <c:v>1.0058999999999998</c:v>
                </c:pt>
                <c:pt idx="10060">
                  <c:v>1.006</c:v>
                </c:pt>
                <c:pt idx="10061">
                  <c:v>1.0061</c:v>
                </c:pt>
                <c:pt idx="10062">
                  <c:v>1.0062</c:v>
                </c:pt>
                <c:pt idx="10063">
                  <c:v>1.0063</c:v>
                </c:pt>
                <c:pt idx="10064">
                  <c:v>1.0064</c:v>
                </c:pt>
                <c:pt idx="10065">
                  <c:v>1.0065</c:v>
                </c:pt>
                <c:pt idx="10066">
                  <c:v>1.0066000000000002</c:v>
                </c:pt>
                <c:pt idx="10067">
                  <c:v>1.0066999999999999</c:v>
                </c:pt>
                <c:pt idx="10068">
                  <c:v>1.0067999999999999</c:v>
                </c:pt>
                <c:pt idx="10069">
                  <c:v>1.0069000000000001</c:v>
                </c:pt>
                <c:pt idx="10070">
                  <c:v>1.0070000000000001</c:v>
                </c:pt>
                <c:pt idx="10071">
                  <c:v>1.0070999999999999</c:v>
                </c:pt>
                <c:pt idx="10072">
                  <c:v>1.0071999999999999</c:v>
                </c:pt>
                <c:pt idx="10073">
                  <c:v>1.0073000000000001</c:v>
                </c:pt>
                <c:pt idx="10074">
                  <c:v>1.0074000000000001</c:v>
                </c:pt>
                <c:pt idx="10075">
                  <c:v>1.0074999999999998</c:v>
                </c:pt>
                <c:pt idx="10076">
                  <c:v>1.0076000000000001</c:v>
                </c:pt>
                <c:pt idx="10077">
                  <c:v>1.0077</c:v>
                </c:pt>
                <c:pt idx="10078">
                  <c:v>1.0078</c:v>
                </c:pt>
                <c:pt idx="10079">
                  <c:v>1.0079</c:v>
                </c:pt>
                <c:pt idx="10080">
                  <c:v>1.008</c:v>
                </c:pt>
                <c:pt idx="10081">
                  <c:v>1.0081</c:v>
                </c:pt>
                <c:pt idx="10082">
                  <c:v>1.0082</c:v>
                </c:pt>
                <c:pt idx="10083">
                  <c:v>1.0083</c:v>
                </c:pt>
                <c:pt idx="10084">
                  <c:v>1.0084</c:v>
                </c:pt>
                <c:pt idx="10085">
                  <c:v>1.0085000000000002</c:v>
                </c:pt>
                <c:pt idx="10086">
                  <c:v>1.0085999999999999</c:v>
                </c:pt>
                <c:pt idx="10087">
                  <c:v>1.0086999999999999</c:v>
                </c:pt>
                <c:pt idx="10088">
                  <c:v>1.0087999999999999</c:v>
                </c:pt>
                <c:pt idx="10089">
                  <c:v>1.0089000000000001</c:v>
                </c:pt>
                <c:pt idx="10090">
                  <c:v>1.0089999999999999</c:v>
                </c:pt>
                <c:pt idx="10091">
                  <c:v>1.0090999999999999</c:v>
                </c:pt>
                <c:pt idx="10092">
                  <c:v>1.0092000000000001</c:v>
                </c:pt>
                <c:pt idx="10093">
                  <c:v>1.0093000000000001</c:v>
                </c:pt>
                <c:pt idx="10094">
                  <c:v>1.0093999999999999</c:v>
                </c:pt>
                <c:pt idx="10095">
                  <c:v>1.0095000000000001</c:v>
                </c:pt>
                <c:pt idx="10096">
                  <c:v>1.0096000000000001</c:v>
                </c:pt>
                <c:pt idx="10097">
                  <c:v>1.0097</c:v>
                </c:pt>
                <c:pt idx="10098">
                  <c:v>1.0098</c:v>
                </c:pt>
                <c:pt idx="10099">
                  <c:v>1.0099</c:v>
                </c:pt>
                <c:pt idx="10100">
                  <c:v>1.01</c:v>
                </c:pt>
                <c:pt idx="10101">
                  <c:v>1.0101</c:v>
                </c:pt>
                <c:pt idx="10102">
                  <c:v>1.0102</c:v>
                </c:pt>
                <c:pt idx="10103">
                  <c:v>1.0103</c:v>
                </c:pt>
                <c:pt idx="10104">
                  <c:v>1.0104</c:v>
                </c:pt>
                <c:pt idx="10105">
                  <c:v>1.0105</c:v>
                </c:pt>
                <c:pt idx="10106">
                  <c:v>1.0105999999999999</c:v>
                </c:pt>
                <c:pt idx="10107">
                  <c:v>1.0106999999999999</c:v>
                </c:pt>
                <c:pt idx="10108">
                  <c:v>1.0108000000000001</c:v>
                </c:pt>
                <c:pt idx="10109">
                  <c:v>1.0108999999999999</c:v>
                </c:pt>
                <c:pt idx="10110">
                  <c:v>1.0109999999999999</c:v>
                </c:pt>
                <c:pt idx="10111">
                  <c:v>1.0111000000000001</c:v>
                </c:pt>
                <c:pt idx="10112">
                  <c:v>1.0112000000000001</c:v>
                </c:pt>
                <c:pt idx="10113">
                  <c:v>1.0112999999999999</c:v>
                </c:pt>
                <c:pt idx="10114">
                  <c:v>1.0114000000000001</c:v>
                </c:pt>
                <c:pt idx="10115">
                  <c:v>1.0115000000000001</c:v>
                </c:pt>
                <c:pt idx="10116">
                  <c:v>1.0116000000000001</c:v>
                </c:pt>
                <c:pt idx="10117">
                  <c:v>1.0116999999999998</c:v>
                </c:pt>
                <c:pt idx="10118">
                  <c:v>1.0118</c:v>
                </c:pt>
                <c:pt idx="10119">
                  <c:v>1.0119</c:v>
                </c:pt>
                <c:pt idx="10120">
                  <c:v>1.012</c:v>
                </c:pt>
                <c:pt idx="10121">
                  <c:v>1.0121</c:v>
                </c:pt>
                <c:pt idx="10122">
                  <c:v>1.0122</c:v>
                </c:pt>
                <c:pt idx="10123">
                  <c:v>1.0123</c:v>
                </c:pt>
                <c:pt idx="10124">
                  <c:v>1.0124000000000002</c:v>
                </c:pt>
                <c:pt idx="10125">
                  <c:v>1.0125</c:v>
                </c:pt>
                <c:pt idx="10126">
                  <c:v>1.0125999999999999</c:v>
                </c:pt>
                <c:pt idx="10127">
                  <c:v>1.0127000000000002</c:v>
                </c:pt>
                <c:pt idx="10128">
                  <c:v>1.0127999999999999</c:v>
                </c:pt>
                <c:pt idx="10129">
                  <c:v>1.0128999999999999</c:v>
                </c:pt>
                <c:pt idx="10130">
                  <c:v>1.0129999999999999</c:v>
                </c:pt>
                <c:pt idx="10131">
                  <c:v>1.0131000000000001</c:v>
                </c:pt>
                <c:pt idx="10132">
                  <c:v>1.0131999999999999</c:v>
                </c:pt>
                <c:pt idx="10133">
                  <c:v>1.0132999999999999</c:v>
                </c:pt>
                <c:pt idx="10134">
                  <c:v>1.0134000000000001</c:v>
                </c:pt>
                <c:pt idx="10135">
                  <c:v>1.0135000000000001</c:v>
                </c:pt>
                <c:pt idx="10136">
                  <c:v>1.0135999999999998</c:v>
                </c:pt>
                <c:pt idx="10137">
                  <c:v>1.0137</c:v>
                </c:pt>
                <c:pt idx="10138">
                  <c:v>1.0138</c:v>
                </c:pt>
                <c:pt idx="10139">
                  <c:v>1.0139</c:v>
                </c:pt>
                <c:pt idx="10140">
                  <c:v>1.014</c:v>
                </c:pt>
                <c:pt idx="10141">
                  <c:v>1.0141</c:v>
                </c:pt>
                <c:pt idx="10142">
                  <c:v>1.0142</c:v>
                </c:pt>
                <c:pt idx="10143">
                  <c:v>1.0143000000000002</c:v>
                </c:pt>
                <c:pt idx="10144">
                  <c:v>1.0144</c:v>
                </c:pt>
                <c:pt idx="10145">
                  <c:v>1.0145</c:v>
                </c:pt>
                <c:pt idx="10146">
                  <c:v>1.0145999999999999</c:v>
                </c:pt>
                <c:pt idx="10147">
                  <c:v>1.0147000000000002</c:v>
                </c:pt>
                <c:pt idx="10148">
                  <c:v>1.0147999999999999</c:v>
                </c:pt>
                <c:pt idx="10149">
                  <c:v>1.0148999999999999</c:v>
                </c:pt>
                <c:pt idx="10150">
                  <c:v>1.0150000000000001</c:v>
                </c:pt>
                <c:pt idx="10151">
                  <c:v>1.0150999999999999</c:v>
                </c:pt>
                <c:pt idx="10152">
                  <c:v>1.0151999999999999</c:v>
                </c:pt>
                <c:pt idx="10153">
                  <c:v>1.0153000000000001</c:v>
                </c:pt>
                <c:pt idx="10154">
                  <c:v>1.0154000000000001</c:v>
                </c:pt>
                <c:pt idx="10155">
                  <c:v>1.0154999999999998</c:v>
                </c:pt>
                <c:pt idx="10156">
                  <c:v>1.0156000000000001</c:v>
                </c:pt>
                <c:pt idx="10157">
                  <c:v>1.0157</c:v>
                </c:pt>
                <c:pt idx="10158">
                  <c:v>1.0158</c:v>
                </c:pt>
                <c:pt idx="10159">
                  <c:v>1.0159</c:v>
                </c:pt>
                <c:pt idx="10160">
                  <c:v>1.016</c:v>
                </c:pt>
                <c:pt idx="10161">
                  <c:v>1.0161</c:v>
                </c:pt>
                <c:pt idx="10162">
                  <c:v>1.0162</c:v>
                </c:pt>
                <c:pt idx="10163">
                  <c:v>1.0163</c:v>
                </c:pt>
                <c:pt idx="10164">
                  <c:v>1.0164</c:v>
                </c:pt>
                <c:pt idx="10165">
                  <c:v>1.0165</c:v>
                </c:pt>
                <c:pt idx="10166">
                  <c:v>1.0166000000000002</c:v>
                </c:pt>
                <c:pt idx="10167">
                  <c:v>1.0166999999999999</c:v>
                </c:pt>
                <c:pt idx="10168">
                  <c:v>1.0167999999999999</c:v>
                </c:pt>
                <c:pt idx="10169">
                  <c:v>1.0169000000000001</c:v>
                </c:pt>
                <c:pt idx="10170">
                  <c:v>1.0169999999999999</c:v>
                </c:pt>
                <c:pt idx="10171">
                  <c:v>1.0170999999999999</c:v>
                </c:pt>
                <c:pt idx="10172">
                  <c:v>1.0172000000000001</c:v>
                </c:pt>
                <c:pt idx="10173">
                  <c:v>1.0173000000000001</c:v>
                </c:pt>
                <c:pt idx="10174">
                  <c:v>1.0173999999999999</c:v>
                </c:pt>
                <c:pt idx="10175">
                  <c:v>1.0174999999999998</c:v>
                </c:pt>
                <c:pt idx="10176">
                  <c:v>1.0176000000000001</c:v>
                </c:pt>
                <c:pt idx="10177">
                  <c:v>1.0177</c:v>
                </c:pt>
                <c:pt idx="10178">
                  <c:v>1.0177999999999998</c:v>
                </c:pt>
                <c:pt idx="10179">
                  <c:v>1.0179</c:v>
                </c:pt>
                <c:pt idx="10180">
                  <c:v>1.018</c:v>
                </c:pt>
                <c:pt idx="10181">
                  <c:v>1.0181</c:v>
                </c:pt>
                <c:pt idx="10182">
                  <c:v>1.0182</c:v>
                </c:pt>
                <c:pt idx="10183">
                  <c:v>1.0183</c:v>
                </c:pt>
                <c:pt idx="10184">
                  <c:v>1.0184</c:v>
                </c:pt>
                <c:pt idx="10185">
                  <c:v>1.0185000000000002</c:v>
                </c:pt>
                <c:pt idx="10186">
                  <c:v>1.0185999999999999</c:v>
                </c:pt>
                <c:pt idx="10187">
                  <c:v>1.0186999999999999</c:v>
                </c:pt>
                <c:pt idx="10188">
                  <c:v>1.0188000000000001</c:v>
                </c:pt>
                <c:pt idx="10189">
                  <c:v>1.0189000000000001</c:v>
                </c:pt>
                <c:pt idx="10190">
                  <c:v>1.0189999999999999</c:v>
                </c:pt>
                <c:pt idx="10191">
                  <c:v>1.0190999999999999</c:v>
                </c:pt>
                <c:pt idx="10192">
                  <c:v>1.0192000000000001</c:v>
                </c:pt>
                <c:pt idx="10193">
                  <c:v>1.0192999999999999</c:v>
                </c:pt>
                <c:pt idx="10194">
                  <c:v>1.0193999999999999</c:v>
                </c:pt>
                <c:pt idx="10195">
                  <c:v>1.0195000000000001</c:v>
                </c:pt>
                <c:pt idx="10196">
                  <c:v>1.0196000000000001</c:v>
                </c:pt>
                <c:pt idx="10197">
                  <c:v>1.0196999999999998</c:v>
                </c:pt>
                <c:pt idx="10198">
                  <c:v>1.0198</c:v>
                </c:pt>
                <c:pt idx="10199">
                  <c:v>1.0199</c:v>
                </c:pt>
                <c:pt idx="10200">
                  <c:v>1.02</c:v>
                </c:pt>
                <c:pt idx="10201">
                  <c:v>1.0201</c:v>
                </c:pt>
                <c:pt idx="10202">
                  <c:v>1.0202</c:v>
                </c:pt>
                <c:pt idx="10203">
                  <c:v>1.0203</c:v>
                </c:pt>
                <c:pt idx="10204">
                  <c:v>1.0204</c:v>
                </c:pt>
                <c:pt idx="10205">
                  <c:v>1.0205</c:v>
                </c:pt>
                <c:pt idx="10206">
                  <c:v>1.0206</c:v>
                </c:pt>
                <c:pt idx="10207">
                  <c:v>1.0206999999999999</c:v>
                </c:pt>
                <c:pt idx="10208">
                  <c:v>1.0208000000000002</c:v>
                </c:pt>
                <c:pt idx="10209">
                  <c:v>1.0208999999999999</c:v>
                </c:pt>
                <c:pt idx="10210">
                  <c:v>1.0209999999999999</c:v>
                </c:pt>
                <c:pt idx="10211">
                  <c:v>1.0211000000000001</c:v>
                </c:pt>
                <c:pt idx="10212">
                  <c:v>1.0212000000000001</c:v>
                </c:pt>
                <c:pt idx="10213">
                  <c:v>1.0212999999999999</c:v>
                </c:pt>
                <c:pt idx="10214">
                  <c:v>1.0214000000000001</c:v>
                </c:pt>
                <c:pt idx="10215">
                  <c:v>1.0215000000000001</c:v>
                </c:pt>
                <c:pt idx="10216">
                  <c:v>1.0215999999999998</c:v>
                </c:pt>
                <c:pt idx="10217">
                  <c:v>1.0217000000000001</c:v>
                </c:pt>
                <c:pt idx="10218">
                  <c:v>1.0218</c:v>
                </c:pt>
                <c:pt idx="10219">
                  <c:v>1.0219</c:v>
                </c:pt>
                <c:pt idx="10220">
                  <c:v>1.0219999999999998</c:v>
                </c:pt>
                <c:pt idx="10221">
                  <c:v>1.0221</c:v>
                </c:pt>
                <c:pt idx="10222">
                  <c:v>1.0222</c:v>
                </c:pt>
                <c:pt idx="10223">
                  <c:v>1.0223</c:v>
                </c:pt>
                <c:pt idx="10224">
                  <c:v>1.0224</c:v>
                </c:pt>
                <c:pt idx="10225">
                  <c:v>1.0225</c:v>
                </c:pt>
                <c:pt idx="10226">
                  <c:v>1.0226</c:v>
                </c:pt>
                <c:pt idx="10227">
                  <c:v>1.0227000000000002</c:v>
                </c:pt>
                <c:pt idx="10228">
                  <c:v>1.0227999999999999</c:v>
                </c:pt>
                <c:pt idx="10229">
                  <c:v>1.0228999999999999</c:v>
                </c:pt>
                <c:pt idx="10230">
                  <c:v>1.0230000000000001</c:v>
                </c:pt>
                <c:pt idx="10231">
                  <c:v>1.0231000000000001</c:v>
                </c:pt>
                <c:pt idx="10232">
                  <c:v>1.0231999999999999</c:v>
                </c:pt>
                <c:pt idx="10233">
                  <c:v>1.0233000000000001</c:v>
                </c:pt>
                <c:pt idx="10234">
                  <c:v>1.0234000000000001</c:v>
                </c:pt>
                <c:pt idx="10235">
                  <c:v>1.0235000000000001</c:v>
                </c:pt>
                <c:pt idx="10236">
                  <c:v>1.0235999999999998</c:v>
                </c:pt>
                <c:pt idx="10237">
                  <c:v>1.0237000000000001</c:v>
                </c:pt>
                <c:pt idx="10238">
                  <c:v>1.0238</c:v>
                </c:pt>
                <c:pt idx="10239">
                  <c:v>1.0238999999999998</c:v>
                </c:pt>
                <c:pt idx="10240">
                  <c:v>1.024</c:v>
                </c:pt>
                <c:pt idx="10241">
                  <c:v>1.0241</c:v>
                </c:pt>
                <c:pt idx="10242">
                  <c:v>1.0242</c:v>
                </c:pt>
                <c:pt idx="10243">
                  <c:v>1.0243</c:v>
                </c:pt>
                <c:pt idx="10244">
                  <c:v>1.0244</c:v>
                </c:pt>
                <c:pt idx="10245">
                  <c:v>1.0245</c:v>
                </c:pt>
                <c:pt idx="10246">
                  <c:v>1.0246000000000002</c:v>
                </c:pt>
                <c:pt idx="10247">
                  <c:v>1.0246999999999999</c:v>
                </c:pt>
                <c:pt idx="10248">
                  <c:v>1.0247999999999999</c:v>
                </c:pt>
                <c:pt idx="10249">
                  <c:v>1.0248999999999999</c:v>
                </c:pt>
                <c:pt idx="10250">
                  <c:v>1.0250000000000001</c:v>
                </c:pt>
                <c:pt idx="10251">
                  <c:v>1.0250999999999999</c:v>
                </c:pt>
                <c:pt idx="10252">
                  <c:v>1.0251999999999999</c:v>
                </c:pt>
                <c:pt idx="10253">
                  <c:v>1.0253000000000001</c:v>
                </c:pt>
                <c:pt idx="10254">
                  <c:v>1.0254000000000001</c:v>
                </c:pt>
                <c:pt idx="10255">
                  <c:v>1.0254999999999999</c:v>
                </c:pt>
                <c:pt idx="10256">
                  <c:v>1.0256000000000001</c:v>
                </c:pt>
                <c:pt idx="10257">
                  <c:v>1.0257000000000001</c:v>
                </c:pt>
                <c:pt idx="10258">
                  <c:v>1.0258</c:v>
                </c:pt>
                <c:pt idx="10259">
                  <c:v>1.0259</c:v>
                </c:pt>
                <c:pt idx="10260">
                  <c:v>1.026</c:v>
                </c:pt>
                <c:pt idx="10261">
                  <c:v>1.0261</c:v>
                </c:pt>
                <c:pt idx="10262">
                  <c:v>1.0262</c:v>
                </c:pt>
                <c:pt idx="10263">
                  <c:v>1.0263</c:v>
                </c:pt>
                <c:pt idx="10264">
                  <c:v>1.0264</c:v>
                </c:pt>
                <c:pt idx="10265">
                  <c:v>1.0265</c:v>
                </c:pt>
                <c:pt idx="10266">
                  <c:v>1.0266</c:v>
                </c:pt>
                <c:pt idx="10267">
                  <c:v>1.0266999999999999</c:v>
                </c:pt>
                <c:pt idx="10268">
                  <c:v>1.0267999999999999</c:v>
                </c:pt>
                <c:pt idx="10269">
                  <c:v>1.0269000000000001</c:v>
                </c:pt>
                <c:pt idx="10270">
                  <c:v>1.0269999999999999</c:v>
                </c:pt>
                <c:pt idx="10271">
                  <c:v>1.0270999999999999</c:v>
                </c:pt>
                <c:pt idx="10272">
                  <c:v>1.0272000000000001</c:v>
                </c:pt>
                <c:pt idx="10273">
                  <c:v>1.0273000000000001</c:v>
                </c:pt>
                <c:pt idx="10274">
                  <c:v>1.0273999999999999</c:v>
                </c:pt>
                <c:pt idx="10275">
                  <c:v>1.0275000000000001</c:v>
                </c:pt>
                <c:pt idx="10276">
                  <c:v>1.0276000000000001</c:v>
                </c:pt>
                <c:pt idx="10277">
                  <c:v>1.0277000000000001</c:v>
                </c:pt>
                <c:pt idx="10278">
                  <c:v>1.0278</c:v>
                </c:pt>
                <c:pt idx="10279">
                  <c:v>1.0279</c:v>
                </c:pt>
                <c:pt idx="10280">
                  <c:v>1.028</c:v>
                </c:pt>
                <c:pt idx="10281">
                  <c:v>1.0281</c:v>
                </c:pt>
                <c:pt idx="10282">
                  <c:v>1.0282</c:v>
                </c:pt>
                <c:pt idx="10283">
                  <c:v>1.0283</c:v>
                </c:pt>
                <c:pt idx="10284">
                  <c:v>1.0284</c:v>
                </c:pt>
                <c:pt idx="10285">
                  <c:v>1.0285</c:v>
                </c:pt>
                <c:pt idx="10286">
                  <c:v>1.0286</c:v>
                </c:pt>
                <c:pt idx="10287">
                  <c:v>1.0286999999999999</c:v>
                </c:pt>
                <c:pt idx="10288">
                  <c:v>1.0288000000000002</c:v>
                </c:pt>
                <c:pt idx="10289">
                  <c:v>1.0288999999999999</c:v>
                </c:pt>
                <c:pt idx="10290">
                  <c:v>1.0289999999999999</c:v>
                </c:pt>
                <c:pt idx="10291">
                  <c:v>1.0291000000000001</c:v>
                </c:pt>
                <c:pt idx="10292">
                  <c:v>1.0292000000000001</c:v>
                </c:pt>
                <c:pt idx="10293">
                  <c:v>1.0292999999999999</c:v>
                </c:pt>
                <c:pt idx="10294">
                  <c:v>1.0293999999999999</c:v>
                </c:pt>
                <c:pt idx="10295">
                  <c:v>1.0295000000000001</c:v>
                </c:pt>
                <c:pt idx="10296">
                  <c:v>1.0296000000000001</c:v>
                </c:pt>
                <c:pt idx="10297">
                  <c:v>1.0296999999999998</c:v>
                </c:pt>
                <c:pt idx="10298">
                  <c:v>1.0298</c:v>
                </c:pt>
                <c:pt idx="10299">
                  <c:v>1.0299</c:v>
                </c:pt>
                <c:pt idx="10300">
                  <c:v>1.03</c:v>
                </c:pt>
                <c:pt idx="10301">
                  <c:v>1.0301</c:v>
                </c:pt>
                <c:pt idx="10302">
                  <c:v>1.0302</c:v>
                </c:pt>
                <c:pt idx="10303">
                  <c:v>1.0303</c:v>
                </c:pt>
                <c:pt idx="10304">
                  <c:v>1.0304</c:v>
                </c:pt>
                <c:pt idx="10305">
                  <c:v>1.0305</c:v>
                </c:pt>
                <c:pt idx="10306">
                  <c:v>1.0306</c:v>
                </c:pt>
                <c:pt idx="10307">
                  <c:v>1.0307000000000002</c:v>
                </c:pt>
                <c:pt idx="10308">
                  <c:v>1.0307999999999999</c:v>
                </c:pt>
                <c:pt idx="10309">
                  <c:v>1.0308999999999999</c:v>
                </c:pt>
                <c:pt idx="10310">
                  <c:v>1.0309999999999999</c:v>
                </c:pt>
                <c:pt idx="10311">
                  <c:v>1.0311000000000001</c:v>
                </c:pt>
                <c:pt idx="10312">
                  <c:v>1.0311999999999999</c:v>
                </c:pt>
                <c:pt idx="10313">
                  <c:v>1.0312999999999999</c:v>
                </c:pt>
                <c:pt idx="10314">
                  <c:v>1.0314000000000001</c:v>
                </c:pt>
                <c:pt idx="10315">
                  <c:v>1.0315000000000001</c:v>
                </c:pt>
                <c:pt idx="10316">
                  <c:v>1.0315999999999999</c:v>
                </c:pt>
                <c:pt idx="10317">
                  <c:v>1.0317000000000001</c:v>
                </c:pt>
                <c:pt idx="10318">
                  <c:v>1.0318000000000001</c:v>
                </c:pt>
                <c:pt idx="10319">
                  <c:v>1.0319</c:v>
                </c:pt>
                <c:pt idx="10320">
                  <c:v>1.032</c:v>
                </c:pt>
                <c:pt idx="10321">
                  <c:v>1.0321</c:v>
                </c:pt>
                <c:pt idx="10322">
                  <c:v>1.0322</c:v>
                </c:pt>
                <c:pt idx="10323">
                  <c:v>1.0323</c:v>
                </c:pt>
                <c:pt idx="10324">
                  <c:v>1.0324</c:v>
                </c:pt>
                <c:pt idx="10325">
                  <c:v>1.0325</c:v>
                </c:pt>
                <c:pt idx="10326">
                  <c:v>1.0326</c:v>
                </c:pt>
                <c:pt idx="10327">
                  <c:v>1.0327</c:v>
                </c:pt>
                <c:pt idx="10328">
                  <c:v>1.0327999999999999</c:v>
                </c:pt>
                <c:pt idx="10329">
                  <c:v>1.0328999999999999</c:v>
                </c:pt>
                <c:pt idx="10330">
                  <c:v>1.0330000000000001</c:v>
                </c:pt>
                <c:pt idx="10331">
                  <c:v>1.0330999999999999</c:v>
                </c:pt>
                <c:pt idx="10332">
                  <c:v>1.0331999999999999</c:v>
                </c:pt>
                <c:pt idx="10333">
                  <c:v>1.0333000000000001</c:v>
                </c:pt>
                <c:pt idx="10334">
                  <c:v>1.0334000000000001</c:v>
                </c:pt>
                <c:pt idx="10335">
                  <c:v>1.0334999999999999</c:v>
                </c:pt>
                <c:pt idx="10336">
                  <c:v>1.0336000000000001</c:v>
                </c:pt>
                <c:pt idx="10337">
                  <c:v>1.0337000000000001</c:v>
                </c:pt>
                <c:pt idx="10338">
                  <c:v>1.0338000000000001</c:v>
                </c:pt>
                <c:pt idx="10339">
                  <c:v>1.0338999999999998</c:v>
                </c:pt>
                <c:pt idx="10340">
                  <c:v>1.034</c:v>
                </c:pt>
                <c:pt idx="10341">
                  <c:v>1.0341</c:v>
                </c:pt>
                <c:pt idx="10342">
                  <c:v>1.0342</c:v>
                </c:pt>
                <c:pt idx="10343">
                  <c:v>1.0343</c:v>
                </c:pt>
                <c:pt idx="10344">
                  <c:v>1.0344</c:v>
                </c:pt>
                <c:pt idx="10345">
                  <c:v>1.0345</c:v>
                </c:pt>
                <c:pt idx="10346">
                  <c:v>1.0346000000000002</c:v>
                </c:pt>
                <c:pt idx="10347">
                  <c:v>1.0347</c:v>
                </c:pt>
                <c:pt idx="10348">
                  <c:v>1.0347999999999999</c:v>
                </c:pt>
                <c:pt idx="10349">
                  <c:v>1.0349000000000002</c:v>
                </c:pt>
                <c:pt idx="10350">
                  <c:v>1.0349999999999999</c:v>
                </c:pt>
                <c:pt idx="10351">
                  <c:v>1.0350999999999999</c:v>
                </c:pt>
                <c:pt idx="10352">
                  <c:v>1.0352000000000001</c:v>
                </c:pt>
                <c:pt idx="10353">
                  <c:v>1.0353000000000001</c:v>
                </c:pt>
                <c:pt idx="10354">
                  <c:v>1.0353999999999999</c:v>
                </c:pt>
                <c:pt idx="10355">
                  <c:v>1.0354999999999999</c:v>
                </c:pt>
                <c:pt idx="10356">
                  <c:v>1.0356000000000001</c:v>
                </c:pt>
                <c:pt idx="10357">
                  <c:v>1.0357000000000001</c:v>
                </c:pt>
                <c:pt idx="10358">
                  <c:v>1.0357999999999998</c:v>
                </c:pt>
                <c:pt idx="10359">
                  <c:v>1.0359</c:v>
                </c:pt>
                <c:pt idx="10360">
                  <c:v>1.036</c:v>
                </c:pt>
                <c:pt idx="10361">
                  <c:v>1.0361</c:v>
                </c:pt>
                <c:pt idx="10362">
                  <c:v>1.0362</c:v>
                </c:pt>
                <c:pt idx="10363">
                  <c:v>1.0363</c:v>
                </c:pt>
                <c:pt idx="10364">
                  <c:v>1.0364</c:v>
                </c:pt>
                <c:pt idx="10365">
                  <c:v>1.0365000000000002</c:v>
                </c:pt>
                <c:pt idx="10366">
                  <c:v>1.0366</c:v>
                </c:pt>
                <c:pt idx="10367">
                  <c:v>1.0367</c:v>
                </c:pt>
                <c:pt idx="10368">
                  <c:v>1.0367999999999999</c:v>
                </c:pt>
                <c:pt idx="10369">
                  <c:v>1.0369000000000002</c:v>
                </c:pt>
                <c:pt idx="10370">
                  <c:v>1.0369999999999999</c:v>
                </c:pt>
                <c:pt idx="10371">
                  <c:v>1.0370999999999999</c:v>
                </c:pt>
                <c:pt idx="10372">
                  <c:v>1.0372000000000001</c:v>
                </c:pt>
                <c:pt idx="10373">
                  <c:v>1.0372999999999999</c:v>
                </c:pt>
                <c:pt idx="10374">
                  <c:v>1.0373999999999999</c:v>
                </c:pt>
                <c:pt idx="10375">
                  <c:v>1.0375000000000001</c:v>
                </c:pt>
                <c:pt idx="10376">
                  <c:v>1.0376000000000001</c:v>
                </c:pt>
                <c:pt idx="10377">
                  <c:v>1.0376999999999998</c:v>
                </c:pt>
                <c:pt idx="10378">
                  <c:v>1.0378000000000001</c:v>
                </c:pt>
                <c:pt idx="10379">
                  <c:v>1.0379</c:v>
                </c:pt>
                <c:pt idx="10380">
                  <c:v>1.038</c:v>
                </c:pt>
                <c:pt idx="10381">
                  <c:v>1.0381</c:v>
                </c:pt>
                <c:pt idx="10382">
                  <c:v>1.0382</c:v>
                </c:pt>
                <c:pt idx="10383">
                  <c:v>1.0383</c:v>
                </c:pt>
                <c:pt idx="10384">
                  <c:v>1.0384</c:v>
                </c:pt>
                <c:pt idx="10385">
                  <c:v>1.0385</c:v>
                </c:pt>
                <c:pt idx="10386">
                  <c:v>1.0386</c:v>
                </c:pt>
                <c:pt idx="10387">
                  <c:v>1.0387</c:v>
                </c:pt>
                <c:pt idx="10388">
                  <c:v>1.0388000000000002</c:v>
                </c:pt>
                <c:pt idx="10389">
                  <c:v>1.0388999999999999</c:v>
                </c:pt>
                <c:pt idx="10390">
                  <c:v>1.0389999999999999</c:v>
                </c:pt>
                <c:pt idx="10391">
                  <c:v>1.0391000000000001</c:v>
                </c:pt>
                <c:pt idx="10392">
                  <c:v>1.0392000000000001</c:v>
                </c:pt>
                <c:pt idx="10393">
                  <c:v>1.0392999999999999</c:v>
                </c:pt>
                <c:pt idx="10394">
                  <c:v>1.0394000000000001</c:v>
                </c:pt>
                <c:pt idx="10395">
                  <c:v>1.0395000000000001</c:v>
                </c:pt>
                <c:pt idx="10396">
                  <c:v>1.0395999999999999</c:v>
                </c:pt>
                <c:pt idx="10397">
                  <c:v>1.0396999999999998</c:v>
                </c:pt>
                <c:pt idx="10398">
                  <c:v>1.0398000000000001</c:v>
                </c:pt>
                <c:pt idx="10399">
                  <c:v>1.0399</c:v>
                </c:pt>
                <c:pt idx="10400">
                  <c:v>1.0399999999999998</c:v>
                </c:pt>
                <c:pt idx="10401">
                  <c:v>1.0401</c:v>
                </c:pt>
                <c:pt idx="10402">
                  <c:v>1.0402</c:v>
                </c:pt>
                <c:pt idx="10403">
                  <c:v>1.0403</c:v>
                </c:pt>
                <c:pt idx="10404">
                  <c:v>1.0404</c:v>
                </c:pt>
                <c:pt idx="10405">
                  <c:v>1.0405</c:v>
                </c:pt>
                <c:pt idx="10406">
                  <c:v>1.0406</c:v>
                </c:pt>
                <c:pt idx="10407">
                  <c:v>1.0407000000000002</c:v>
                </c:pt>
                <c:pt idx="10408">
                  <c:v>1.0407999999999999</c:v>
                </c:pt>
                <c:pt idx="10409">
                  <c:v>1.0408999999999999</c:v>
                </c:pt>
                <c:pt idx="10410">
                  <c:v>1.0410000000000001</c:v>
                </c:pt>
                <c:pt idx="10411">
                  <c:v>1.0411000000000001</c:v>
                </c:pt>
                <c:pt idx="10412">
                  <c:v>1.0411999999999999</c:v>
                </c:pt>
                <c:pt idx="10413">
                  <c:v>1.0412999999999999</c:v>
                </c:pt>
                <c:pt idx="10414">
                  <c:v>1.0414000000000001</c:v>
                </c:pt>
                <c:pt idx="10415">
                  <c:v>1.0415000000000001</c:v>
                </c:pt>
                <c:pt idx="10416">
                  <c:v>1.0415999999999999</c:v>
                </c:pt>
                <c:pt idx="10417">
                  <c:v>1.0417000000000001</c:v>
                </c:pt>
                <c:pt idx="10418">
                  <c:v>1.0418000000000001</c:v>
                </c:pt>
                <c:pt idx="10419">
                  <c:v>1.0418999999999998</c:v>
                </c:pt>
                <c:pt idx="10420">
                  <c:v>1.042</c:v>
                </c:pt>
                <c:pt idx="10421">
                  <c:v>1.0421</c:v>
                </c:pt>
                <c:pt idx="10422">
                  <c:v>1.0422</c:v>
                </c:pt>
                <c:pt idx="10423">
                  <c:v>1.0423</c:v>
                </c:pt>
                <c:pt idx="10424">
                  <c:v>1.0424</c:v>
                </c:pt>
                <c:pt idx="10425">
                  <c:v>1.0425</c:v>
                </c:pt>
                <c:pt idx="10426">
                  <c:v>1.0426</c:v>
                </c:pt>
                <c:pt idx="10427">
                  <c:v>1.0427</c:v>
                </c:pt>
                <c:pt idx="10428">
                  <c:v>1.0427999999999999</c:v>
                </c:pt>
                <c:pt idx="10429">
                  <c:v>1.0428999999999999</c:v>
                </c:pt>
                <c:pt idx="10430">
                  <c:v>1.0430000000000001</c:v>
                </c:pt>
                <c:pt idx="10431">
                  <c:v>1.0430999999999999</c:v>
                </c:pt>
                <c:pt idx="10432">
                  <c:v>1.0431999999999999</c:v>
                </c:pt>
                <c:pt idx="10433">
                  <c:v>1.0433000000000001</c:v>
                </c:pt>
                <c:pt idx="10434">
                  <c:v>1.0434000000000001</c:v>
                </c:pt>
                <c:pt idx="10435">
                  <c:v>1.0434999999999999</c:v>
                </c:pt>
                <c:pt idx="10436">
                  <c:v>1.0436000000000001</c:v>
                </c:pt>
                <c:pt idx="10437">
                  <c:v>1.0437000000000001</c:v>
                </c:pt>
                <c:pt idx="10438">
                  <c:v>1.0437999999999998</c:v>
                </c:pt>
                <c:pt idx="10439">
                  <c:v>1.0439000000000001</c:v>
                </c:pt>
                <c:pt idx="10440">
                  <c:v>1.044</c:v>
                </c:pt>
                <c:pt idx="10441">
                  <c:v>1.0441</c:v>
                </c:pt>
                <c:pt idx="10442">
                  <c:v>1.0441999999999998</c:v>
                </c:pt>
                <c:pt idx="10443">
                  <c:v>1.0443</c:v>
                </c:pt>
                <c:pt idx="10444">
                  <c:v>1.0444</c:v>
                </c:pt>
                <c:pt idx="10445">
                  <c:v>1.0445</c:v>
                </c:pt>
                <c:pt idx="10446">
                  <c:v>1.0446</c:v>
                </c:pt>
                <c:pt idx="10447">
                  <c:v>1.0447</c:v>
                </c:pt>
                <c:pt idx="10448">
                  <c:v>1.0448</c:v>
                </c:pt>
                <c:pt idx="10449">
                  <c:v>1.0449000000000002</c:v>
                </c:pt>
                <c:pt idx="10450">
                  <c:v>1.0449999999999999</c:v>
                </c:pt>
                <c:pt idx="10451">
                  <c:v>1.0450999999999999</c:v>
                </c:pt>
                <c:pt idx="10452">
                  <c:v>1.0452000000000001</c:v>
                </c:pt>
                <c:pt idx="10453">
                  <c:v>1.0453000000000001</c:v>
                </c:pt>
                <c:pt idx="10454">
                  <c:v>1.0453999999999999</c:v>
                </c:pt>
                <c:pt idx="10455">
                  <c:v>1.0455000000000001</c:v>
                </c:pt>
                <c:pt idx="10456">
                  <c:v>1.0456000000000001</c:v>
                </c:pt>
                <c:pt idx="10457">
                  <c:v>1.0457000000000001</c:v>
                </c:pt>
                <c:pt idx="10458">
                  <c:v>1.0457999999999998</c:v>
                </c:pt>
                <c:pt idx="10459">
                  <c:v>1.0459000000000001</c:v>
                </c:pt>
                <c:pt idx="10460">
                  <c:v>1.046</c:v>
                </c:pt>
                <c:pt idx="10461">
                  <c:v>1.0460999999999998</c:v>
                </c:pt>
                <c:pt idx="10462">
                  <c:v>1.0462</c:v>
                </c:pt>
                <c:pt idx="10463">
                  <c:v>1.0463</c:v>
                </c:pt>
                <c:pt idx="10464">
                  <c:v>1.0464</c:v>
                </c:pt>
                <c:pt idx="10465">
                  <c:v>1.0465</c:v>
                </c:pt>
                <c:pt idx="10466">
                  <c:v>1.0466</c:v>
                </c:pt>
                <c:pt idx="10467">
                  <c:v>1.0467</c:v>
                </c:pt>
                <c:pt idx="10468">
                  <c:v>1.0468000000000002</c:v>
                </c:pt>
                <c:pt idx="10469">
                  <c:v>1.0468999999999999</c:v>
                </c:pt>
                <c:pt idx="10470">
                  <c:v>1.0469999999999999</c:v>
                </c:pt>
                <c:pt idx="10471">
                  <c:v>1.0470999999999999</c:v>
                </c:pt>
                <c:pt idx="10472">
                  <c:v>1.0472000000000001</c:v>
                </c:pt>
                <c:pt idx="10473">
                  <c:v>1.0472999999999999</c:v>
                </c:pt>
                <c:pt idx="10474">
                  <c:v>1.0473999999999999</c:v>
                </c:pt>
                <c:pt idx="10475">
                  <c:v>1.0475000000000001</c:v>
                </c:pt>
                <c:pt idx="10476">
                  <c:v>1.0476000000000001</c:v>
                </c:pt>
                <c:pt idx="10477">
                  <c:v>1.0476999999999999</c:v>
                </c:pt>
                <c:pt idx="10478">
                  <c:v>1.0478000000000001</c:v>
                </c:pt>
                <c:pt idx="10479">
                  <c:v>1.0479000000000001</c:v>
                </c:pt>
                <c:pt idx="10480">
                  <c:v>1.048</c:v>
                </c:pt>
                <c:pt idx="10481">
                  <c:v>1.0481</c:v>
                </c:pt>
                <c:pt idx="10482">
                  <c:v>1.0482</c:v>
                </c:pt>
                <c:pt idx="10483">
                  <c:v>1.0483</c:v>
                </c:pt>
                <c:pt idx="10484">
                  <c:v>1.0484</c:v>
                </c:pt>
                <c:pt idx="10485">
                  <c:v>1.0485</c:v>
                </c:pt>
                <c:pt idx="10486">
                  <c:v>1.0486</c:v>
                </c:pt>
                <c:pt idx="10487">
                  <c:v>1.0487</c:v>
                </c:pt>
                <c:pt idx="10488">
                  <c:v>1.0488</c:v>
                </c:pt>
                <c:pt idx="10489">
                  <c:v>1.0488999999999999</c:v>
                </c:pt>
                <c:pt idx="10490">
                  <c:v>1.0489999999999999</c:v>
                </c:pt>
                <c:pt idx="10491">
                  <c:v>1.0491000000000001</c:v>
                </c:pt>
                <c:pt idx="10492">
                  <c:v>1.0491999999999999</c:v>
                </c:pt>
                <c:pt idx="10493">
                  <c:v>1.0492999999999999</c:v>
                </c:pt>
                <c:pt idx="10494">
                  <c:v>1.0494000000000001</c:v>
                </c:pt>
                <c:pt idx="10495">
                  <c:v>1.0495000000000001</c:v>
                </c:pt>
                <c:pt idx="10496">
                  <c:v>1.0495999999999999</c:v>
                </c:pt>
                <c:pt idx="10497">
                  <c:v>1.0497000000000001</c:v>
                </c:pt>
                <c:pt idx="10498">
                  <c:v>1.0498000000000001</c:v>
                </c:pt>
                <c:pt idx="10499">
                  <c:v>1.0499000000000001</c:v>
                </c:pt>
                <c:pt idx="10500">
                  <c:v>1.05</c:v>
                </c:pt>
                <c:pt idx="10501">
                  <c:v>1.0501</c:v>
                </c:pt>
                <c:pt idx="10502">
                  <c:v>1.0502</c:v>
                </c:pt>
                <c:pt idx="10503">
                  <c:v>1.0503</c:v>
                </c:pt>
                <c:pt idx="10504">
                  <c:v>1.0504</c:v>
                </c:pt>
                <c:pt idx="10505">
                  <c:v>1.0505</c:v>
                </c:pt>
                <c:pt idx="10506">
                  <c:v>1.0506</c:v>
                </c:pt>
                <c:pt idx="10507">
                  <c:v>1.0507</c:v>
                </c:pt>
                <c:pt idx="10508">
                  <c:v>1.0508</c:v>
                </c:pt>
                <c:pt idx="10509">
                  <c:v>1.0508999999999999</c:v>
                </c:pt>
                <c:pt idx="10510">
                  <c:v>1.0510000000000002</c:v>
                </c:pt>
                <c:pt idx="10511">
                  <c:v>1.0510999999999999</c:v>
                </c:pt>
                <c:pt idx="10512">
                  <c:v>1.0511999999999999</c:v>
                </c:pt>
                <c:pt idx="10513">
                  <c:v>1.0513000000000001</c:v>
                </c:pt>
                <c:pt idx="10514">
                  <c:v>1.0514000000000001</c:v>
                </c:pt>
                <c:pt idx="10515">
                  <c:v>1.0514999999999999</c:v>
                </c:pt>
                <c:pt idx="10516">
                  <c:v>1.0515999999999999</c:v>
                </c:pt>
                <c:pt idx="10517">
                  <c:v>1.0517000000000001</c:v>
                </c:pt>
                <c:pt idx="10518">
                  <c:v>1.0518000000000001</c:v>
                </c:pt>
                <c:pt idx="10519">
                  <c:v>1.0518999999999998</c:v>
                </c:pt>
                <c:pt idx="10520">
                  <c:v>1.052</c:v>
                </c:pt>
                <c:pt idx="10521">
                  <c:v>1.0521</c:v>
                </c:pt>
                <c:pt idx="10522">
                  <c:v>1.0522</c:v>
                </c:pt>
                <c:pt idx="10523">
                  <c:v>1.0523</c:v>
                </c:pt>
                <c:pt idx="10524">
                  <c:v>1.0524</c:v>
                </c:pt>
                <c:pt idx="10525">
                  <c:v>1.0525</c:v>
                </c:pt>
                <c:pt idx="10526">
                  <c:v>1.0526000000000002</c:v>
                </c:pt>
                <c:pt idx="10527">
                  <c:v>1.0527</c:v>
                </c:pt>
                <c:pt idx="10528">
                  <c:v>1.0528</c:v>
                </c:pt>
                <c:pt idx="10529">
                  <c:v>1.0529000000000002</c:v>
                </c:pt>
                <c:pt idx="10530">
                  <c:v>1.0529999999999999</c:v>
                </c:pt>
                <c:pt idx="10531">
                  <c:v>1.0530999999999999</c:v>
                </c:pt>
                <c:pt idx="10532">
                  <c:v>1.0531999999999999</c:v>
                </c:pt>
                <c:pt idx="10533">
                  <c:v>1.0533000000000001</c:v>
                </c:pt>
                <c:pt idx="10534">
                  <c:v>1.0533999999999999</c:v>
                </c:pt>
                <c:pt idx="10535">
                  <c:v>1.0534999999999999</c:v>
                </c:pt>
                <c:pt idx="10536">
                  <c:v>1.0536000000000001</c:v>
                </c:pt>
                <c:pt idx="10537">
                  <c:v>1.0537000000000001</c:v>
                </c:pt>
                <c:pt idx="10538">
                  <c:v>1.0537999999999998</c:v>
                </c:pt>
                <c:pt idx="10539">
                  <c:v>1.0539000000000001</c:v>
                </c:pt>
                <c:pt idx="10540">
                  <c:v>1.054</c:v>
                </c:pt>
                <c:pt idx="10541">
                  <c:v>1.0541</c:v>
                </c:pt>
                <c:pt idx="10542">
                  <c:v>1.0542</c:v>
                </c:pt>
                <c:pt idx="10543">
                  <c:v>1.0543</c:v>
                </c:pt>
                <c:pt idx="10544">
                  <c:v>1.0544</c:v>
                </c:pt>
                <c:pt idx="10545">
                  <c:v>1.0545</c:v>
                </c:pt>
                <c:pt idx="10546">
                  <c:v>1.0546</c:v>
                </c:pt>
                <c:pt idx="10547">
                  <c:v>1.0547</c:v>
                </c:pt>
                <c:pt idx="10548">
                  <c:v>1.0548</c:v>
                </c:pt>
                <c:pt idx="10549">
                  <c:v>1.0549000000000002</c:v>
                </c:pt>
                <c:pt idx="10550">
                  <c:v>1.0549999999999999</c:v>
                </c:pt>
                <c:pt idx="10551">
                  <c:v>1.0550999999999999</c:v>
                </c:pt>
                <c:pt idx="10552">
                  <c:v>1.0552000000000001</c:v>
                </c:pt>
                <c:pt idx="10553">
                  <c:v>1.0552999999999999</c:v>
                </c:pt>
                <c:pt idx="10554">
                  <c:v>1.0553999999999999</c:v>
                </c:pt>
                <c:pt idx="10555">
                  <c:v>1.0555000000000001</c:v>
                </c:pt>
                <c:pt idx="10556">
                  <c:v>1.0556000000000001</c:v>
                </c:pt>
                <c:pt idx="10557">
                  <c:v>1.0556999999999999</c:v>
                </c:pt>
                <c:pt idx="10558">
                  <c:v>1.0558000000000001</c:v>
                </c:pt>
                <c:pt idx="10559">
                  <c:v>1.0559000000000001</c:v>
                </c:pt>
                <c:pt idx="10560">
                  <c:v>1.056</c:v>
                </c:pt>
                <c:pt idx="10561">
                  <c:v>1.0560999999999998</c:v>
                </c:pt>
                <c:pt idx="10562">
                  <c:v>1.0562</c:v>
                </c:pt>
                <c:pt idx="10563">
                  <c:v>1.0563</c:v>
                </c:pt>
                <c:pt idx="10564">
                  <c:v>1.0564</c:v>
                </c:pt>
                <c:pt idx="10565">
                  <c:v>1.0565</c:v>
                </c:pt>
                <c:pt idx="10566">
                  <c:v>1.0566</c:v>
                </c:pt>
                <c:pt idx="10567">
                  <c:v>1.0567</c:v>
                </c:pt>
                <c:pt idx="10568">
                  <c:v>1.0568000000000002</c:v>
                </c:pt>
                <c:pt idx="10569">
                  <c:v>1.0569</c:v>
                </c:pt>
                <c:pt idx="10570">
                  <c:v>1.0569999999999999</c:v>
                </c:pt>
                <c:pt idx="10571">
                  <c:v>1.0571000000000002</c:v>
                </c:pt>
                <c:pt idx="10572">
                  <c:v>1.0571999999999999</c:v>
                </c:pt>
                <c:pt idx="10573">
                  <c:v>1.0572999999999999</c:v>
                </c:pt>
                <c:pt idx="10574">
                  <c:v>1.0573999999999999</c:v>
                </c:pt>
                <c:pt idx="10575">
                  <c:v>1.0575000000000001</c:v>
                </c:pt>
                <c:pt idx="10576">
                  <c:v>1.0575999999999999</c:v>
                </c:pt>
                <c:pt idx="10577">
                  <c:v>1.0576999999999999</c:v>
                </c:pt>
                <c:pt idx="10578">
                  <c:v>1.0578000000000001</c:v>
                </c:pt>
                <c:pt idx="10579">
                  <c:v>1.0579000000000001</c:v>
                </c:pt>
                <c:pt idx="10580">
                  <c:v>1.0579999999999998</c:v>
                </c:pt>
                <c:pt idx="10581">
                  <c:v>1.0581</c:v>
                </c:pt>
                <c:pt idx="10582">
                  <c:v>1.0582</c:v>
                </c:pt>
                <c:pt idx="10583">
                  <c:v>1.0583</c:v>
                </c:pt>
                <c:pt idx="10584">
                  <c:v>1.0584</c:v>
                </c:pt>
                <c:pt idx="10585">
                  <c:v>1.0585</c:v>
                </c:pt>
                <c:pt idx="10586">
                  <c:v>1.0586</c:v>
                </c:pt>
                <c:pt idx="10587">
                  <c:v>1.0587000000000002</c:v>
                </c:pt>
                <c:pt idx="10588">
                  <c:v>1.0588</c:v>
                </c:pt>
                <c:pt idx="10589">
                  <c:v>1.0589</c:v>
                </c:pt>
                <c:pt idx="10590">
                  <c:v>1.0589999999999999</c:v>
                </c:pt>
                <c:pt idx="10591">
                  <c:v>1.0591000000000002</c:v>
                </c:pt>
                <c:pt idx="10592">
                  <c:v>1.0591999999999999</c:v>
                </c:pt>
                <c:pt idx="10593">
                  <c:v>1.0592999999999999</c:v>
                </c:pt>
                <c:pt idx="10594">
                  <c:v>1.0594000000000001</c:v>
                </c:pt>
                <c:pt idx="10595">
                  <c:v>1.0594999999999999</c:v>
                </c:pt>
                <c:pt idx="10596">
                  <c:v>1.0595999999999999</c:v>
                </c:pt>
                <c:pt idx="10597">
                  <c:v>1.0597000000000001</c:v>
                </c:pt>
                <c:pt idx="10598">
                  <c:v>1.0598000000000001</c:v>
                </c:pt>
                <c:pt idx="10599">
                  <c:v>1.0598999999999998</c:v>
                </c:pt>
                <c:pt idx="10600">
                  <c:v>1.06</c:v>
                </c:pt>
                <c:pt idx="10601">
                  <c:v>1.0601</c:v>
                </c:pt>
                <c:pt idx="10602">
                  <c:v>1.0602</c:v>
                </c:pt>
                <c:pt idx="10603">
                  <c:v>1.0603</c:v>
                </c:pt>
                <c:pt idx="10604">
                  <c:v>1.0604</c:v>
                </c:pt>
                <c:pt idx="10605">
                  <c:v>1.0605</c:v>
                </c:pt>
                <c:pt idx="10606">
                  <c:v>1.0606</c:v>
                </c:pt>
                <c:pt idx="10607">
                  <c:v>1.0607</c:v>
                </c:pt>
                <c:pt idx="10608">
                  <c:v>1.0608</c:v>
                </c:pt>
                <c:pt idx="10609">
                  <c:v>1.0609</c:v>
                </c:pt>
                <c:pt idx="10610">
                  <c:v>1.0610000000000002</c:v>
                </c:pt>
                <c:pt idx="10611">
                  <c:v>1.0610999999999999</c:v>
                </c:pt>
                <c:pt idx="10612">
                  <c:v>1.0611999999999999</c:v>
                </c:pt>
                <c:pt idx="10613">
                  <c:v>1.0613000000000001</c:v>
                </c:pt>
                <c:pt idx="10614">
                  <c:v>1.0614000000000001</c:v>
                </c:pt>
                <c:pt idx="10615">
                  <c:v>1.0614999999999999</c:v>
                </c:pt>
                <c:pt idx="10616">
                  <c:v>1.0616000000000001</c:v>
                </c:pt>
                <c:pt idx="10617">
                  <c:v>1.0617000000000001</c:v>
                </c:pt>
                <c:pt idx="10618">
                  <c:v>1.0617999999999999</c:v>
                </c:pt>
                <c:pt idx="10619">
                  <c:v>1.0618999999999998</c:v>
                </c:pt>
                <c:pt idx="10620">
                  <c:v>1.0620000000000001</c:v>
                </c:pt>
                <c:pt idx="10621">
                  <c:v>1.0621</c:v>
                </c:pt>
                <c:pt idx="10622">
                  <c:v>1.0621999999999998</c:v>
                </c:pt>
                <c:pt idx="10623">
                  <c:v>1.0623</c:v>
                </c:pt>
                <c:pt idx="10624">
                  <c:v>1.0624</c:v>
                </c:pt>
                <c:pt idx="10625">
                  <c:v>1.0625</c:v>
                </c:pt>
                <c:pt idx="10626">
                  <c:v>1.0626</c:v>
                </c:pt>
                <c:pt idx="10627">
                  <c:v>1.0627</c:v>
                </c:pt>
                <c:pt idx="10628">
                  <c:v>1.0628</c:v>
                </c:pt>
                <c:pt idx="10629">
                  <c:v>1.0629000000000002</c:v>
                </c:pt>
                <c:pt idx="10630">
                  <c:v>1.0629999999999999</c:v>
                </c:pt>
                <c:pt idx="10631">
                  <c:v>1.0630999999999999</c:v>
                </c:pt>
                <c:pt idx="10632">
                  <c:v>1.0632000000000001</c:v>
                </c:pt>
                <c:pt idx="10633">
                  <c:v>1.0633000000000001</c:v>
                </c:pt>
                <c:pt idx="10634">
                  <c:v>1.0633999999999999</c:v>
                </c:pt>
                <c:pt idx="10635">
                  <c:v>1.0634999999999999</c:v>
                </c:pt>
                <c:pt idx="10636">
                  <c:v>1.0636000000000001</c:v>
                </c:pt>
                <c:pt idx="10637">
                  <c:v>1.0637000000000001</c:v>
                </c:pt>
                <c:pt idx="10638">
                  <c:v>1.0637999999999999</c:v>
                </c:pt>
                <c:pt idx="10639">
                  <c:v>1.0639000000000001</c:v>
                </c:pt>
                <c:pt idx="10640">
                  <c:v>1.0640000000000001</c:v>
                </c:pt>
                <c:pt idx="10641">
                  <c:v>1.0640999999999998</c:v>
                </c:pt>
                <c:pt idx="10642">
                  <c:v>1.0642</c:v>
                </c:pt>
                <c:pt idx="10643">
                  <c:v>1.0643</c:v>
                </c:pt>
                <c:pt idx="10644">
                  <c:v>1.0644</c:v>
                </c:pt>
                <c:pt idx="10645">
                  <c:v>1.0645</c:v>
                </c:pt>
                <c:pt idx="10646">
                  <c:v>1.0646</c:v>
                </c:pt>
                <c:pt idx="10647">
                  <c:v>1.0647</c:v>
                </c:pt>
                <c:pt idx="10648">
                  <c:v>1.0648</c:v>
                </c:pt>
                <c:pt idx="10649">
                  <c:v>1.0649</c:v>
                </c:pt>
                <c:pt idx="10650">
                  <c:v>1.0649999999999999</c:v>
                </c:pt>
                <c:pt idx="10651">
                  <c:v>1.0650999999999999</c:v>
                </c:pt>
                <c:pt idx="10652">
                  <c:v>1.0652000000000001</c:v>
                </c:pt>
                <c:pt idx="10653">
                  <c:v>1.0652999999999999</c:v>
                </c:pt>
                <c:pt idx="10654">
                  <c:v>1.0653999999999999</c:v>
                </c:pt>
                <c:pt idx="10655">
                  <c:v>1.0655000000000001</c:v>
                </c:pt>
                <c:pt idx="10656">
                  <c:v>1.0656000000000001</c:v>
                </c:pt>
                <c:pt idx="10657">
                  <c:v>1.0656999999999999</c:v>
                </c:pt>
                <c:pt idx="10658">
                  <c:v>1.0658000000000001</c:v>
                </c:pt>
                <c:pt idx="10659">
                  <c:v>1.0659000000000001</c:v>
                </c:pt>
                <c:pt idx="10660">
                  <c:v>1.0660000000000001</c:v>
                </c:pt>
                <c:pt idx="10661">
                  <c:v>1.0661</c:v>
                </c:pt>
                <c:pt idx="10662">
                  <c:v>1.0662</c:v>
                </c:pt>
                <c:pt idx="10663">
                  <c:v>1.0663</c:v>
                </c:pt>
                <c:pt idx="10664">
                  <c:v>1.0663999999999998</c:v>
                </c:pt>
                <c:pt idx="10665">
                  <c:v>1.0665</c:v>
                </c:pt>
                <c:pt idx="10666">
                  <c:v>1.0666</c:v>
                </c:pt>
                <c:pt idx="10667">
                  <c:v>1.0667</c:v>
                </c:pt>
                <c:pt idx="10668">
                  <c:v>1.0668</c:v>
                </c:pt>
                <c:pt idx="10669">
                  <c:v>1.0669</c:v>
                </c:pt>
                <c:pt idx="10670">
                  <c:v>1.0669999999999999</c:v>
                </c:pt>
                <c:pt idx="10671">
                  <c:v>1.0671000000000002</c:v>
                </c:pt>
                <c:pt idx="10672">
                  <c:v>1.0671999999999999</c:v>
                </c:pt>
                <c:pt idx="10673">
                  <c:v>1.0672999999999999</c:v>
                </c:pt>
                <c:pt idx="10674">
                  <c:v>1.0674000000000001</c:v>
                </c:pt>
                <c:pt idx="10675">
                  <c:v>1.0675000000000001</c:v>
                </c:pt>
                <c:pt idx="10676">
                  <c:v>1.0675999999999999</c:v>
                </c:pt>
                <c:pt idx="10677">
                  <c:v>1.0677000000000001</c:v>
                </c:pt>
                <c:pt idx="10678">
                  <c:v>1.0678000000000001</c:v>
                </c:pt>
                <c:pt idx="10679">
                  <c:v>1.0679000000000001</c:v>
                </c:pt>
                <c:pt idx="10680">
                  <c:v>1.0679999999999998</c:v>
                </c:pt>
                <c:pt idx="10681">
                  <c:v>1.0681</c:v>
                </c:pt>
                <c:pt idx="10682">
                  <c:v>1.0682</c:v>
                </c:pt>
                <c:pt idx="10683">
                  <c:v>1.0682999999999998</c:v>
                </c:pt>
                <c:pt idx="10684">
                  <c:v>1.0684</c:v>
                </c:pt>
                <c:pt idx="10685">
                  <c:v>1.0685</c:v>
                </c:pt>
                <c:pt idx="10686">
                  <c:v>1.0686</c:v>
                </c:pt>
                <c:pt idx="10687">
                  <c:v>1.0687</c:v>
                </c:pt>
                <c:pt idx="10688">
                  <c:v>1.0688</c:v>
                </c:pt>
                <c:pt idx="10689">
                  <c:v>1.0689</c:v>
                </c:pt>
                <c:pt idx="10690">
                  <c:v>1.0690000000000002</c:v>
                </c:pt>
                <c:pt idx="10691">
                  <c:v>1.0690999999999999</c:v>
                </c:pt>
                <c:pt idx="10692">
                  <c:v>1.0691999999999999</c:v>
                </c:pt>
                <c:pt idx="10693">
                  <c:v>1.0692999999999999</c:v>
                </c:pt>
                <c:pt idx="10694">
                  <c:v>1.0694000000000001</c:v>
                </c:pt>
                <c:pt idx="10695">
                  <c:v>1.0694999999999999</c:v>
                </c:pt>
                <c:pt idx="10696">
                  <c:v>1.0695999999999999</c:v>
                </c:pt>
                <c:pt idx="10697">
                  <c:v>1.0697000000000001</c:v>
                </c:pt>
                <c:pt idx="10698">
                  <c:v>1.0698000000000001</c:v>
                </c:pt>
                <c:pt idx="10699">
                  <c:v>1.0698999999999999</c:v>
                </c:pt>
                <c:pt idx="10700">
                  <c:v>1.07</c:v>
                </c:pt>
                <c:pt idx="10701">
                  <c:v>1.0701000000000001</c:v>
                </c:pt>
                <c:pt idx="10702">
                  <c:v>1.0702</c:v>
                </c:pt>
                <c:pt idx="10703">
                  <c:v>1.0703</c:v>
                </c:pt>
                <c:pt idx="10704">
                  <c:v>1.0704</c:v>
                </c:pt>
                <c:pt idx="10705">
                  <c:v>1.0705</c:v>
                </c:pt>
                <c:pt idx="10706">
                  <c:v>1.0706</c:v>
                </c:pt>
                <c:pt idx="10707">
                  <c:v>1.0707</c:v>
                </c:pt>
                <c:pt idx="10708">
                  <c:v>1.0708</c:v>
                </c:pt>
                <c:pt idx="10709">
                  <c:v>1.0709</c:v>
                </c:pt>
                <c:pt idx="10710">
                  <c:v>1.071</c:v>
                </c:pt>
                <c:pt idx="10711">
                  <c:v>1.0710999999999999</c:v>
                </c:pt>
                <c:pt idx="10712">
                  <c:v>1.0711999999999999</c:v>
                </c:pt>
                <c:pt idx="10713">
                  <c:v>1.0713000000000001</c:v>
                </c:pt>
                <c:pt idx="10714">
                  <c:v>1.0713999999999999</c:v>
                </c:pt>
                <c:pt idx="10715">
                  <c:v>1.0714999999999999</c:v>
                </c:pt>
                <c:pt idx="10716">
                  <c:v>1.0716000000000001</c:v>
                </c:pt>
                <c:pt idx="10717">
                  <c:v>1.0717000000000001</c:v>
                </c:pt>
                <c:pt idx="10718">
                  <c:v>1.0717999999999999</c:v>
                </c:pt>
                <c:pt idx="10719">
                  <c:v>1.0719000000000001</c:v>
                </c:pt>
                <c:pt idx="10720">
                  <c:v>1.0720000000000001</c:v>
                </c:pt>
                <c:pt idx="10721">
                  <c:v>1.0721000000000001</c:v>
                </c:pt>
                <c:pt idx="10722">
                  <c:v>1.0722</c:v>
                </c:pt>
                <c:pt idx="10723">
                  <c:v>1.0723</c:v>
                </c:pt>
                <c:pt idx="10724">
                  <c:v>1.0724</c:v>
                </c:pt>
                <c:pt idx="10725">
                  <c:v>1.0725</c:v>
                </c:pt>
                <c:pt idx="10726">
                  <c:v>1.0726</c:v>
                </c:pt>
                <c:pt idx="10727">
                  <c:v>1.0727</c:v>
                </c:pt>
                <c:pt idx="10728">
                  <c:v>1.0728</c:v>
                </c:pt>
                <c:pt idx="10729">
                  <c:v>1.0729</c:v>
                </c:pt>
                <c:pt idx="10730">
                  <c:v>1.073</c:v>
                </c:pt>
                <c:pt idx="10731">
                  <c:v>1.0730999999999999</c:v>
                </c:pt>
                <c:pt idx="10732">
                  <c:v>1.0732000000000002</c:v>
                </c:pt>
                <c:pt idx="10733">
                  <c:v>1.0732999999999999</c:v>
                </c:pt>
                <c:pt idx="10734">
                  <c:v>1.0733999999999999</c:v>
                </c:pt>
                <c:pt idx="10735">
                  <c:v>1.0735000000000001</c:v>
                </c:pt>
                <c:pt idx="10736">
                  <c:v>1.0736000000000001</c:v>
                </c:pt>
                <c:pt idx="10737">
                  <c:v>1.0736999999999999</c:v>
                </c:pt>
                <c:pt idx="10738">
                  <c:v>1.0737999999999999</c:v>
                </c:pt>
                <c:pt idx="10739">
                  <c:v>1.0739000000000001</c:v>
                </c:pt>
                <c:pt idx="10740">
                  <c:v>1.0740000000000001</c:v>
                </c:pt>
                <c:pt idx="10741">
                  <c:v>1.0740999999999998</c:v>
                </c:pt>
                <c:pt idx="10742">
                  <c:v>1.0742</c:v>
                </c:pt>
                <c:pt idx="10743">
                  <c:v>1.0743</c:v>
                </c:pt>
                <c:pt idx="10744">
                  <c:v>1.0744</c:v>
                </c:pt>
                <c:pt idx="10745">
                  <c:v>1.0745</c:v>
                </c:pt>
                <c:pt idx="10746">
                  <c:v>1.0746</c:v>
                </c:pt>
                <c:pt idx="10747">
                  <c:v>1.0747</c:v>
                </c:pt>
                <c:pt idx="10748">
                  <c:v>1.0748000000000002</c:v>
                </c:pt>
                <c:pt idx="10749">
                  <c:v>1.0749</c:v>
                </c:pt>
                <c:pt idx="10750">
                  <c:v>1.075</c:v>
                </c:pt>
                <c:pt idx="10751">
                  <c:v>1.0751000000000002</c:v>
                </c:pt>
                <c:pt idx="10752">
                  <c:v>1.0751999999999999</c:v>
                </c:pt>
                <c:pt idx="10753">
                  <c:v>1.0752999999999999</c:v>
                </c:pt>
                <c:pt idx="10754">
                  <c:v>1.0753999999999999</c:v>
                </c:pt>
                <c:pt idx="10755">
                  <c:v>1.0755000000000001</c:v>
                </c:pt>
                <c:pt idx="10756">
                  <c:v>1.0755999999999999</c:v>
                </c:pt>
                <c:pt idx="10757">
                  <c:v>1.0756999999999999</c:v>
                </c:pt>
                <c:pt idx="10758">
                  <c:v>1.0758000000000001</c:v>
                </c:pt>
                <c:pt idx="10759">
                  <c:v>1.0759000000000001</c:v>
                </c:pt>
                <c:pt idx="10760">
                  <c:v>1.0759999999999998</c:v>
                </c:pt>
                <c:pt idx="10761">
                  <c:v>1.0761000000000001</c:v>
                </c:pt>
                <c:pt idx="10762">
                  <c:v>1.0762</c:v>
                </c:pt>
                <c:pt idx="10763">
                  <c:v>1.0763</c:v>
                </c:pt>
                <c:pt idx="10764">
                  <c:v>1.0764</c:v>
                </c:pt>
                <c:pt idx="10765">
                  <c:v>1.0765</c:v>
                </c:pt>
                <c:pt idx="10766">
                  <c:v>1.0766</c:v>
                </c:pt>
                <c:pt idx="10767">
                  <c:v>1.0767</c:v>
                </c:pt>
                <c:pt idx="10768">
                  <c:v>1.0768</c:v>
                </c:pt>
                <c:pt idx="10769">
                  <c:v>1.0769</c:v>
                </c:pt>
                <c:pt idx="10770">
                  <c:v>1.077</c:v>
                </c:pt>
                <c:pt idx="10771">
                  <c:v>1.0771000000000002</c:v>
                </c:pt>
                <c:pt idx="10772">
                  <c:v>1.0771999999999999</c:v>
                </c:pt>
                <c:pt idx="10773">
                  <c:v>1.0772999999999999</c:v>
                </c:pt>
                <c:pt idx="10774">
                  <c:v>1.0774000000000001</c:v>
                </c:pt>
                <c:pt idx="10775">
                  <c:v>1.0774999999999999</c:v>
                </c:pt>
                <c:pt idx="10776">
                  <c:v>1.0775999999999999</c:v>
                </c:pt>
                <c:pt idx="10777">
                  <c:v>1.0777000000000001</c:v>
                </c:pt>
                <c:pt idx="10778">
                  <c:v>1.0778000000000001</c:v>
                </c:pt>
                <c:pt idx="10779">
                  <c:v>1.0778999999999999</c:v>
                </c:pt>
                <c:pt idx="10780">
                  <c:v>1.0780000000000001</c:v>
                </c:pt>
                <c:pt idx="10781">
                  <c:v>1.0781000000000001</c:v>
                </c:pt>
                <c:pt idx="10782">
                  <c:v>1.0782</c:v>
                </c:pt>
                <c:pt idx="10783">
                  <c:v>1.0782999999999998</c:v>
                </c:pt>
                <c:pt idx="10784">
                  <c:v>1.0784</c:v>
                </c:pt>
                <c:pt idx="10785">
                  <c:v>1.0785</c:v>
                </c:pt>
                <c:pt idx="10786">
                  <c:v>1.0786</c:v>
                </c:pt>
                <c:pt idx="10787">
                  <c:v>1.0787</c:v>
                </c:pt>
                <c:pt idx="10788">
                  <c:v>1.0788</c:v>
                </c:pt>
                <c:pt idx="10789">
                  <c:v>1.0789</c:v>
                </c:pt>
                <c:pt idx="10790">
                  <c:v>1.0790000000000002</c:v>
                </c:pt>
                <c:pt idx="10791">
                  <c:v>1.0790999999999999</c:v>
                </c:pt>
                <c:pt idx="10792">
                  <c:v>1.0791999999999999</c:v>
                </c:pt>
                <c:pt idx="10793">
                  <c:v>1.0793000000000001</c:v>
                </c:pt>
                <c:pt idx="10794">
                  <c:v>1.0794000000000001</c:v>
                </c:pt>
                <c:pt idx="10795">
                  <c:v>1.0794999999999999</c:v>
                </c:pt>
                <c:pt idx="10796">
                  <c:v>1.0796000000000001</c:v>
                </c:pt>
                <c:pt idx="10797">
                  <c:v>1.0797000000000001</c:v>
                </c:pt>
                <c:pt idx="10798">
                  <c:v>1.0797999999999999</c:v>
                </c:pt>
                <c:pt idx="10799">
                  <c:v>1.0798999999999999</c:v>
                </c:pt>
                <c:pt idx="10800">
                  <c:v>1.08</c:v>
                </c:pt>
                <c:pt idx="10801">
                  <c:v>1.0801000000000001</c:v>
                </c:pt>
                <c:pt idx="10802">
                  <c:v>1.0801999999999998</c:v>
                </c:pt>
                <c:pt idx="10803">
                  <c:v>1.0803</c:v>
                </c:pt>
                <c:pt idx="10804">
                  <c:v>1.0804</c:v>
                </c:pt>
                <c:pt idx="10805">
                  <c:v>1.0805</c:v>
                </c:pt>
                <c:pt idx="10806">
                  <c:v>1.0806</c:v>
                </c:pt>
                <c:pt idx="10807">
                  <c:v>1.0807</c:v>
                </c:pt>
                <c:pt idx="10808">
                  <c:v>1.0808</c:v>
                </c:pt>
                <c:pt idx="10809">
                  <c:v>1.0809000000000002</c:v>
                </c:pt>
                <c:pt idx="10810">
                  <c:v>1.081</c:v>
                </c:pt>
                <c:pt idx="10811">
                  <c:v>1.0810999999999999</c:v>
                </c:pt>
                <c:pt idx="10812">
                  <c:v>1.0811999999999999</c:v>
                </c:pt>
                <c:pt idx="10813">
                  <c:v>1.0813000000000001</c:v>
                </c:pt>
                <c:pt idx="10814">
                  <c:v>1.0813999999999999</c:v>
                </c:pt>
                <c:pt idx="10815">
                  <c:v>1.0814999999999999</c:v>
                </c:pt>
                <c:pt idx="10816">
                  <c:v>1.0816000000000001</c:v>
                </c:pt>
                <c:pt idx="10817">
                  <c:v>1.0816999999999999</c:v>
                </c:pt>
                <c:pt idx="10818">
                  <c:v>1.0817999999999999</c:v>
                </c:pt>
                <c:pt idx="10819">
                  <c:v>1.0819000000000001</c:v>
                </c:pt>
                <c:pt idx="10820">
                  <c:v>1.0820000000000001</c:v>
                </c:pt>
                <c:pt idx="10821">
                  <c:v>1.0820999999999998</c:v>
                </c:pt>
                <c:pt idx="10822">
                  <c:v>1.0822000000000001</c:v>
                </c:pt>
                <c:pt idx="10823">
                  <c:v>1.0823</c:v>
                </c:pt>
                <c:pt idx="10824">
                  <c:v>1.0824</c:v>
                </c:pt>
                <c:pt idx="10825">
                  <c:v>1.0825</c:v>
                </c:pt>
                <c:pt idx="10826">
                  <c:v>1.0826</c:v>
                </c:pt>
                <c:pt idx="10827">
                  <c:v>1.0827</c:v>
                </c:pt>
                <c:pt idx="10828">
                  <c:v>1.0828</c:v>
                </c:pt>
                <c:pt idx="10829">
                  <c:v>1.0829</c:v>
                </c:pt>
                <c:pt idx="10830">
                  <c:v>1.083</c:v>
                </c:pt>
                <c:pt idx="10831">
                  <c:v>1.0831</c:v>
                </c:pt>
                <c:pt idx="10832">
                  <c:v>1.0832000000000002</c:v>
                </c:pt>
                <c:pt idx="10833">
                  <c:v>1.0832999999999999</c:v>
                </c:pt>
                <c:pt idx="10834">
                  <c:v>1.0833999999999999</c:v>
                </c:pt>
                <c:pt idx="10835">
                  <c:v>1.0835000000000001</c:v>
                </c:pt>
                <c:pt idx="10836">
                  <c:v>1.0836000000000001</c:v>
                </c:pt>
                <c:pt idx="10837">
                  <c:v>1.0836999999999999</c:v>
                </c:pt>
                <c:pt idx="10838">
                  <c:v>1.0838000000000001</c:v>
                </c:pt>
                <c:pt idx="10839">
                  <c:v>1.0839000000000001</c:v>
                </c:pt>
                <c:pt idx="10840">
                  <c:v>1.0839999999999999</c:v>
                </c:pt>
                <c:pt idx="10841">
                  <c:v>1.0840999999999998</c:v>
                </c:pt>
                <c:pt idx="10842">
                  <c:v>1.0842000000000001</c:v>
                </c:pt>
                <c:pt idx="10843">
                  <c:v>1.0843</c:v>
                </c:pt>
                <c:pt idx="10844">
                  <c:v>1.0843999999999998</c:v>
                </c:pt>
                <c:pt idx="10845">
                  <c:v>1.0845</c:v>
                </c:pt>
                <c:pt idx="10846">
                  <c:v>1.0846</c:v>
                </c:pt>
                <c:pt idx="10847">
                  <c:v>1.0847</c:v>
                </c:pt>
                <c:pt idx="10848">
                  <c:v>1.0848</c:v>
                </c:pt>
                <c:pt idx="10849">
                  <c:v>1.0849</c:v>
                </c:pt>
                <c:pt idx="10850">
                  <c:v>1.085</c:v>
                </c:pt>
                <c:pt idx="10851">
                  <c:v>1.0851000000000002</c:v>
                </c:pt>
                <c:pt idx="10852">
                  <c:v>1.0851999999999999</c:v>
                </c:pt>
                <c:pt idx="10853">
                  <c:v>1.0852999999999999</c:v>
                </c:pt>
                <c:pt idx="10854">
                  <c:v>1.0854000000000001</c:v>
                </c:pt>
                <c:pt idx="10855">
                  <c:v>1.0855000000000001</c:v>
                </c:pt>
                <c:pt idx="10856">
                  <c:v>1.0855999999999999</c:v>
                </c:pt>
                <c:pt idx="10857">
                  <c:v>1.0856999999999999</c:v>
                </c:pt>
                <c:pt idx="10858">
                  <c:v>1.0858000000000001</c:v>
                </c:pt>
                <c:pt idx="10859">
                  <c:v>1.0859000000000001</c:v>
                </c:pt>
                <c:pt idx="10860">
                  <c:v>1.0859999999999999</c:v>
                </c:pt>
                <c:pt idx="10861">
                  <c:v>1.0861000000000001</c:v>
                </c:pt>
                <c:pt idx="10862">
                  <c:v>1.0862000000000001</c:v>
                </c:pt>
                <c:pt idx="10863">
                  <c:v>1.0862999999999998</c:v>
                </c:pt>
                <c:pt idx="10864">
                  <c:v>1.0864</c:v>
                </c:pt>
                <c:pt idx="10865">
                  <c:v>1.0865</c:v>
                </c:pt>
                <c:pt idx="10866">
                  <c:v>1.0866</c:v>
                </c:pt>
                <c:pt idx="10867">
                  <c:v>1.0867</c:v>
                </c:pt>
                <c:pt idx="10868">
                  <c:v>1.0868</c:v>
                </c:pt>
                <c:pt idx="10869">
                  <c:v>1.0869</c:v>
                </c:pt>
                <c:pt idx="10870">
                  <c:v>1.087</c:v>
                </c:pt>
                <c:pt idx="10871">
                  <c:v>1.0871</c:v>
                </c:pt>
                <c:pt idx="10872">
                  <c:v>1.0871999999999999</c:v>
                </c:pt>
                <c:pt idx="10873">
                  <c:v>1.0872999999999999</c:v>
                </c:pt>
                <c:pt idx="10874">
                  <c:v>1.0874000000000001</c:v>
                </c:pt>
                <c:pt idx="10875">
                  <c:v>1.0874999999999999</c:v>
                </c:pt>
                <c:pt idx="10876">
                  <c:v>1.0875999999999999</c:v>
                </c:pt>
                <c:pt idx="10877">
                  <c:v>1.0877000000000001</c:v>
                </c:pt>
                <c:pt idx="10878">
                  <c:v>1.0878000000000001</c:v>
                </c:pt>
                <c:pt idx="10879">
                  <c:v>1.0878999999999999</c:v>
                </c:pt>
                <c:pt idx="10880">
                  <c:v>1.0880000000000001</c:v>
                </c:pt>
                <c:pt idx="10881">
                  <c:v>1.0881000000000001</c:v>
                </c:pt>
                <c:pt idx="10882">
                  <c:v>1.0882000000000001</c:v>
                </c:pt>
                <c:pt idx="10883">
                  <c:v>1.0883</c:v>
                </c:pt>
                <c:pt idx="10884">
                  <c:v>1.0884</c:v>
                </c:pt>
                <c:pt idx="10885">
                  <c:v>1.0885</c:v>
                </c:pt>
                <c:pt idx="10886">
                  <c:v>1.0885999999999998</c:v>
                </c:pt>
                <c:pt idx="10887">
                  <c:v>1.0887</c:v>
                </c:pt>
                <c:pt idx="10888">
                  <c:v>1.0888</c:v>
                </c:pt>
                <c:pt idx="10889">
                  <c:v>1.0889</c:v>
                </c:pt>
                <c:pt idx="10890">
                  <c:v>1.089</c:v>
                </c:pt>
                <c:pt idx="10891">
                  <c:v>1.0891</c:v>
                </c:pt>
                <c:pt idx="10892">
                  <c:v>1.0891999999999999</c:v>
                </c:pt>
                <c:pt idx="10893">
                  <c:v>1.0893000000000002</c:v>
                </c:pt>
                <c:pt idx="10894">
                  <c:v>1.0893999999999999</c:v>
                </c:pt>
                <c:pt idx="10895">
                  <c:v>1.0894999999999999</c:v>
                </c:pt>
                <c:pt idx="10896">
                  <c:v>1.0896000000000001</c:v>
                </c:pt>
                <c:pt idx="10897">
                  <c:v>1.0897000000000001</c:v>
                </c:pt>
                <c:pt idx="10898">
                  <c:v>1.0897999999999999</c:v>
                </c:pt>
                <c:pt idx="10899">
                  <c:v>1.0899000000000001</c:v>
                </c:pt>
                <c:pt idx="10900">
                  <c:v>1.0900000000000001</c:v>
                </c:pt>
                <c:pt idx="10901">
                  <c:v>1.0901000000000001</c:v>
                </c:pt>
                <c:pt idx="10902">
                  <c:v>1.0901999999999998</c:v>
                </c:pt>
                <c:pt idx="10903">
                  <c:v>1.0903</c:v>
                </c:pt>
                <c:pt idx="10904">
                  <c:v>1.0904</c:v>
                </c:pt>
                <c:pt idx="10905">
                  <c:v>1.0905</c:v>
                </c:pt>
                <c:pt idx="10906">
                  <c:v>1.0906</c:v>
                </c:pt>
                <c:pt idx="10907">
                  <c:v>1.0907</c:v>
                </c:pt>
                <c:pt idx="10908">
                  <c:v>1.0908</c:v>
                </c:pt>
                <c:pt idx="10909">
                  <c:v>1.0909</c:v>
                </c:pt>
                <c:pt idx="10910">
                  <c:v>1.091</c:v>
                </c:pt>
                <c:pt idx="10911">
                  <c:v>1.0911</c:v>
                </c:pt>
                <c:pt idx="10912">
                  <c:v>1.0912000000000002</c:v>
                </c:pt>
                <c:pt idx="10913">
                  <c:v>1.0912999999999999</c:v>
                </c:pt>
                <c:pt idx="10914">
                  <c:v>1.0913999999999999</c:v>
                </c:pt>
                <c:pt idx="10915">
                  <c:v>1.0914999999999999</c:v>
                </c:pt>
                <c:pt idx="10916">
                  <c:v>1.0916000000000001</c:v>
                </c:pt>
                <c:pt idx="10917">
                  <c:v>1.0916999999999999</c:v>
                </c:pt>
                <c:pt idx="10918">
                  <c:v>1.0917999999999999</c:v>
                </c:pt>
                <c:pt idx="10919">
                  <c:v>1.0919000000000001</c:v>
                </c:pt>
                <c:pt idx="10920">
                  <c:v>1.0920000000000001</c:v>
                </c:pt>
                <c:pt idx="10921">
                  <c:v>1.0920999999999998</c:v>
                </c:pt>
                <c:pt idx="10922">
                  <c:v>1.0922000000000001</c:v>
                </c:pt>
                <c:pt idx="10923">
                  <c:v>1.0923</c:v>
                </c:pt>
                <c:pt idx="10924">
                  <c:v>1.0924</c:v>
                </c:pt>
                <c:pt idx="10925">
                  <c:v>1.0925</c:v>
                </c:pt>
                <c:pt idx="10926">
                  <c:v>1.0926</c:v>
                </c:pt>
                <c:pt idx="10927">
                  <c:v>1.0927</c:v>
                </c:pt>
                <c:pt idx="10928">
                  <c:v>1.0928000000000002</c:v>
                </c:pt>
                <c:pt idx="10929">
                  <c:v>1.0929</c:v>
                </c:pt>
                <c:pt idx="10930">
                  <c:v>1.093</c:v>
                </c:pt>
                <c:pt idx="10931">
                  <c:v>1.0931</c:v>
                </c:pt>
                <c:pt idx="10932">
                  <c:v>1.0931999999999999</c:v>
                </c:pt>
                <c:pt idx="10933">
                  <c:v>1.0932999999999999</c:v>
                </c:pt>
                <c:pt idx="10934">
                  <c:v>1.0933999999999999</c:v>
                </c:pt>
                <c:pt idx="10935">
                  <c:v>1.0935000000000001</c:v>
                </c:pt>
                <c:pt idx="10936">
                  <c:v>1.0935999999999999</c:v>
                </c:pt>
                <c:pt idx="10937">
                  <c:v>1.0936999999999999</c:v>
                </c:pt>
                <c:pt idx="10938">
                  <c:v>1.0938000000000001</c:v>
                </c:pt>
                <c:pt idx="10939">
                  <c:v>1.0939000000000001</c:v>
                </c:pt>
                <c:pt idx="10940">
                  <c:v>1.0939999999999999</c:v>
                </c:pt>
                <c:pt idx="10941">
                  <c:v>1.0941000000000001</c:v>
                </c:pt>
                <c:pt idx="10942">
                  <c:v>1.0942000000000001</c:v>
                </c:pt>
                <c:pt idx="10943">
                  <c:v>1.0943000000000001</c:v>
                </c:pt>
                <c:pt idx="10944">
                  <c:v>1.0944</c:v>
                </c:pt>
                <c:pt idx="10945">
                  <c:v>1.0945</c:v>
                </c:pt>
                <c:pt idx="10946">
                  <c:v>1.0946</c:v>
                </c:pt>
                <c:pt idx="10947">
                  <c:v>1.0947</c:v>
                </c:pt>
                <c:pt idx="10948">
                  <c:v>1.0948</c:v>
                </c:pt>
                <c:pt idx="10949">
                  <c:v>1.0949</c:v>
                </c:pt>
                <c:pt idx="10950">
                  <c:v>1.095</c:v>
                </c:pt>
                <c:pt idx="10951">
                  <c:v>1.0951</c:v>
                </c:pt>
                <c:pt idx="10952">
                  <c:v>1.0952</c:v>
                </c:pt>
                <c:pt idx="10953">
                  <c:v>1.0952999999999999</c:v>
                </c:pt>
                <c:pt idx="10954">
                  <c:v>1.0954000000000002</c:v>
                </c:pt>
                <c:pt idx="10955">
                  <c:v>1.0954999999999999</c:v>
                </c:pt>
                <c:pt idx="10956">
                  <c:v>1.0955999999999999</c:v>
                </c:pt>
                <c:pt idx="10957">
                  <c:v>1.0957000000000001</c:v>
                </c:pt>
                <c:pt idx="10958">
                  <c:v>1.0958000000000001</c:v>
                </c:pt>
                <c:pt idx="10959">
                  <c:v>1.0958999999999999</c:v>
                </c:pt>
                <c:pt idx="10960">
                  <c:v>1.0959999999999999</c:v>
                </c:pt>
                <c:pt idx="10961">
                  <c:v>1.0961000000000001</c:v>
                </c:pt>
                <c:pt idx="10962">
                  <c:v>1.0962000000000001</c:v>
                </c:pt>
                <c:pt idx="10963">
                  <c:v>1.0962999999999998</c:v>
                </c:pt>
                <c:pt idx="10964">
                  <c:v>1.0964</c:v>
                </c:pt>
                <c:pt idx="10965">
                  <c:v>1.0965</c:v>
                </c:pt>
                <c:pt idx="10966">
                  <c:v>1.0966</c:v>
                </c:pt>
                <c:pt idx="10967">
                  <c:v>1.0967</c:v>
                </c:pt>
                <c:pt idx="10968">
                  <c:v>1.0968</c:v>
                </c:pt>
                <c:pt idx="10969">
                  <c:v>1.0969</c:v>
                </c:pt>
                <c:pt idx="10970">
                  <c:v>1.0970000000000002</c:v>
                </c:pt>
                <c:pt idx="10971">
                  <c:v>1.0971</c:v>
                </c:pt>
                <c:pt idx="10972">
                  <c:v>1.0972</c:v>
                </c:pt>
                <c:pt idx="10973">
                  <c:v>1.0973000000000002</c:v>
                </c:pt>
                <c:pt idx="10974">
                  <c:v>1.0973999999999999</c:v>
                </c:pt>
                <c:pt idx="10975">
                  <c:v>1.0974999999999999</c:v>
                </c:pt>
                <c:pt idx="10976">
                  <c:v>1.0975999999999999</c:v>
                </c:pt>
                <c:pt idx="10977">
                  <c:v>1.0977000000000001</c:v>
                </c:pt>
                <c:pt idx="10978">
                  <c:v>1.0977999999999999</c:v>
                </c:pt>
                <c:pt idx="10979">
                  <c:v>1.0978999999999999</c:v>
                </c:pt>
                <c:pt idx="10980">
                  <c:v>1.0980000000000001</c:v>
                </c:pt>
                <c:pt idx="10981">
                  <c:v>1.0981000000000001</c:v>
                </c:pt>
                <c:pt idx="10982">
                  <c:v>1.0981999999999998</c:v>
                </c:pt>
                <c:pt idx="10983">
                  <c:v>1.0983000000000001</c:v>
                </c:pt>
                <c:pt idx="10984">
                  <c:v>1.0984</c:v>
                </c:pt>
                <c:pt idx="10985">
                  <c:v>1.0985</c:v>
                </c:pt>
                <c:pt idx="10986">
                  <c:v>1.0986</c:v>
                </c:pt>
                <c:pt idx="10987">
                  <c:v>1.0987</c:v>
                </c:pt>
                <c:pt idx="10988">
                  <c:v>1.0988</c:v>
                </c:pt>
                <c:pt idx="10989">
                  <c:v>1.0989</c:v>
                </c:pt>
                <c:pt idx="10990">
                  <c:v>1.099</c:v>
                </c:pt>
                <c:pt idx="10991">
                  <c:v>1.0991</c:v>
                </c:pt>
                <c:pt idx="10992">
                  <c:v>1.0992</c:v>
                </c:pt>
                <c:pt idx="10993">
                  <c:v>1.0993000000000002</c:v>
                </c:pt>
                <c:pt idx="10994">
                  <c:v>1.0993999999999999</c:v>
                </c:pt>
                <c:pt idx="10995">
                  <c:v>1.0994999999999999</c:v>
                </c:pt>
                <c:pt idx="10996">
                  <c:v>1.0996000000000001</c:v>
                </c:pt>
                <c:pt idx="10997">
                  <c:v>1.0996999999999999</c:v>
                </c:pt>
                <c:pt idx="10998">
                  <c:v>1.0997999999999999</c:v>
                </c:pt>
                <c:pt idx="10999">
                  <c:v>1.0999000000000001</c:v>
                </c:pt>
                <c:pt idx="11000">
                  <c:v>1.1000000000000001</c:v>
                </c:pt>
                <c:pt idx="11001">
                  <c:v>1.1000999999999999</c:v>
                </c:pt>
                <c:pt idx="11002">
                  <c:v>1.1002000000000001</c:v>
                </c:pt>
                <c:pt idx="11003">
                  <c:v>1.1003000000000001</c:v>
                </c:pt>
                <c:pt idx="11004">
                  <c:v>1.1004</c:v>
                </c:pt>
                <c:pt idx="11005">
                  <c:v>1.1004999999999998</c:v>
                </c:pt>
                <c:pt idx="11006">
                  <c:v>1.1006</c:v>
                </c:pt>
                <c:pt idx="11007">
                  <c:v>1.1007</c:v>
                </c:pt>
                <c:pt idx="11008">
                  <c:v>1.1008</c:v>
                </c:pt>
                <c:pt idx="11009">
                  <c:v>1.1009</c:v>
                </c:pt>
                <c:pt idx="11010">
                  <c:v>1.101</c:v>
                </c:pt>
                <c:pt idx="11011">
                  <c:v>1.1011</c:v>
                </c:pt>
                <c:pt idx="11012">
                  <c:v>1.1012000000000002</c:v>
                </c:pt>
                <c:pt idx="11013">
                  <c:v>1.1012999999999999</c:v>
                </c:pt>
                <c:pt idx="11014">
                  <c:v>1.1013999999999999</c:v>
                </c:pt>
                <c:pt idx="11015">
                  <c:v>1.1015000000000001</c:v>
                </c:pt>
                <c:pt idx="11016">
                  <c:v>1.1016000000000001</c:v>
                </c:pt>
                <c:pt idx="11017">
                  <c:v>1.1016999999999999</c:v>
                </c:pt>
                <c:pt idx="11018">
                  <c:v>1.1017999999999999</c:v>
                </c:pt>
                <c:pt idx="11019">
                  <c:v>1.1019000000000001</c:v>
                </c:pt>
                <c:pt idx="11020">
                  <c:v>1.1019999999999999</c:v>
                </c:pt>
                <c:pt idx="11021">
                  <c:v>1.1020999999999999</c:v>
                </c:pt>
                <c:pt idx="11022">
                  <c:v>1.1022000000000001</c:v>
                </c:pt>
                <c:pt idx="11023">
                  <c:v>1.1023000000000001</c:v>
                </c:pt>
                <c:pt idx="11024">
                  <c:v>1.1023999999999998</c:v>
                </c:pt>
                <c:pt idx="11025">
                  <c:v>1.1025</c:v>
                </c:pt>
                <c:pt idx="11026">
                  <c:v>1.1026</c:v>
                </c:pt>
                <c:pt idx="11027">
                  <c:v>1.1027</c:v>
                </c:pt>
                <c:pt idx="11028">
                  <c:v>1.1028</c:v>
                </c:pt>
                <c:pt idx="11029">
                  <c:v>1.1029</c:v>
                </c:pt>
                <c:pt idx="11030">
                  <c:v>1.103</c:v>
                </c:pt>
                <c:pt idx="11031">
                  <c:v>1.1031000000000002</c:v>
                </c:pt>
                <c:pt idx="11032">
                  <c:v>1.1032</c:v>
                </c:pt>
                <c:pt idx="11033">
                  <c:v>1.1032999999999999</c:v>
                </c:pt>
                <c:pt idx="11034">
                  <c:v>1.1033999999999999</c:v>
                </c:pt>
                <c:pt idx="11035">
                  <c:v>1.1035000000000001</c:v>
                </c:pt>
                <c:pt idx="11036">
                  <c:v>1.1035999999999999</c:v>
                </c:pt>
                <c:pt idx="11037">
                  <c:v>1.1036999999999999</c:v>
                </c:pt>
                <c:pt idx="11038">
                  <c:v>1.1038000000000001</c:v>
                </c:pt>
                <c:pt idx="11039">
                  <c:v>1.1039000000000001</c:v>
                </c:pt>
                <c:pt idx="11040">
                  <c:v>1.1039999999999999</c:v>
                </c:pt>
                <c:pt idx="11041">
                  <c:v>1.1041000000000001</c:v>
                </c:pt>
                <c:pt idx="11042">
                  <c:v>1.1042000000000001</c:v>
                </c:pt>
                <c:pt idx="11043">
                  <c:v>1.1042999999999998</c:v>
                </c:pt>
                <c:pt idx="11044">
                  <c:v>1.1044</c:v>
                </c:pt>
                <c:pt idx="11045">
                  <c:v>1.1045</c:v>
                </c:pt>
                <c:pt idx="11046">
                  <c:v>1.1046</c:v>
                </c:pt>
                <c:pt idx="11047">
                  <c:v>1.1047</c:v>
                </c:pt>
                <c:pt idx="11048">
                  <c:v>1.1048</c:v>
                </c:pt>
                <c:pt idx="11049">
                  <c:v>1.1049</c:v>
                </c:pt>
                <c:pt idx="11050">
                  <c:v>1.105</c:v>
                </c:pt>
                <c:pt idx="11051">
                  <c:v>1.1051</c:v>
                </c:pt>
                <c:pt idx="11052">
                  <c:v>1.1052</c:v>
                </c:pt>
                <c:pt idx="11053">
                  <c:v>1.1052999999999999</c:v>
                </c:pt>
                <c:pt idx="11054">
                  <c:v>1.1054000000000002</c:v>
                </c:pt>
                <c:pt idx="11055">
                  <c:v>1.1054999999999999</c:v>
                </c:pt>
                <c:pt idx="11056">
                  <c:v>1.1055999999999999</c:v>
                </c:pt>
                <c:pt idx="11057">
                  <c:v>1.1057000000000001</c:v>
                </c:pt>
                <c:pt idx="11058">
                  <c:v>1.1058000000000001</c:v>
                </c:pt>
                <c:pt idx="11059">
                  <c:v>1.1058999999999999</c:v>
                </c:pt>
                <c:pt idx="11060">
                  <c:v>1.1060000000000001</c:v>
                </c:pt>
                <c:pt idx="11061">
                  <c:v>1.1061000000000001</c:v>
                </c:pt>
                <c:pt idx="11062">
                  <c:v>1.1061999999999999</c:v>
                </c:pt>
                <c:pt idx="11063">
                  <c:v>1.1062999999999998</c:v>
                </c:pt>
                <c:pt idx="11064">
                  <c:v>1.1064000000000001</c:v>
                </c:pt>
                <c:pt idx="11065">
                  <c:v>1.1065</c:v>
                </c:pt>
                <c:pt idx="11066">
                  <c:v>1.1065999999999998</c:v>
                </c:pt>
                <c:pt idx="11067">
                  <c:v>1.1067</c:v>
                </c:pt>
                <c:pt idx="11068">
                  <c:v>1.1068</c:v>
                </c:pt>
                <c:pt idx="11069">
                  <c:v>1.1069</c:v>
                </c:pt>
                <c:pt idx="11070">
                  <c:v>1.107</c:v>
                </c:pt>
                <c:pt idx="11071">
                  <c:v>1.1071</c:v>
                </c:pt>
                <c:pt idx="11072">
                  <c:v>1.1072</c:v>
                </c:pt>
                <c:pt idx="11073">
                  <c:v>1.1073000000000002</c:v>
                </c:pt>
                <c:pt idx="11074">
                  <c:v>1.1073999999999999</c:v>
                </c:pt>
                <c:pt idx="11075">
                  <c:v>1.1074999999999999</c:v>
                </c:pt>
                <c:pt idx="11076">
                  <c:v>1.1076000000000001</c:v>
                </c:pt>
                <c:pt idx="11077">
                  <c:v>1.1077000000000001</c:v>
                </c:pt>
                <c:pt idx="11078">
                  <c:v>1.1077999999999999</c:v>
                </c:pt>
                <c:pt idx="11079">
                  <c:v>1.1078999999999999</c:v>
                </c:pt>
                <c:pt idx="11080">
                  <c:v>1.1080000000000001</c:v>
                </c:pt>
                <c:pt idx="11081">
                  <c:v>1.1081000000000001</c:v>
                </c:pt>
                <c:pt idx="11082">
                  <c:v>1.1081999999999999</c:v>
                </c:pt>
                <c:pt idx="11083">
                  <c:v>1.1083000000000001</c:v>
                </c:pt>
                <c:pt idx="11084">
                  <c:v>1.1084000000000001</c:v>
                </c:pt>
                <c:pt idx="11085">
                  <c:v>1.1084999999999998</c:v>
                </c:pt>
                <c:pt idx="11086">
                  <c:v>1.1086</c:v>
                </c:pt>
                <c:pt idx="11087">
                  <c:v>1.1087</c:v>
                </c:pt>
                <c:pt idx="11088">
                  <c:v>1.1088</c:v>
                </c:pt>
                <c:pt idx="11089">
                  <c:v>1.1089</c:v>
                </c:pt>
                <c:pt idx="11090">
                  <c:v>1.109</c:v>
                </c:pt>
                <c:pt idx="11091">
                  <c:v>1.1091</c:v>
                </c:pt>
                <c:pt idx="11092">
                  <c:v>1.1092</c:v>
                </c:pt>
                <c:pt idx="11093">
                  <c:v>1.1093</c:v>
                </c:pt>
                <c:pt idx="11094">
                  <c:v>1.1093999999999999</c:v>
                </c:pt>
                <c:pt idx="11095">
                  <c:v>1.1094999999999999</c:v>
                </c:pt>
                <c:pt idx="11096">
                  <c:v>1.1096000000000001</c:v>
                </c:pt>
                <c:pt idx="11097">
                  <c:v>1.1096999999999999</c:v>
                </c:pt>
                <c:pt idx="11098">
                  <c:v>1.1097999999999999</c:v>
                </c:pt>
                <c:pt idx="11099">
                  <c:v>1.1099000000000001</c:v>
                </c:pt>
                <c:pt idx="11100">
                  <c:v>1.1100000000000001</c:v>
                </c:pt>
                <c:pt idx="11101">
                  <c:v>1.1100999999999999</c:v>
                </c:pt>
                <c:pt idx="11102">
                  <c:v>1.1102000000000001</c:v>
                </c:pt>
                <c:pt idx="11103">
                  <c:v>1.1103000000000001</c:v>
                </c:pt>
                <c:pt idx="11104">
                  <c:v>1.1104000000000001</c:v>
                </c:pt>
                <c:pt idx="11105">
                  <c:v>1.1105</c:v>
                </c:pt>
                <c:pt idx="11106">
                  <c:v>1.1106</c:v>
                </c:pt>
                <c:pt idx="11107">
                  <c:v>1.1107</c:v>
                </c:pt>
                <c:pt idx="11108">
                  <c:v>1.1107999999999998</c:v>
                </c:pt>
                <c:pt idx="11109">
                  <c:v>1.1109</c:v>
                </c:pt>
                <c:pt idx="11110">
                  <c:v>1.111</c:v>
                </c:pt>
                <c:pt idx="11111">
                  <c:v>1.1111</c:v>
                </c:pt>
                <c:pt idx="11112">
                  <c:v>1.1112</c:v>
                </c:pt>
                <c:pt idx="11113">
                  <c:v>1.1113</c:v>
                </c:pt>
                <c:pt idx="11114">
                  <c:v>1.1113999999999999</c:v>
                </c:pt>
                <c:pt idx="11115">
                  <c:v>1.1115000000000002</c:v>
                </c:pt>
                <c:pt idx="11116">
                  <c:v>1.1115999999999999</c:v>
                </c:pt>
                <c:pt idx="11117">
                  <c:v>1.1116999999999999</c:v>
                </c:pt>
                <c:pt idx="11118">
                  <c:v>1.1118000000000001</c:v>
                </c:pt>
                <c:pt idx="11119">
                  <c:v>1.1119000000000001</c:v>
                </c:pt>
                <c:pt idx="11120">
                  <c:v>1.1119999999999999</c:v>
                </c:pt>
                <c:pt idx="11121">
                  <c:v>1.1121000000000001</c:v>
                </c:pt>
                <c:pt idx="11122">
                  <c:v>1.1122000000000001</c:v>
                </c:pt>
                <c:pt idx="11123">
                  <c:v>1.1123000000000001</c:v>
                </c:pt>
                <c:pt idx="11124">
                  <c:v>1.1123999999999998</c:v>
                </c:pt>
                <c:pt idx="11125">
                  <c:v>1.1125</c:v>
                </c:pt>
                <c:pt idx="11126">
                  <c:v>1.1126</c:v>
                </c:pt>
                <c:pt idx="11127">
                  <c:v>1.1127</c:v>
                </c:pt>
                <c:pt idx="11128">
                  <c:v>1.1128</c:v>
                </c:pt>
                <c:pt idx="11129">
                  <c:v>1.1129</c:v>
                </c:pt>
                <c:pt idx="11130">
                  <c:v>1.113</c:v>
                </c:pt>
                <c:pt idx="11131">
                  <c:v>1.1131</c:v>
                </c:pt>
                <c:pt idx="11132">
                  <c:v>1.1132</c:v>
                </c:pt>
                <c:pt idx="11133">
                  <c:v>1.1133</c:v>
                </c:pt>
                <c:pt idx="11134">
                  <c:v>1.1134000000000002</c:v>
                </c:pt>
                <c:pt idx="11135">
                  <c:v>1.1134999999999999</c:v>
                </c:pt>
                <c:pt idx="11136">
                  <c:v>1.1135999999999999</c:v>
                </c:pt>
                <c:pt idx="11137">
                  <c:v>1.1136999999999999</c:v>
                </c:pt>
                <c:pt idx="11138">
                  <c:v>1.1138000000000001</c:v>
                </c:pt>
                <c:pt idx="11139">
                  <c:v>1.1138999999999999</c:v>
                </c:pt>
                <c:pt idx="11140">
                  <c:v>1.1139999999999999</c:v>
                </c:pt>
                <c:pt idx="11141">
                  <c:v>1.1141000000000001</c:v>
                </c:pt>
                <c:pt idx="11142">
                  <c:v>1.1142000000000001</c:v>
                </c:pt>
                <c:pt idx="11143">
                  <c:v>1.1142999999999998</c:v>
                </c:pt>
                <c:pt idx="11144">
                  <c:v>1.1144000000000001</c:v>
                </c:pt>
                <c:pt idx="11145">
                  <c:v>1.1145</c:v>
                </c:pt>
                <c:pt idx="11146">
                  <c:v>1.1146</c:v>
                </c:pt>
                <c:pt idx="11147">
                  <c:v>1.1147</c:v>
                </c:pt>
                <c:pt idx="11148">
                  <c:v>1.1148</c:v>
                </c:pt>
                <c:pt idx="11149">
                  <c:v>1.1149</c:v>
                </c:pt>
                <c:pt idx="11150">
                  <c:v>1.1150000000000002</c:v>
                </c:pt>
                <c:pt idx="11151">
                  <c:v>1.1151</c:v>
                </c:pt>
                <c:pt idx="11152">
                  <c:v>1.1152</c:v>
                </c:pt>
                <c:pt idx="11153">
                  <c:v>1.1153</c:v>
                </c:pt>
                <c:pt idx="11154">
                  <c:v>1.1153999999999999</c:v>
                </c:pt>
                <c:pt idx="11155">
                  <c:v>1.1154999999999999</c:v>
                </c:pt>
                <c:pt idx="11156">
                  <c:v>1.1155999999999999</c:v>
                </c:pt>
                <c:pt idx="11157">
                  <c:v>1.1157000000000001</c:v>
                </c:pt>
                <c:pt idx="11158">
                  <c:v>1.1157999999999999</c:v>
                </c:pt>
                <c:pt idx="11159">
                  <c:v>1.1158999999999999</c:v>
                </c:pt>
                <c:pt idx="11160">
                  <c:v>1.1160000000000001</c:v>
                </c:pt>
                <c:pt idx="11161">
                  <c:v>1.1161000000000001</c:v>
                </c:pt>
                <c:pt idx="11162">
                  <c:v>1.1161999999999999</c:v>
                </c:pt>
                <c:pt idx="11163">
                  <c:v>1.1163000000000001</c:v>
                </c:pt>
                <c:pt idx="11164">
                  <c:v>1.1164000000000001</c:v>
                </c:pt>
                <c:pt idx="11165">
                  <c:v>1.1165</c:v>
                </c:pt>
                <c:pt idx="11166">
                  <c:v>1.1166</c:v>
                </c:pt>
                <c:pt idx="11167">
                  <c:v>1.1167</c:v>
                </c:pt>
                <c:pt idx="11168">
                  <c:v>1.1168</c:v>
                </c:pt>
                <c:pt idx="11169">
                  <c:v>1.1169</c:v>
                </c:pt>
                <c:pt idx="11170">
                  <c:v>1.117</c:v>
                </c:pt>
                <c:pt idx="11171">
                  <c:v>1.1171</c:v>
                </c:pt>
                <c:pt idx="11172">
                  <c:v>1.1172</c:v>
                </c:pt>
                <c:pt idx="11173">
                  <c:v>1.1173000000000002</c:v>
                </c:pt>
                <c:pt idx="11174">
                  <c:v>1.1173999999999999</c:v>
                </c:pt>
                <c:pt idx="11175">
                  <c:v>1.1174999999999999</c:v>
                </c:pt>
                <c:pt idx="11176">
                  <c:v>1.1176000000000001</c:v>
                </c:pt>
                <c:pt idx="11177">
                  <c:v>1.1176999999999999</c:v>
                </c:pt>
                <c:pt idx="11178">
                  <c:v>1.1177999999999999</c:v>
                </c:pt>
                <c:pt idx="11179">
                  <c:v>1.1179000000000001</c:v>
                </c:pt>
                <c:pt idx="11180">
                  <c:v>1.1180000000000001</c:v>
                </c:pt>
                <c:pt idx="11181">
                  <c:v>1.1180999999999999</c:v>
                </c:pt>
                <c:pt idx="11182">
                  <c:v>1.1181999999999999</c:v>
                </c:pt>
                <c:pt idx="11183">
                  <c:v>1.1183000000000001</c:v>
                </c:pt>
                <c:pt idx="11184">
                  <c:v>1.1184000000000001</c:v>
                </c:pt>
                <c:pt idx="11185">
                  <c:v>1.1184999999999998</c:v>
                </c:pt>
                <c:pt idx="11186">
                  <c:v>1.1186</c:v>
                </c:pt>
                <c:pt idx="11187">
                  <c:v>1.1187</c:v>
                </c:pt>
                <c:pt idx="11188">
                  <c:v>1.1188</c:v>
                </c:pt>
                <c:pt idx="11189">
                  <c:v>1.1189</c:v>
                </c:pt>
                <c:pt idx="11190">
                  <c:v>1.119</c:v>
                </c:pt>
                <c:pt idx="11191">
                  <c:v>1.1191</c:v>
                </c:pt>
                <c:pt idx="11192">
                  <c:v>1.1192000000000002</c:v>
                </c:pt>
                <c:pt idx="11193">
                  <c:v>1.1193</c:v>
                </c:pt>
                <c:pt idx="11194">
                  <c:v>1.1194</c:v>
                </c:pt>
                <c:pt idx="11195">
                  <c:v>1.1195000000000002</c:v>
                </c:pt>
                <c:pt idx="11196">
                  <c:v>1.1195999999999999</c:v>
                </c:pt>
                <c:pt idx="11197">
                  <c:v>1.1196999999999999</c:v>
                </c:pt>
                <c:pt idx="11198">
                  <c:v>1.1197999999999999</c:v>
                </c:pt>
                <c:pt idx="11199">
                  <c:v>1.1199000000000001</c:v>
                </c:pt>
                <c:pt idx="11200">
                  <c:v>1.1199999999999999</c:v>
                </c:pt>
                <c:pt idx="11201">
                  <c:v>1.1200999999999999</c:v>
                </c:pt>
                <c:pt idx="11202">
                  <c:v>1.1202000000000001</c:v>
                </c:pt>
                <c:pt idx="11203">
                  <c:v>1.1203000000000001</c:v>
                </c:pt>
                <c:pt idx="11204">
                  <c:v>1.1203999999999998</c:v>
                </c:pt>
                <c:pt idx="11205">
                  <c:v>1.1205000000000001</c:v>
                </c:pt>
                <c:pt idx="11206">
                  <c:v>1.1206</c:v>
                </c:pt>
                <c:pt idx="11207">
                  <c:v>1.1207</c:v>
                </c:pt>
                <c:pt idx="11208">
                  <c:v>1.1208</c:v>
                </c:pt>
                <c:pt idx="11209">
                  <c:v>1.1209</c:v>
                </c:pt>
                <c:pt idx="11210">
                  <c:v>1.121</c:v>
                </c:pt>
                <c:pt idx="11211">
                  <c:v>1.1211</c:v>
                </c:pt>
                <c:pt idx="11212">
                  <c:v>1.1212</c:v>
                </c:pt>
                <c:pt idx="11213">
                  <c:v>1.1213</c:v>
                </c:pt>
                <c:pt idx="11214">
                  <c:v>1.1214</c:v>
                </c:pt>
                <c:pt idx="11215">
                  <c:v>1.1215000000000002</c:v>
                </c:pt>
                <c:pt idx="11216">
                  <c:v>1.1215999999999999</c:v>
                </c:pt>
                <c:pt idx="11217">
                  <c:v>1.1216999999999999</c:v>
                </c:pt>
                <c:pt idx="11218">
                  <c:v>1.1218000000000001</c:v>
                </c:pt>
                <c:pt idx="11219">
                  <c:v>1.1218999999999999</c:v>
                </c:pt>
                <c:pt idx="11220">
                  <c:v>1.1219999999999999</c:v>
                </c:pt>
                <c:pt idx="11221">
                  <c:v>1.1221000000000001</c:v>
                </c:pt>
                <c:pt idx="11222">
                  <c:v>1.1222000000000001</c:v>
                </c:pt>
                <c:pt idx="11223">
                  <c:v>1.1222999999999999</c:v>
                </c:pt>
                <c:pt idx="11224">
                  <c:v>1.1224000000000001</c:v>
                </c:pt>
                <c:pt idx="11225">
                  <c:v>1.1225000000000001</c:v>
                </c:pt>
                <c:pt idx="11226">
                  <c:v>1.1226</c:v>
                </c:pt>
                <c:pt idx="11227">
                  <c:v>1.1226999999999998</c:v>
                </c:pt>
                <c:pt idx="11228">
                  <c:v>1.1228</c:v>
                </c:pt>
                <c:pt idx="11229">
                  <c:v>1.1229</c:v>
                </c:pt>
                <c:pt idx="11230">
                  <c:v>1.123</c:v>
                </c:pt>
                <c:pt idx="11231">
                  <c:v>1.1231</c:v>
                </c:pt>
                <c:pt idx="11232">
                  <c:v>1.1232</c:v>
                </c:pt>
                <c:pt idx="11233">
                  <c:v>1.1233</c:v>
                </c:pt>
                <c:pt idx="11234">
                  <c:v>1.1234000000000002</c:v>
                </c:pt>
                <c:pt idx="11235">
                  <c:v>1.1234999999999999</c:v>
                </c:pt>
                <c:pt idx="11236">
                  <c:v>1.1235999999999999</c:v>
                </c:pt>
                <c:pt idx="11237">
                  <c:v>1.1237000000000001</c:v>
                </c:pt>
                <c:pt idx="11238">
                  <c:v>1.1238000000000001</c:v>
                </c:pt>
                <c:pt idx="11239">
                  <c:v>1.1238999999999999</c:v>
                </c:pt>
                <c:pt idx="11240">
                  <c:v>1.1240000000000001</c:v>
                </c:pt>
                <c:pt idx="11241">
                  <c:v>1.1241000000000001</c:v>
                </c:pt>
                <c:pt idx="11242">
                  <c:v>1.1241999999999999</c:v>
                </c:pt>
                <c:pt idx="11243">
                  <c:v>1.1242999999999999</c:v>
                </c:pt>
                <c:pt idx="11244">
                  <c:v>1.1244000000000001</c:v>
                </c:pt>
                <c:pt idx="11245">
                  <c:v>1.1245000000000001</c:v>
                </c:pt>
                <c:pt idx="11246">
                  <c:v>1.1245999999999998</c:v>
                </c:pt>
                <c:pt idx="11247">
                  <c:v>1.1247</c:v>
                </c:pt>
                <c:pt idx="11248">
                  <c:v>1.1248</c:v>
                </c:pt>
                <c:pt idx="11249">
                  <c:v>1.1249</c:v>
                </c:pt>
                <c:pt idx="11250">
                  <c:v>1.125</c:v>
                </c:pt>
                <c:pt idx="11251">
                  <c:v>1.1251</c:v>
                </c:pt>
                <c:pt idx="11252">
                  <c:v>1.1252</c:v>
                </c:pt>
                <c:pt idx="11253">
                  <c:v>1.1253000000000002</c:v>
                </c:pt>
                <c:pt idx="11254">
                  <c:v>1.1254</c:v>
                </c:pt>
                <c:pt idx="11255">
                  <c:v>1.1254999999999999</c:v>
                </c:pt>
                <c:pt idx="11256">
                  <c:v>1.1255999999999999</c:v>
                </c:pt>
                <c:pt idx="11257">
                  <c:v>1.1257000000000001</c:v>
                </c:pt>
                <c:pt idx="11258">
                  <c:v>1.1257999999999999</c:v>
                </c:pt>
                <c:pt idx="11259">
                  <c:v>1.1258999999999999</c:v>
                </c:pt>
                <c:pt idx="11260">
                  <c:v>1.1260000000000001</c:v>
                </c:pt>
                <c:pt idx="11261">
                  <c:v>1.1261000000000001</c:v>
                </c:pt>
                <c:pt idx="11262">
                  <c:v>1.1261999999999999</c:v>
                </c:pt>
                <c:pt idx="11263">
                  <c:v>1.1263000000000001</c:v>
                </c:pt>
                <c:pt idx="11264">
                  <c:v>1.1264000000000001</c:v>
                </c:pt>
                <c:pt idx="11265">
                  <c:v>1.1264999999999998</c:v>
                </c:pt>
                <c:pt idx="11266">
                  <c:v>1.1266</c:v>
                </c:pt>
                <c:pt idx="11267">
                  <c:v>1.1267</c:v>
                </c:pt>
                <c:pt idx="11268">
                  <c:v>1.1268</c:v>
                </c:pt>
                <c:pt idx="11269">
                  <c:v>1.1269</c:v>
                </c:pt>
                <c:pt idx="11270">
                  <c:v>1.127</c:v>
                </c:pt>
                <c:pt idx="11271">
                  <c:v>1.1271</c:v>
                </c:pt>
                <c:pt idx="11272">
                  <c:v>1.1272</c:v>
                </c:pt>
                <c:pt idx="11273">
                  <c:v>1.1273</c:v>
                </c:pt>
                <c:pt idx="11274">
                  <c:v>1.1274</c:v>
                </c:pt>
                <c:pt idx="11275">
                  <c:v>1.1274999999999999</c:v>
                </c:pt>
                <c:pt idx="11276">
                  <c:v>1.1276000000000002</c:v>
                </c:pt>
                <c:pt idx="11277">
                  <c:v>1.1276999999999999</c:v>
                </c:pt>
                <c:pt idx="11278">
                  <c:v>1.1277999999999999</c:v>
                </c:pt>
                <c:pt idx="11279">
                  <c:v>1.1279000000000001</c:v>
                </c:pt>
                <c:pt idx="11280">
                  <c:v>1.1280000000000001</c:v>
                </c:pt>
                <c:pt idx="11281">
                  <c:v>1.1280999999999999</c:v>
                </c:pt>
                <c:pt idx="11282">
                  <c:v>1.1282000000000001</c:v>
                </c:pt>
                <c:pt idx="11283">
                  <c:v>1.1283000000000001</c:v>
                </c:pt>
                <c:pt idx="11284">
                  <c:v>1.1284000000000001</c:v>
                </c:pt>
                <c:pt idx="11285">
                  <c:v>1.1284999999999998</c:v>
                </c:pt>
                <c:pt idx="11286">
                  <c:v>1.1286</c:v>
                </c:pt>
                <c:pt idx="11287">
                  <c:v>1.1287</c:v>
                </c:pt>
                <c:pt idx="11288">
                  <c:v>1.1287999999999998</c:v>
                </c:pt>
                <c:pt idx="11289">
                  <c:v>1.1289</c:v>
                </c:pt>
                <c:pt idx="11290">
                  <c:v>1.129</c:v>
                </c:pt>
                <c:pt idx="11291">
                  <c:v>1.1291</c:v>
                </c:pt>
                <c:pt idx="11292">
                  <c:v>1.1292</c:v>
                </c:pt>
                <c:pt idx="11293">
                  <c:v>1.1293</c:v>
                </c:pt>
                <c:pt idx="11294">
                  <c:v>1.1294</c:v>
                </c:pt>
                <c:pt idx="11295">
                  <c:v>1.1295000000000002</c:v>
                </c:pt>
                <c:pt idx="11296">
                  <c:v>1.1295999999999999</c:v>
                </c:pt>
                <c:pt idx="11297">
                  <c:v>1.1296999999999999</c:v>
                </c:pt>
                <c:pt idx="11298">
                  <c:v>1.1298000000000001</c:v>
                </c:pt>
                <c:pt idx="11299">
                  <c:v>1.1299000000000001</c:v>
                </c:pt>
                <c:pt idx="11300">
                  <c:v>1.1299999999999999</c:v>
                </c:pt>
                <c:pt idx="11301">
                  <c:v>1.1300999999999999</c:v>
                </c:pt>
                <c:pt idx="11302">
                  <c:v>1.1302000000000001</c:v>
                </c:pt>
                <c:pt idx="11303">
                  <c:v>1.1303000000000001</c:v>
                </c:pt>
                <c:pt idx="11304">
                  <c:v>1.1303999999999998</c:v>
                </c:pt>
                <c:pt idx="11305">
                  <c:v>1.1305000000000001</c:v>
                </c:pt>
                <c:pt idx="11306">
                  <c:v>1.1306</c:v>
                </c:pt>
                <c:pt idx="11307">
                  <c:v>1.1307</c:v>
                </c:pt>
                <c:pt idx="11308">
                  <c:v>1.1308</c:v>
                </c:pt>
                <c:pt idx="11309">
                  <c:v>1.1309</c:v>
                </c:pt>
                <c:pt idx="11310">
                  <c:v>1.131</c:v>
                </c:pt>
                <c:pt idx="11311">
                  <c:v>1.1311</c:v>
                </c:pt>
                <c:pt idx="11312">
                  <c:v>1.1312</c:v>
                </c:pt>
                <c:pt idx="11313">
                  <c:v>1.1313</c:v>
                </c:pt>
                <c:pt idx="11314">
                  <c:v>1.1314</c:v>
                </c:pt>
                <c:pt idx="11315">
                  <c:v>1.1315</c:v>
                </c:pt>
                <c:pt idx="11316">
                  <c:v>1.1315999999999999</c:v>
                </c:pt>
                <c:pt idx="11317">
                  <c:v>1.1316999999999999</c:v>
                </c:pt>
                <c:pt idx="11318">
                  <c:v>1.1318000000000001</c:v>
                </c:pt>
                <c:pt idx="11319">
                  <c:v>1.1318999999999999</c:v>
                </c:pt>
                <c:pt idx="11320">
                  <c:v>1.1319999999999999</c:v>
                </c:pt>
                <c:pt idx="11321">
                  <c:v>1.1321000000000001</c:v>
                </c:pt>
                <c:pt idx="11322">
                  <c:v>1.1322000000000001</c:v>
                </c:pt>
                <c:pt idx="11323">
                  <c:v>1.1322999999999999</c:v>
                </c:pt>
                <c:pt idx="11324">
                  <c:v>1.1324000000000001</c:v>
                </c:pt>
                <c:pt idx="11325">
                  <c:v>1.1325000000000001</c:v>
                </c:pt>
                <c:pt idx="11326">
                  <c:v>1.1326000000000001</c:v>
                </c:pt>
                <c:pt idx="11327">
                  <c:v>1.1327</c:v>
                </c:pt>
                <c:pt idx="11328">
                  <c:v>1.1328</c:v>
                </c:pt>
                <c:pt idx="11329">
                  <c:v>1.1329</c:v>
                </c:pt>
                <c:pt idx="11330">
                  <c:v>1.1329999999999998</c:v>
                </c:pt>
                <c:pt idx="11331">
                  <c:v>1.1331</c:v>
                </c:pt>
                <c:pt idx="11332">
                  <c:v>1.1332</c:v>
                </c:pt>
                <c:pt idx="11333">
                  <c:v>1.1333</c:v>
                </c:pt>
                <c:pt idx="11334">
                  <c:v>1.1334</c:v>
                </c:pt>
                <c:pt idx="11335">
                  <c:v>1.1335</c:v>
                </c:pt>
                <c:pt idx="11336">
                  <c:v>1.1335999999999999</c:v>
                </c:pt>
                <c:pt idx="11337">
                  <c:v>1.1337000000000002</c:v>
                </c:pt>
                <c:pt idx="11338">
                  <c:v>1.1337999999999999</c:v>
                </c:pt>
                <c:pt idx="11339">
                  <c:v>1.1338999999999999</c:v>
                </c:pt>
                <c:pt idx="11340">
                  <c:v>1.1340000000000001</c:v>
                </c:pt>
                <c:pt idx="11341">
                  <c:v>1.1341000000000001</c:v>
                </c:pt>
                <c:pt idx="11342">
                  <c:v>1.1341999999999999</c:v>
                </c:pt>
                <c:pt idx="11343">
                  <c:v>1.1343000000000001</c:v>
                </c:pt>
                <c:pt idx="11344">
                  <c:v>1.1344000000000001</c:v>
                </c:pt>
                <c:pt idx="11345">
                  <c:v>1.1345000000000001</c:v>
                </c:pt>
                <c:pt idx="11346">
                  <c:v>1.1345999999999998</c:v>
                </c:pt>
                <c:pt idx="11347">
                  <c:v>1.1347</c:v>
                </c:pt>
                <c:pt idx="11348">
                  <c:v>1.1348</c:v>
                </c:pt>
                <c:pt idx="11349">
                  <c:v>1.1349</c:v>
                </c:pt>
                <c:pt idx="11350">
                  <c:v>1.135</c:v>
                </c:pt>
                <c:pt idx="11351">
                  <c:v>1.1351</c:v>
                </c:pt>
                <c:pt idx="11352">
                  <c:v>1.1352</c:v>
                </c:pt>
                <c:pt idx="11353">
                  <c:v>1.1353</c:v>
                </c:pt>
                <c:pt idx="11354">
                  <c:v>1.1354</c:v>
                </c:pt>
                <c:pt idx="11355">
                  <c:v>1.1355</c:v>
                </c:pt>
                <c:pt idx="11356">
                  <c:v>1.1356000000000002</c:v>
                </c:pt>
                <c:pt idx="11357">
                  <c:v>1.1356999999999999</c:v>
                </c:pt>
                <c:pt idx="11358">
                  <c:v>1.1357999999999999</c:v>
                </c:pt>
                <c:pt idx="11359">
                  <c:v>1.1358999999999999</c:v>
                </c:pt>
                <c:pt idx="11360">
                  <c:v>1.1360000000000001</c:v>
                </c:pt>
                <c:pt idx="11361">
                  <c:v>1.1360999999999999</c:v>
                </c:pt>
                <c:pt idx="11362">
                  <c:v>1.1361999999999999</c:v>
                </c:pt>
                <c:pt idx="11363">
                  <c:v>1.1363000000000001</c:v>
                </c:pt>
                <c:pt idx="11364">
                  <c:v>1.1364000000000001</c:v>
                </c:pt>
                <c:pt idx="11365">
                  <c:v>1.1364999999999998</c:v>
                </c:pt>
                <c:pt idx="11366">
                  <c:v>1.1366000000000001</c:v>
                </c:pt>
                <c:pt idx="11367">
                  <c:v>1.1367</c:v>
                </c:pt>
                <c:pt idx="11368">
                  <c:v>1.1368</c:v>
                </c:pt>
                <c:pt idx="11369">
                  <c:v>1.1369</c:v>
                </c:pt>
                <c:pt idx="11370">
                  <c:v>1.137</c:v>
                </c:pt>
                <c:pt idx="11371">
                  <c:v>1.1371</c:v>
                </c:pt>
                <c:pt idx="11372">
                  <c:v>1.1372000000000002</c:v>
                </c:pt>
                <c:pt idx="11373">
                  <c:v>1.1373</c:v>
                </c:pt>
                <c:pt idx="11374">
                  <c:v>1.1374</c:v>
                </c:pt>
                <c:pt idx="11375">
                  <c:v>1.1375</c:v>
                </c:pt>
                <c:pt idx="11376">
                  <c:v>1.1375999999999999</c:v>
                </c:pt>
                <c:pt idx="11377">
                  <c:v>1.1376999999999999</c:v>
                </c:pt>
                <c:pt idx="11378">
                  <c:v>1.1377999999999999</c:v>
                </c:pt>
                <c:pt idx="11379">
                  <c:v>1.1379000000000001</c:v>
                </c:pt>
                <c:pt idx="11380">
                  <c:v>1.1379999999999999</c:v>
                </c:pt>
                <c:pt idx="11381">
                  <c:v>1.1380999999999999</c:v>
                </c:pt>
                <c:pt idx="11382">
                  <c:v>1.1382000000000001</c:v>
                </c:pt>
                <c:pt idx="11383">
                  <c:v>1.1383000000000001</c:v>
                </c:pt>
                <c:pt idx="11384">
                  <c:v>1.1383999999999999</c:v>
                </c:pt>
                <c:pt idx="11385">
                  <c:v>1.1385000000000001</c:v>
                </c:pt>
                <c:pt idx="11386">
                  <c:v>1.1386000000000001</c:v>
                </c:pt>
                <c:pt idx="11387">
                  <c:v>1.1387</c:v>
                </c:pt>
                <c:pt idx="11388">
                  <c:v>1.1388</c:v>
                </c:pt>
                <c:pt idx="11389">
                  <c:v>1.1389</c:v>
                </c:pt>
                <c:pt idx="11390">
                  <c:v>1.139</c:v>
                </c:pt>
                <c:pt idx="11391">
                  <c:v>1.1391</c:v>
                </c:pt>
                <c:pt idx="11392">
                  <c:v>1.1392</c:v>
                </c:pt>
                <c:pt idx="11393">
                  <c:v>1.1393</c:v>
                </c:pt>
                <c:pt idx="11394">
                  <c:v>1.1394</c:v>
                </c:pt>
                <c:pt idx="11395">
                  <c:v>1.1395000000000002</c:v>
                </c:pt>
                <c:pt idx="11396">
                  <c:v>1.1395999999999999</c:v>
                </c:pt>
                <c:pt idx="11397">
                  <c:v>1.1396999999999999</c:v>
                </c:pt>
                <c:pt idx="11398">
                  <c:v>1.1398000000000001</c:v>
                </c:pt>
                <c:pt idx="11399">
                  <c:v>1.1398999999999999</c:v>
                </c:pt>
                <c:pt idx="11400">
                  <c:v>1.1399999999999999</c:v>
                </c:pt>
                <c:pt idx="11401">
                  <c:v>1.1401000000000001</c:v>
                </c:pt>
                <c:pt idx="11402">
                  <c:v>1.1402000000000001</c:v>
                </c:pt>
                <c:pt idx="11403">
                  <c:v>1.1402999999999999</c:v>
                </c:pt>
                <c:pt idx="11404">
                  <c:v>1.1403999999999999</c:v>
                </c:pt>
                <c:pt idx="11405">
                  <c:v>1.1405000000000001</c:v>
                </c:pt>
                <c:pt idx="11406">
                  <c:v>1.1406000000000001</c:v>
                </c:pt>
                <c:pt idx="11407">
                  <c:v>1.1406999999999998</c:v>
                </c:pt>
                <c:pt idx="11408">
                  <c:v>1.1408</c:v>
                </c:pt>
                <c:pt idx="11409">
                  <c:v>1.1409</c:v>
                </c:pt>
                <c:pt idx="11410">
                  <c:v>1.141</c:v>
                </c:pt>
                <c:pt idx="11411">
                  <c:v>1.1411</c:v>
                </c:pt>
                <c:pt idx="11412">
                  <c:v>1.1412</c:v>
                </c:pt>
                <c:pt idx="11413">
                  <c:v>1.1413</c:v>
                </c:pt>
                <c:pt idx="11414">
                  <c:v>1.1414000000000002</c:v>
                </c:pt>
                <c:pt idx="11415">
                  <c:v>1.1415</c:v>
                </c:pt>
                <c:pt idx="11416">
                  <c:v>1.1415999999999999</c:v>
                </c:pt>
                <c:pt idx="11417">
                  <c:v>1.1417000000000002</c:v>
                </c:pt>
                <c:pt idx="11418">
                  <c:v>1.1418000000000001</c:v>
                </c:pt>
                <c:pt idx="11419">
                  <c:v>1.1418999999999999</c:v>
                </c:pt>
                <c:pt idx="11420">
                  <c:v>1.1419999999999999</c:v>
                </c:pt>
                <c:pt idx="11421">
                  <c:v>1.1421000000000001</c:v>
                </c:pt>
                <c:pt idx="11422">
                  <c:v>1.1421999999999999</c:v>
                </c:pt>
                <c:pt idx="11423">
                  <c:v>1.1422999999999999</c:v>
                </c:pt>
                <c:pt idx="11424">
                  <c:v>1.1424000000000001</c:v>
                </c:pt>
                <c:pt idx="11425">
                  <c:v>1.1425000000000001</c:v>
                </c:pt>
                <c:pt idx="11426">
                  <c:v>1.1425999999999998</c:v>
                </c:pt>
                <c:pt idx="11427">
                  <c:v>1.1427</c:v>
                </c:pt>
                <c:pt idx="11428">
                  <c:v>1.1428</c:v>
                </c:pt>
                <c:pt idx="11429">
                  <c:v>1.1429</c:v>
                </c:pt>
                <c:pt idx="11430">
                  <c:v>1.143</c:v>
                </c:pt>
                <c:pt idx="11431">
                  <c:v>1.1431</c:v>
                </c:pt>
                <c:pt idx="11432">
                  <c:v>1.1432</c:v>
                </c:pt>
                <c:pt idx="11433">
                  <c:v>1.1433</c:v>
                </c:pt>
                <c:pt idx="11434">
                  <c:v>1.1434</c:v>
                </c:pt>
                <c:pt idx="11435">
                  <c:v>1.1435</c:v>
                </c:pt>
                <c:pt idx="11436">
                  <c:v>1.1435999999999999</c:v>
                </c:pt>
                <c:pt idx="11437">
                  <c:v>1.1437000000000002</c:v>
                </c:pt>
                <c:pt idx="11438">
                  <c:v>1.1437999999999999</c:v>
                </c:pt>
                <c:pt idx="11439">
                  <c:v>1.1438999999999999</c:v>
                </c:pt>
                <c:pt idx="11440">
                  <c:v>1.1440000000000001</c:v>
                </c:pt>
                <c:pt idx="11441">
                  <c:v>1.1441000000000001</c:v>
                </c:pt>
                <c:pt idx="11442">
                  <c:v>1.1441999999999999</c:v>
                </c:pt>
                <c:pt idx="11443">
                  <c:v>1.1443000000000001</c:v>
                </c:pt>
                <c:pt idx="11444">
                  <c:v>1.1444000000000001</c:v>
                </c:pt>
                <c:pt idx="11445">
                  <c:v>1.1444999999999999</c:v>
                </c:pt>
                <c:pt idx="11446">
                  <c:v>1.1446000000000001</c:v>
                </c:pt>
                <c:pt idx="11447">
                  <c:v>1.1447000000000001</c:v>
                </c:pt>
                <c:pt idx="11448">
                  <c:v>1.1448</c:v>
                </c:pt>
                <c:pt idx="11449">
                  <c:v>1.1448999999999998</c:v>
                </c:pt>
                <c:pt idx="11450">
                  <c:v>1.145</c:v>
                </c:pt>
                <c:pt idx="11451">
                  <c:v>1.1451</c:v>
                </c:pt>
                <c:pt idx="11452">
                  <c:v>1.1452</c:v>
                </c:pt>
                <c:pt idx="11453">
                  <c:v>1.1453</c:v>
                </c:pt>
                <c:pt idx="11454">
                  <c:v>1.1454</c:v>
                </c:pt>
                <c:pt idx="11455">
                  <c:v>1.1455</c:v>
                </c:pt>
                <c:pt idx="11456">
                  <c:v>1.1456000000000002</c:v>
                </c:pt>
                <c:pt idx="11457">
                  <c:v>1.1456999999999999</c:v>
                </c:pt>
                <c:pt idx="11458">
                  <c:v>1.1457999999999999</c:v>
                </c:pt>
                <c:pt idx="11459">
                  <c:v>1.1459000000000001</c:v>
                </c:pt>
                <c:pt idx="11460">
                  <c:v>1.1460000000000001</c:v>
                </c:pt>
                <c:pt idx="11461">
                  <c:v>1.1460999999999999</c:v>
                </c:pt>
                <c:pt idx="11462">
                  <c:v>1.1461999999999999</c:v>
                </c:pt>
                <c:pt idx="11463">
                  <c:v>1.1463000000000001</c:v>
                </c:pt>
                <c:pt idx="11464">
                  <c:v>1.1463999999999999</c:v>
                </c:pt>
                <c:pt idx="11465">
                  <c:v>1.1464999999999999</c:v>
                </c:pt>
                <c:pt idx="11466">
                  <c:v>1.1466000000000001</c:v>
                </c:pt>
                <c:pt idx="11467">
                  <c:v>1.1467000000000001</c:v>
                </c:pt>
                <c:pt idx="11468">
                  <c:v>1.1467999999999998</c:v>
                </c:pt>
                <c:pt idx="11469">
                  <c:v>1.1469</c:v>
                </c:pt>
                <c:pt idx="11470">
                  <c:v>1.147</c:v>
                </c:pt>
                <c:pt idx="11471">
                  <c:v>1.1471</c:v>
                </c:pt>
                <c:pt idx="11472">
                  <c:v>1.1472</c:v>
                </c:pt>
                <c:pt idx="11473">
                  <c:v>1.1473</c:v>
                </c:pt>
                <c:pt idx="11474">
                  <c:v>1.1474</c:v>
                </c:pt>
                <c:pt idx="11475">
                  <c:v>1.1475000000000002</c:v>
                </c:pt>
                <c:pt idx="11476">
                  <c:v>1.1476</c:v>
                </c:pt>
                <c:pt idx="11477">
                  <c:v>1.1476999999999999</c:v>
                </c:pt>
                <c:pt idx="11478">
                  <c:v>1.1477999999999999</c:v>
                </c:pt>
                <c:pt idx="11479">
                  <c:v>1.1479000000000001</c:v>
                </c:pt>
                <c:pt idx="11480">
                  <c:v>1.1479999999999999</c:v>
                </c:pt>
                <c:pt idx="11481">
                  <c:v>1.1480999999999999</c:v>
                </c:pt>
                <c:pt idx="11482">
                  <c:v>1.1482000000000001</c:v>
                </c:pt>
                <c:pt idx="11483">
                  <c:v>1.1483000000000001</c:v>
                </c:pt>
                <c:pt idx="11484">
                  <c:v>1.1483999999999999</c:v>
                </c:pt>
                <c:pt idx="11485">
                  <c:v>1.1485000000000001</c:v>
                </c:pt>
                <c:pt idx="11486">
                  <c:v>1.1486000000000001</c:v>
                </c:pt>
                <c:pt idx="11487">
                  <c:v>1.1486999999999998</c:v>
                </c:pt>
                <c:pt idx="11488">
                  <c:v>1.1488</c:v>
                </c:pt>
                <c:pt idx="11489">
                  <c:v>1.1489</c:v>
                </c:pt>
                <c:pt idx="11490">
                  <c:v>1.149</c:v>
                </c:pt>
                <c:pt idx="11491">
                  <c:v>1.1491</c:v>
                </c:pt>
                <c:pt idx="11492">
                  <c:v>1.1492</c:v>
                </c:pt>
                <c:pt idx="11493">
                  <c:v>1.1493</c:v>
                </c:pt>
                <c:pt idx="11494">
                  <c:v>1.1494</c:v>
                </c:pt>
                <c:pt idx="11495">
                  <c:v>1.1495</c:v>
                </c:pt>
                <c:pt idx="11496">
                  <c:v>1.1496</c:v>
                </c:pt>
                <c:pt idx="11497">
                  <c:v>1.1496999999999999</c:v>
                </c:pt>
                <c:pt idx="11498">
                  <c:v>1.1498000000000002</c:v>
                </c:pt>
                <c:pt idx="11499">
                  <c:v>1.1498999999999999</c:v>
                </c:pt>
                <c:pt idx="11500">
                  <c:v>1.1499999999999999</c:v>
                </c:pt>
                <c:pt idx="11501">
                  <c:v>1.1501000000000001</c:v>
                </c:pt>
                <c:pt idx="11502">
                  <c:v>1.1502000000000001</c:v>
                </c:pt>
                <c:pt idx="11503">
                  <c:v>1.1502999999999999</c:v>
                </c:pt>
                <c:pt idx="11504">
                  <c:v>1.1504000000000001</c:v>
                </c:pt>
                <c:pt idx="11505">
                  <c:v>1.1505000000000001</c:v>
                </c:pt>
                <c:pt idx="11506">
                  <c:v>1.1506000000000001</c:v>
                </c:pt>
                <c:pt idx="11507">
                  <c:v>1.1506999999999998</c:v>
                </c:pt>
                <c:pt idx="11508">
                  <c:v>1.1508</c:v>
                </c:pt>
                <c:pt idx="11509">
                  <c:v>1.1509</c:v>
                </c:pt>
                <c:pt idx="11510">
                  <c:v>1.1509999999999998</c:v>
                </c:pt>
                <c:pt idx="11511">
                  <c:v>1.1511</c:v>
                </c:pt>
                <c:pt idx="11512">
                  <c:v>1.1512</c:v>
                </c:pt>
                <c:pt idx="11513">
                  <c:v>1.1513</c:v>
                </c:pt>
                <c:pt idx="11514">
                  <c:v>1.1514</c:v>
                </c:pt>
                <c:pt idx="11515">
                  <c:v>1.1515</c:v>
                </c:pt>
                <c:pt idx="11516">
                  <c:v>1.1516</c:v>
                </c:pt>
                <c:pt idx="11517">
                  <c:v>1.1517000000000002</c:v>
                </c:pt>
                <c:pt idx="11518">
                  <c:v>1.1517999999999999</c:v>
                </c:pt>
                <c:pt idx="11519">
                  <c:v>1.1518999999999999</c:v>
                </c:pt>
                <c:pt idx="11520">
                  <c:v>1.1520000000000001</c:v>
                </c:pt>
                <c:pt idx="11521">
                  <c:v>1.1521000000000001</c:v>
                </c:pt>
                <c:pt idx="11522">
                  <c:v>1.1521999999999999</c:v>
                </c:pt>
                <c:pt idx="11523">
                  <c:v>1.1522999999999999</c:v>
                </c:pt>
                <c:pt idx="11524">
                  <c:v>1.1524000000000001</c:v>
                </c:pt>
                <c:pt idx="11525">
                  <c:v>1.1525000000000001</c:v>
                </c:pt>
                <c:pt idx="11526">
                  <c:v>1.1525999999999998</c:v>
                </c:pt>
                <c:pt idx="11527">
                  <c:v>1.1527000000000001</c:v>
                </c:pt>
                <c:pt idx="11528">
                  <c:v>1.1528</c:v>
                </c:pt>
                <c:pt idx="11529">
                  <c:v>1.1529</c:v>
                </c:pt>
                <c:pt idx="11530">
                  <c:v>1.153</c:v>
                </c:pt>
                <c:pt idx="11531">
                  <c:v>1.1531</c:v>
                </c:pt>
                <c:pt idx="11532">
                  <c:v>1.1532</c:v>
                </c:pt>
                <c:pt idx="11533">
                  <c:v>1.1533</c:v>
                </c:pt>
                <c:pt idx="11534">
                  <c:v>1.1534</c:v>
                </c:pt>
                <c:pt idx="11535">
                  <c:v>1.1535</c:v>
                </c:pt>
                <c:pt idx="11536">
                  <c:v>1.1536</c:v>
                </c:pt>
                <c:pt idx="11537">
                  <c:v>1.1536999999999999</c:v>
                </c:pt>
                <c:pt idx="11538">
                  <c:v>1.1537999999999999</c:v>
                </c:pt>
                <c:pt idx="11539">
                  <c:v>1.1538999999999999</c:v>
                </c:pt>
                <c:pt idx="11540">
                  <c:v>1.1540000000000001</c:v>
                </c:pt>
                <c:pt idx="11541">
                  <c:v>1.1540999999999999</c:v>
                </c:pt>
                <c:pt idx="11542">
                  <c:v>1.1541999999999999</c:v>
                </c:pt>
                <c:pt idx="11543">
                  <c:v>1.1543000000000001</c:v>
                </c:pt>
                <c:pt idx="11544">
                  <c:v>1.1544000000000001</c:v>
                </c:pt>
                <c:pt idx="11545">
                  <c:v>1.1544999999999999</c:v>
                </c:pt>
                <c:pt idx="11546">
                  <c:v>1.1546000000000001</c:v>
                </c:pt>
                <c:pt idx="11547">
                  <c:v>1.1547000000000001</c:v>
                </c:pt>
                <c:pt idx="11548">
                  <c:v>1.1548</c:v>
                </c:pt>
                <c:pt idx="11549">
                  <c:v>1.1549</c:v>
                </c:pt>
                <c:pt idx="11550">
                  <c:v>1.155</c:v>
                </c:pt>
                <c:pt idx="11551">
                  <c:v>1.1551</c:v>
                </c:pt>
                <c:pt idx="11552">
                  <c:v>1.1552</c:v>
                </c:pt>
                <c:pt idx="11553">
                  <c:v>1.1553</c:v>
                </c:pt>
                <c:pt idx="11554">
                  <c:v>1.1554</c:v>
                </c:pt>
                <c:pt idx="11555">
                  <c:v>1.1555</c:v>
                </c:pt>
                <c:pt idx="11556">
                  <c:v>1.1556</c:v>
                </c:pt>
                <c:pt idx="11557">
                  <c:v>1.1556999999999999</c:v>
                </c:pt>
                <c:pt idx="11558">
                  <c:v>1.1557999999999999</c:v>
                </c:pt>
                <c:pt idx="11559">
                  <c:v>1.1559000000000001</c:v>
                </c:pt>
                <c:pt idx="11560">
                  <c:v>1.1559999999999999</c:v>
                </c:pt>
                <c:pt idx="11561">
                  <c:v>1.1560999999999999</c:v>
                </c:pt>
                <c:pt idx="11562">
                  <c:v>1.1562000000000001</c:v>
                </c:pt>
                <c:pt idx="11563">
                  <c:v>1.1563000000000001</c:v>
                </c:pt>
                <c:pt idx="11564">
                  <c:v>1.1563999999999999</c:v>
                </c:pt>
                <c:pt idx="11565">
                  <c:v>1.1565000000000001</c:v>
                </c:pt>
                <c:pt idx="11566">
                  <c:v>1.1566000000000001</c:v>
                </c:pt>
                <c:pt idx="11567">
                  <c:v>1.1567000000000001</c:v>
                </c:pt>
                <c:pt idx="11568">
                  <c:v>1.1567999999999998</c:v>
                </c:pt>
                <c:pt idx="11569">
                  <c:v>1.1569</c:v>
                </c:pt>
                <c:pt idx="11570">
                  <c:v>1.157</c:v>
                </c:pt>
                <c:pt idx="11571">
                  <c:v>1.1571</c:v>
                </c:pt>
                <c:pt idx="11572">
                  <c:v>1.1572</c:v>
                </c:pt>
                <c:pt idx="11573">
                  <c:v>1.1573</c:v>
                </c:pt>
                <c:pt idx="11574">
                  <c:v>1.1574</c:v>
                </c:pt>
                <c:pt idx="11575">
                  <c:v>1.1575</c:v>
                </c:pt>
                <c:pt idx="11576">
                  <c:v>1.1576</c:v>
                </c:pt>
                <c:pt idx="11577">
                  <c:v>1.1577</c:v>
                </c:pt>
                <c:pt idx="11578">
                  <c:v>1.1578000000000002</c:v>
                </c:pt>
                <c:pt idx="11579">
                  <c:v>1.1578999999999999</c:v>
                </c:pt>
                <c:pt idx="11580">
                  <c:v>1.1579999999999999</c:v>
                </c:pt>
                <c:pt idx="11581">
                  <c:v>1.1580999999999999</c:v>
                </c:pt>
                <c:pt idx="11582">
                  <c:v>1.1582000000000001</c:v>
                </c:pt>
                <c:pt idx="11583">
                  <c:v>1.1582999999999999</c:v>
                </c:pt>
                <c:pt idx="11584">
                  <c:v>1.1583999999999999</c:v>
                </c:pt>
                <c:pt idx="11585">
                  <c:v>1.1585000000000001</c:v>
                </c:pt>
                <c:pt idx="11586">
                  <c:v>1.1586000000000001</c:v>
                </c:pt>
                <c:pt idx="11587">
                  <c:v>1.1586999999999998</c:v>
                </c:pt>
                <c:pt idx="11588">
                  <c:v>1.1588000000000001</c:v>
                </c:pt>
                <c:pt idx="11589">
                  <c:v>1.1589</c:v>
                </c:pt>
                <c:pt idx="11590">
                  <c:v>1.159</c:v>
                </c:pt>
                <c:pt idx="11591">
                  <c:v>1.1591</c:v>
                </c:pt>
                <c:pt idx="11592">
                  <c:v>1.1592</c:v>
                </c:pt>
                <c:pt idx="11593">
                  <c:v>1.1593</c:v>
                </c:pt>
                <c:pt idx="11594">
                  <c:v>1.1594000000000002</c:v>
                </c:pt>
                <c:pt idx="11595">
                  <c:v>1.1595</c:v>
                </c:pt>
                <c:pt idx="11596">
                  <c:v>1.1596</c:v>
                </c:pt>
                <c:pt idx="11597">
                  <c:v>1.1597</c:v>
                </c:pt>
                <c:pt idx="11598">
                  <c:v>1.1597999999999999</c:v>
                </c:pt>
                <c:pt idx="11599">
                  <c:v>1.1598999999999999</c:v>
                </c:pt>
                <c:pt idx="11600">
                  <c:v>1.1599999999999999</c:v>
                </c:pt>
                <c:pt idx="11601">
                  <c:v>1.1601000000000001</c:v>
                </c:pt>
                <c:pt idx="11602">
                  <c:v>1.1601999999999999</c:v>
                </c:pt>
                <c:pt idx="11603">
                  <c:v>1.1602999999999999</c:v>
                </c:pt>
                <c:pt idx="11604">
                  <c:v>1.1604000000000001</c:v>
                </c:pt>
                <c:pt idx="11605">
                  <c:v>1.1605000000000001</c:v>
                </c:pt>
                <c:pt idx="11606">
                  <c:v>1.1605999999999999</c:v>
                </c:pt>
                <c:pt idx="11607">
                  <c:v>1.1607000000000001</c:v>
                </c:pt>
                <c:pt idx="11608">
                  <c:v>1.1608000000000001</c:v>
                </c:pt>
                <c:pt idx="11609">
                  <c:v>1.1609</c:v>
                </c:pt>
                <c:pt idx="11610">
                  <c:v>1.161</c:v>
                </c:pt>
                <c:pt idx="11611">
                  <c:v>1.1611</c:v>
                </c:pt>
                <c:pt idx="11612">
                  <c:v>1.1612</c:v>
                </c:pt>
                <c:pt idx="11613">
                  <c:v>1.1613</c:v>
                </c:pt>
                <c:pt idx="11614">
                  <c:v>1.1614</c:v>
                </c:pt>
                <c:pt idx="11615">
                  <c:v>1.1615</c:v>
                </c:pt>
                <c:pt idx="11616">
                  <c:v>1.1616</c:v>
                </c:pt>
                <c:pt idx="11617">
                  <c:v>1.1617000000000002</c:v>
                </c:pt>
                <c:pt idx="11618">
                  <c:v>1.1617999999999999</c:v>
                </c:pt>
                <c:pt idx="11619">
                  <c:v>1.1618999999999999</c:v>
                </c:pt>
                <c:pt idx="11620">
                  <c:v>1.1620000000000001</c:v>
                </c:pt>
                <c:pt idx="11621">
                  <c:v>1.1620999999999999</c:v>
                </c:pt>
                <c:pt idx="11622">
                  <c:v>1.1621999999999999</c:v>
                </c:pt>
                <c:pt idx="11623">
                  <c:v>1.1623000000000001</c:v>
                </c:pt>
                <c:pt idx="11624">
                  <c:v>1.1624000000000001</c:v>
                </c:pt>
                <c:pt idx="11625">
                  <c:v>1.1624999999999999</c:v>
                </c:pt>
                <c:pt idx="11626">
                  <c:v>1.1625999999999999</c:v>
                </c:pt>
                <c:pt idx="11627">
                  <c:v>1.1627000000000001</c:v>
                </c:pt>
                <c:pt idx="11628">
                  <c:v>1.1628000000000001</c:v>
                </c:pt>
                <c:pt idx="11629">
                  <c:v>1.1628999999999998</c:v>
                </c:pt>
                <c:pt idx="11630">
                  <c:v>1.163</c:v>
                </c:pt>
                <c:pt idx="11631">
                  <c:v>1.1631</c:v>
                </c:pt>
                <c:pt idx="11632">
                  <c:v>1.1632</c:v>
                </c:pt>
                <c:pt idx="11633">
                  <c:v>1.1633</c:v>
                </c:pt>
                <c:pt idx="11634">
                  <c:v>1.1634</c:v>
                </c:pt>
                <c:pt idx="11635">
                  <c:v>1.1635</c:v>
                </c:pt>
                <c:pt idx="11636">
                  <c:v>1.1636000000000002</c:v>
                </c:pt>
                <c:pt idx="11637">
                  <c:v>1.1637</c:v>
                </c:pt>
                <c:pt idx="11638">
                  <c:v>1.1637999999999999</c:v>
                </c:pt>
                <c:pt idx="11639">
                  <c:v>1.1639000000000002</c:v>
                </c:pt>
                <c:pt idx="11640">
                  <c:v>1.1640000000000001</c:v>
                </c:pt>
                <c:pt idx="11641">
                  <c:v>1.1640999999999999</c:v>
                </c:pt>
                <c:pt idx="11642">
                  <c:v>1.1641999999999999</c:v>
                </c:pt>
                <c:pt idx="11643">
                  <c:v>1.1643000000000001</c:v>
                </c:pt>
                <c:pt idx="11644">
                  <c:v>1.1643999999999999</c:v>
                </c:pt>
                <c:pt idx="11645">
                  <c:v>1.1644999999999999</c:v>
                </c:pt>
                <c:pt idx="11646">
                  <c:v>1.1646000000000001</c:v>
                </c:pt>
                <c:pt idx="11647">
                  <c:v>1.1647000000000001</c:v>
                </c:pt>
                <c:pt idx="11648">
                  <c:v>1.1647999999999998</c:v>
                </c:pt>
                <c:pt idx="11649">
                  <c:v>1.1649</c:v>
                </c:pt>
                <c:pt idx="11650">
                  <c:v>1.165</c:v>
                </c:pt>
                <c:pt idx="11651">
                  <c:v>1.1651</c:v>
                </c:pt>
                <c:pt idx="11652">
                  <c:v>1.1652</c:v>
                </c:pt>
                <c:pt idx="11653">
                  <c:v>1.1653</c:v>
                </c:pt>
                <c:pt idx="11654">
                  <c:v>1.1654</c:v>
                </c:pt>
                <c:pt idx="11655">
                  <c:v>1.1655</c:v>
                </c:pt>
                <c:pt idx="11656">
                  <c:v>1.1656</c:v>
                </c:pt>
                <c:pt idx="11657">
                  <c:v>1.1657</c:v>
                </c:pt>
                <c:pt idx="11658">
                  <c:v>1.1657999999999999</c:v>
                </c:pt>
                <c:pt idx="11659">
                  <c:v>1.1659000000000002</c:v>
                </c:pt>
                <c:pt idx="11660">
                  <c:v>1.1659999999999999</c:v>
                </c:pt>
                <c:pt idx="11661">
                  <c:v>1.1660999999999999</c:v>
                </c:pt>
                <c:pt idx="11662">
                  <c:v>1.1662000000000001</c:v>
                </c:pt>
                <c:pt idx="11663">
                  <c:v>1.1663000000000001</c:v>
                </c:pt>
                <c:pt idx="11664">
                  <c:v>1.1663999999999999</c:v>
                </c:pt>
                <c:pt idx="11665">
                  <c:v>1.1665000000000001</c:v>
                </c:pt>
                <c:pt idx="11666">
                  <c:v>1.1666000000000001</c:v>
                </c:pt>
                <c:pt idx="11667">
                  <c:v>1.1666999999999998</c:v>
                </c:pt>
                <c:pt idx="11668">
                  <c:v>1.1668000000000001</c:v>
                </c:pt>
                <c:pt idx="11669">
                  <c:v>1.1669</c:v>
                </c:pt>
                <c:pt idx="11670">
                  <c:v>1.167</c:v>
                </c:pt>
                <c:pt idx="11671">
                  <c:v>1.1670999999999998</c:v>
                </c:pt>
                <c:pt idx="11672">
                  <c:v>1.1672</c:v>
                </c:pt>
                <c:pt idx="11673">
                  <c:v>1.1673</c:v>
                </c:pt>
                <c:pt idx="11674">
                  <c:v>1.1674</c:v>
                </c:pt>
                <c:pt idx="11675">
                  <c:v>1.1675</c:v>
                </c:pt>
                <c:pt idx="11676">
                  <c:v>1.1676</c:v>
                </c:pt>
                <c:pt idx="11677">
                  <c:v>1.1677</c:v>
                </c:pt>
                <c:pt idx="11678">
                  <c:v>1.1678000000000002</c:v>
                </c:pt>
                <c:pt idx="11679">
                  <c:v>1.1678999999999999</c:v>
                </c:pt>
                <c:pt idx="11680">
                  <c:v>1.1679999999999999</c:v>
                </c:pt>
                <c:pt idx="11681">
                  <c:v>1.1681000000000001</c:v>
                </c:pt>
                <c:pt idx="11682">
                  <c:v>1.1682000000000001</c:v>
                </c:pt>
                <c:pt idx="11683">
                  <c:v>1.1682999999999999</c:v>
                </c:pt>
                <c:pt idx="11684">
                  <c:v>1.1684000000000001</c:v>
                </c:pt>
                <c:pt idx="11685">
                  <c:v>1.1685000000000001</c:v>
                </c:pt>
                <c:pt idx="11686">
                  <c:v>1.1686000000000001</c:v>
                </c:pt>
                <c:pt idx="11687">
                  <c:v>1.1686999999999999</c:v>
                </c:pt>
                <c:pt idx="11688">
                  <c:v>1.1688000000000001</c:v>
                </c:pt>
                <c:pt idx="11689">
                  <c:v>1.1689000000000001</c:v>
                </c:pt>
                <c:pt idx="11690">
                  <c:v>1.1689999999999998</c:v>
                </c:pt>
                <c:pt idx="11691">
                  <c:v>1.1691</c:v>
                </c:pt>
                <c:pt idx="11692">
                  <c:v>1.1692</c:v>
                </c:pt>
                <c:pt idx="11693">
                  <c:v>1.1693</c:v>
                </c:pt>
                <c:pt idx="11694">
                  <c:v>1.1694</c:v>
                </c:pt>
                <c:pt idx="11695">
                  <c:v>1.1695</c:v>
                </c:pt>
                <c:pt idx="11696">
                  <c:v>1.1696</c:v>
                </c:pt>
                <c:pt idx="11697">
                  <c:v>1.1697000000000002</c:v>
                </c:pt>
                <c:pt idx="11698">
                  <c:v>1.1698</c:v>
                </c:pt>
                <c:pt idx="11699">
                  <c:v>1.1698999999999999</c:v>
                </c:pt>
                <c:pt idx="11700">
                  <c:v>1.17</c:v>
                </c:pt>
                <c:pt idx="11701">
                  <c:v>1.1701000000000001</c:v>
                </c:pt>
                <c:pt idx="11702">
                  <c:v>1.1701999999999999</c:v>
                </c:pt>
                <c:pt idx="11703">
                  <c:v>1.1702999999999999</c:v>
                </c:pt>
                <c:pt idx="11704">
                  <c:v>1.1704000000000001</c:v>
                </c:pt>
                <c:pt idx="11705">
                  <c:v>1.1705000000000001</c:v>
                </c:pt>
                <c:pt idx="11706">
                  <c:v>1.1705999999999999</c:v>
                </c:pt>
                <c:pt idx="11707">
                  <c:v>1.1707000000000001</c:v>
                </c:pt>
                <c:pt idx="11708">
                  <c:v>1.1708000000000001</c:v>
                </c:pt>
                <c:pt idx="11709">
                  <c:v>1.1708999999999998</c:v>
                </c:pt>
                <c:pt idx="11710">
                  <c:v>1.171</c:v>
                </c:pt>
                <c:pt idx="11711">
                  <c:v>1.1711</c:v>
                </c:pt>
                <c:pt idx="11712">
                  <c:v>1.1712</c:v>
                </c:pt>
                <c:pt idx="11713">
                  <c:v>1.1713</c:v>
                </c:pt>
                <c:pt idx="11714">
                  <c:v>1.1714</c:v>
                </c:pt>
                <c:pt idx="11715">
                  <c:v>1.1715</c:v>
                </c:pt>
                <c:pt idx="11716">
                  <c:v>1.1716</c:v>
                </c:pt>
                <c:pt idx="11717">
                  <c:v>1.1717</c:v>
                </c:pt>
                <c:pt idx="11718">
                  <c:v>1.1718</c:v>
                </c:pt>
                <c:pt idx="11719">
                  <c:v>1.1718999999999999</c:v>
                </c:pt>
                <c:pt idx="11720">
                  <c:v>1.1720000000000002</c:v>
                </c:pt>
                <c:pt idx="11721">
                  <c:v>1.1720999999999999</c:v>
                </c:pt>
                <c:pt idx="11722">
                  <c:v>1.1721999999999999</c:v>
                </c:pt>
                <c:pt idx="11723">
                  <c:v>1.1723000000000001</c:v>
                </c:pt>
                <c:pt idx="11724">
                  <c:v>1.1724000000000001</c:v>
                </c:pt>
                <c:pt idx="11725">
                  <c:v>1.1724999999999999</c:v>
                </c:pt>
                <c:pt idx="11726">
                  <c:v>1.1726000000000001</c:v>
                </c:pt>
                <c:pt idx="11727">
                  <c:v>1.1727000000000001</c:v>
                </c:pt>
                <c:pt idx="11728">
                  <c:v>1.1728000000000001</c:v>
                </c:pt>
                <c:pt idx="11729">
                  <c:v>1.1728999999999998</c:v>
                </c:pt>
                <c:pt idx="11730">
                  <c:v>1.173</c:v>
                </c:pt>
                <c:pt idx="11731">
                  <c:v>1.1731</c:v>
                </c:pt>
                <c:pt idx="11732">
                  <c:v>1.1731999999999998</c:v>
                </c:pt>
                <c:pt idx="11733">
                  <c:v>1.1733</c:v>
                </c:pt>
                <c:pt idx="11734">
                  <c:v>1.1734</c:v>
                </c:pt>
                <c:pt idx="11735">
                  <c:v>1.1735</c:v>
                </c:pt>
                <c:pt idx="11736">
                  <c:v>1.1736</c:v>
                </c:pt>
                <c:pt idx="11737">
                  <c:v>1.1737</c:v>
                </c:pt>
                <c:pt idx="11738">
                  <c:v>1.1738</c:v>
                </c:pt>
                <c:pt idx="11739">
                  <c:v>1.1739000000000002</c:v>
                </c:pt>
                <c:pt idx="11740">
                  <c:v>1.1739999999999999</c:v>
                </c:pt>
                <c:pt idx="11741">
                  <c:v>1.1740999999999999</c:v>
                </c:pt>
                <c:pt idx="11742">
                  <c:v>1.1742000000000001</c:v>
                </c:pt>
                <c:pt idx="11743">
                  <c:v>1.1743000000000001</c:v>
                </c:pt>
                <c:pt idx="11744">
                  <c:v>1.1743999999999999</c:v>
                </c:pt>
                <c:pt idx="11745">
                  <c:v>1.1744999999999999</c:v>
                </c:pt>
                <c:pt idx="11746">
                  <c:v>1.1746000000000001</c:v>
                </c:pt>
                <c:pt idx="11747">
                  <c:v>1.1747000000000001</c:v>
                </c:pt>
                <c:pt idx="11748">
                  <c:v>1.1747999999999998</c:v>
                </c:pt>
                <c:pt idx="11749">
                  <c:v>1.1749000000000001</c:v>
                </c:pt>
                <c:pt idx="11750">
                  <c:v>1.175</c:v>
                </c:pt>
                <c:pt idx="11751">
                  <c:v>1.1751</c:v>
                </c:pt>
                <c:pt idx="11752">
                  <c:v>1.1752</c:v>
                </c:pt>
                <c:pt idx="11753">
                  <c:v>1.1753</c:v>
                </c:pt>
                <c:pt idx="11754">
                  <c:v>1.1754</c:v>
                </c:pt>
                <c:pt idx="11755">
                  <c:v>1.1755</c:v>
                </c:pt>
                <c:pt idx="11756">
                  <c:v>1.1756</c:v>
                </c:pt>
                <c:pt idx="11757">
                  <c:v>1.1757</c:v>
                </c:pt>
                <c:pt idx="11758">
                  <c:v>1.1758</c:v>
                </c:pt>
                <c:pt idx="11759">
                  <c:v>1.1758999999999999</c:v>
                </c:pt>
                <c:pt idx="11760">
                  <c:v>1.1759999999999999</c:v>
                </c:pt>
                <c:pt idx="11761">
                  <c:v>1.1760999999999999</c:v>
                </c:pt>
                <c:pt idx="11762">
                  <c:v>1.1762000000000001</c:v>
                </c:pt>
                <c:pt idx="11763">
                  <c:v>1.1762999999999999</c:v>
                </c:pt>
                <c:pt idx="11764">
                  <c:v>1.1763999999999999</c:v>
                </c:pt>
                <c:pt idx="11765">
                  <c:v>1.1765000000000001</c:v>
                </c:pt>
                <c:pt idx="11766">
                  <c:v>1.1766000000000001</c:v>
                </c:pt>
                <c:pt idx="11767">
                  <c:v>1.1766999999999999</c:v>
                </c:pt>
                <c:pt idx="11768">
                  <c:v>1.1768000000000001</c:v>
                </c:pt>
                <c:pt idx="11769">
                  <c:v>1.1769000000000001</c:v>
                </c:pt>
                <c:pt idx="11770">
                  <c:v>1.177</c:v>
                </c:pt>
                <c:pt idx="11771">
                  <c:v>1.1771</c:v>
                </c:pt>
                <c:pt idx="11772">
                  <c:v>1.1772</c:v>
                </c:pt>
                <c:pt idx="11773">
                  <c:v>1.1773</c:v>
                </c:pt>
                <c:pt idx="11774">
                  <c:v>1.1774</c:v>
                </c:pt>
                <c:pt idx="11775">
                  <c:v>1.1775</c:v>
                </c:pt>
                <c:pt idx="11776">
                  <c:v>1.1776</c:v>
                </c:pt>
                <c:pt idx="11777">
                  <c:v>1.1777</c:v>
                </c:pt>
                <c:pt idx="11778">
                  <c:v>1.1778</c:v>
                </c:pt>
                <c:pt idx="11779">
                  <c:v>1.1778999999999999</c:v>
                </c:pt>
                <c:pt idx="11780">
                  <c:v>1.1779999999999999</c:v>
                </c:pt>
                <c:pt idx="11781">
                  <c:v>1.1781000000000001</c:v>
                </c:pt>
                <c:pt idx="11782">
                  <c:v>1.1781999999999999</c:v>
                </c:pt>
                <c:pt idx="11783">
                  <c:v>1.1782999999999999</c:v>
                </c:pt>
                <c:pt idx="11784">
                  <c:v>1.1784000000000001</c:v>
                </c:pt>
                <c:pt idx="11785">
                  <c:v>1.1785000000000001</c:v>
                </c:pt>
                <c:pt idx="11786">
                  <c:v>1.1785999999999999</c:v>
                </c:pt>
                <c:pt idx="11787">
                  <c:v>1.1787000000000001</c:v>
                </c:pt>
                <c:pt idx="11788">
                  <c:v>1.1788000000000001</c:v>
                </c:pt>
                <c:pt idx="11789">
                  <c:v>1.1789000000000001</c:v>
                </c:pt>
                <c:pt idx="11790">
                  <c:v>1.1789999999999998</c:v>
                </c:pt>
                <c:pt idx="11791">
                  <c:v>1.1791</c:v>
                </c:pt>
                <c:pt idx="11792">
                  <c:v>1.1792</c:v>
                </c:pt>
                <c:pt idx="11793">
                  <c:v>1.1793</c:v>
                </c:pt>
                <c:pt idx="11794">
                  <c:v>1.1794</c:v>
                </c:pt>
                <c:pt idx="11795">
                  <c:v>1.1795</c:v>
                </c:pt>
                <c:pt idx="11796">
                  <c:v>1.1796</c:v>
                </c:pt>
                <c:pt idx="11797">
                  <c:v>1.1797000000000002</c:v>
                </c:pt>
                <c:pt idx="11798">
                  <c:v>1.1798</c:v>
                </c:pt>
                <c:pt idx="11799">
                  <c:v>1.1798999999999999</c:v>
                </c:pt>
                <c:pt idx="11800">
                  <c:v>1.1800000000000002</c:v>
                </c:pt>
                <c:pt idx="11801">
                  <c:v>1.1800999999999999</c:v>
                </c:pt>
                <c:pt idx="11802">
                  <c:v>1.1801999999999999</c:v>
                </c:pt>
                <c:pt idx="11803">
                  <c:v>1.1802999999999999</c:v>
                </c:pt>
                <c:pt idx="11804">
                  <c:v>1.1804000000000001</c:v>
                </c:pt>
                <c:pt idx="11805">
                  <c:v>1.1804999999999999</c:v>
                </c:pt>
                <c:pt idx="11806">
                  <c:v>1.1805999999999999</c:v>
                </c:pt>
                <c:pt idx="11807">
                  <c:v>1.1807000000000001</c:v>
                </c:pt>
                <c:pt idx="11808">
                  <c:v>1.1808000000000001</c:v>
                </c:pt>
                <c:pt idx="11809">
                  <c:v>1.1808999999999998</c:v>
                </c:pt>
                <c:pt idx="11810">
                  <c:v>1.181</c:v>
                </c:pt>
                <c:pt idx="11811">
                  <c:v>1.1811</c:v>
                </c:pt>
                <c:pt idx="11812">
                  <c:v>1.1812</c:v>
                </c:pt>
                <c:pt idx="11813">
                  <c:v>1.1813</c:v>
                </c:pt>
                <c:pt idx="11814">
                  <c:v>1.1814</c:v>
                </c:pt>
                <c:pt idx="11815">
                  <c:v>1.1815</c:v>
                </c:pt>
                <c:pt idx="11816">
                  <c:v>1.1816000000000002</c:v>
                </c:pt>
                <c:pt idx="11817">
                  <c:v>1.1817</c:v>
                </c:pt>
                <c:pt idx="11818">
                  <c:v>1.1818</c:v>
                </c:pt>
                <c:pt idx="11819">
                  <c:v>1.1819</c:v>
                </c:pt>
                <c:pt idx="11820">
                  <c:v>1.1820000000000002</c:v>
                </c:pt>
                <c:pt idx="11821">
                  <c:v>1.1820999999999999</c:v>
                </c:pt>
                <c:pt idx="11822">
                  <c:v>1.1821999999999999</c:v>
                </c:pt>
                <c:pt idx="11823">
                  <c:v>1.1823000000000001</c:v>
                </c:pt>
                <c:pt idx="11824">
                  <c:v>1.1823999999999999</c:v>
                </c:pt>
                <c:pt idx="11825">
                  <c:v>1.1824999999999999</c:v>
                </c:pt>
                <c:pt idx="11826">
                  <c:v>1.1826000000000001</c:v>
                </c:pt>
                <c:pt idx="11827">
                  <c:v>1.1827000000000001</c:v>
                </c:pt>
                <c:pt idx="11828">
                  <c:v>1.1827999999999999</c:v>
                </c:pt>
                <c:pt idx="11829">
                  <c:v>1.1829000000000001</c:v>
                </c:pt>
                <c:pt idx="11830">
                  <c:v>1.1830000000000001</c:v>
                </c:pt>
                <c:pt idx="11831">
                  <c:v>1.1831</c:v>
                </c:pt>
                <c:pt idx="11832">
                  <c:v>1.1832</c:v>
                </c:pt>
                <c:pt idx="11833">
                  <c:v>1.1833</c:v>
                </c:pt>
                <c:pt idx="11834">
                  <c:v>1.1834</c:v>
                </c:pt>
                <c:pt idx="11835">
                  <c:v>1.1835</c:v>
                </c:pt>
                <c:pt idx="11836">
                  <c:v>1.1836</c:v>
                </c:pt>
                <c:pt idx="11837">
                  <c:v>1.1837</c:v>
                </c:pt>
                <c:pt idx="11838">
                  <c:v>1.1838</c:v>
                </c:pt>
                <c:pt idx="11839">
                  <c:v>1.1839000000000002</c:v>
                </c:pt>
                <c:pt idx="11840">
                  <c:v>1.1839999999999999</c:v>
                </c:pt>
                <c:pt idx="11841">
                  <c:v>1.1840999999999999</c:v>
                </c:pt>
                <c:pt idx="11842">
                  <c:v>1.1842000000000001</c:v>
                </c:pt>
                <c:pt idx="11843">
                  <c:v>1.1842999999999999</c:v>
                </c:pt>
                <c:pt idx="11844">
                  <c:v>1.1843999999999999</c:v>
                </c:pt>
                <c:pt idx="11845">
                  <c:v>1.1845000000000001</c:v>
                </c:pt>
                <c:pt idx="11846">
                  <c:v>1.1846000000000001</c:v>
                </c:pt>
                <c:pt idx="11847">
                  <c:v>1.1846999999999999</c:v>
                </c:pt>
                <c:pt idx="11848">
                  <c:v>1.1847999999999999</c:v>
                </c:pt>
                <c:pt idx="11849">
                  <c:v>1.1849000000000001</c:v>
                </c:pt>
                <c:pt idx="11850">
                  <c:v>1.1850000000000001</c:v>
                </c:pt>
                <c:pt idx="11851">
                  <c:v>1.1850999999999998</c:v>
                </c:pt>
                <c:pt idx="11852">
                  <c:v>1.1852</c:v>
                </c:pt>
                <c:pt idx="11853">
                  <c:v>1.1853</c:v>
                </c:pt>
                <c:pt idx="11854">
                  <c:v>1.1854</c:v>
                </c:pt>
                <c:pt idx="11855">
                  <c:v>1.1855</c:v>
                </c:pt>
                <c:pt idx="11856">
                  <c:v>1.1856</c:v>
                </c:pt>
                <c:pt idx="11857">
                  <c:v>1.1857</c:v>
                </c:pt>
                <c:pt idx="11858">
                  <c:v>1.1858000000000002</c:v>
                </c:pt>
                <c:pt idx="11859">
                  <c:v>1.1859</c:v>
                </c:pt>
                <c:pt idx="11860">
                  <c:v>1.1859999999999999</c:v>
                </c:pt>
                <c:pt idx="11861">
                  <c:v>1.1861000000000002</c:v>
                </c:pt>
                <c:pt idx="11862">
                  <c:v>1.1862000000000001</c:v>
                </c:pt>
                <c:pt idx="11863">
                  <c:v>1.1862999999999999</c:v>
                </c:pt>
                <c:pt idx="11864">
                  <c:v>1.1863999999999999</c:v>
                </c:pt>
                <c:pt idx="11865">
                  <c:v>1.1865000000000001</c:v>
                </c:pt>
                <c:pt idx="11866">
                  <c:v>1.1865999999999999</c:v>
                </c:pt>
                <c:pt idx="11867">
                  <c:v>1.1866999999999999</c:v>
                </c:pt>
                <c:pt idx="11868">
                  <c:v>1.1868000000000001</c:v>
                </c:pt>
                <c:pt idx="11869">
                  <c:v>1.1869000000000001</c:v>
                </c:pt>
                <c:pt idx="11870">
                  <c:v>1.1869999999999998</c:v>
                </c:pt>
                <c:pt idx="11871">
                  <c:v>1.1871</c:v>
                </c:pt>
                <c:pt idx="11872">
                  <c:v>1.1872</c:v>
                </c:pt>
                <c:pt idx="11873">
                  <c:v>1.1873</c:v>
                </c:pt>
                <c:pt idx="11874">
                  <c:v>1.1874</c:v>
                </c:pt>
                <c:pt idx="11875">
                  <c:v>1.1875</c:v>
                </c:pt>
                <c:pt idx="11876">
                  <c:v>1.1876</c:v>
                </c:pt>
                <c:pt idx="11877">
                  <c:v>1.1877</c:v>
                </c:pt>
                <c:pt idx="11878">
                  <c:v>1.1878</c:v>
                </c:pt>
                <c:pt idx="11879">
                  <c:v>1.1879</c:v>
                </c:pt>
                <c:pt idx="11880">
                  <c:v>1.1879999999999999</c:v>
                </c:pt>
                <c:pt idx="11881">
                  <c:v>1.1881000000000002</c:v>
                </c:pt>
                <c:pt idx="11882">
                  <c:v>1.1881999999999999</c:v>
                </c:pt>
                <c:pt idx="11883">
                  <c:v>1.1882999999999999</c:v>
                </c:pt>
                <c:pt idx="11884">
                  <c:v>1.1884000000000001</c:v>
                </c:pt>
                <c:pt idx="11885">
                  <c:v>1.1885000000000001</c:v>
                </c:pt>
                <c:pt idx="11886">
                  <c:v>1.1885999999999999</c:v>
                </c:pt>
                <c:pt idx="11887">
                  <c:v>1.1887000000000001</c:v>
                </c:pt>
                <c:pt idx="11888">
                  <c:v>1.1888000000000001</c:v>
                </c:pt>
                <c:pt idx="11889">
                  <c:v>1.1888999999999998</c:v>
                </c:pt>
                <c:pt idx="11890">
                  <c:v>1.1890000000000001</c:v>
                </c:pt>
                <c:pt idx="11891">
                  <c:v>1.1891</c:v>
                </c:pt>
                <c:pt idx="11892">
                  <c:v>1.1892</c:v>
                </c:pt>
                <c:pt idx="11893">
                  <c:v>1.1892999999999998</c:v>
                </c:pt>
                <c:pt idx="11894">
                  <c:v>1.1894</c:v>
                </c:pt>
                <c:pt idx="11895">
                  <c:v>1.1895</c:v>
                </c:pt>
                <c:pt idx="11896">
                  <c:v>1.1896</c:v>
                </c:pt>
                <c:pt idx="11897">
                  <c:v>1.1897</c:v>
                </c:pt>
                <c:pt idx="11898">
                  <c:v>1.1898</c:v>
                </c:pt>
                <c:pt idx="11899">
                  <c:v>1.1899</c:v>
                </c:pt>
                <c:pt idx="11900">
                  <c:v>1.1900000000000002</c:v>
                </c:pt>
                <c:pt idx="11901">
                  <c:v>1.1900999999999999</c:v>
                </c:pt>
                <c:pt idx="11902">
                  <c:v>1.1901999999999999</c:v>
                </c:pt>
                <c:pt idx="11903">
                  <c:v>1.1903000000000001</c:v>
                </c:pt>
                <c:pt idx="11904">
                  <c:v>1.1904000000000001</c:v>
                </c:pt>
                <c:pt idx="11905">
                  <c:v>1.1904999999999999</c:v>
                </c:pt>
                <c:pt idx="11906">
                  <c:v>1.1905999999999999</c:v>
                </c:pt>
                <c:pt idx="11907">
                  <c:v>1.1907000000000001</c:v>
                </c:pt>
                <c:pt idx="11908">
                  <c:v>1.1908000000000001</c:v>
                </c:pt>
                <c:pt idx="11909">
                  <c:v>1.1908999999999998</c:v>
                </c:pt>
                <c:pt idx="11910">
                  <c:v>1.1910000000000001</c:v>
                </c:pt>
                <c:pt idx="11911">
                  <c:v>1.1911</c:v>
                </c:pt>
                <c:pt idx="11912">
                  <c:v>1.1911999999999998</c:v>
                </c:pt>
                <c:pt idx="11913">
                  <c:v>1.1913</c:v>
                </c:pt>
                <c:pt idx="11914">
                  <c:v>1.1914</c:v>
                </c:pt>
                <c:pt idx="11915">
                  <c:v>1.1915</c:v>
                </c:pt>
                <c:pt idx="11916">
                  <c:v>1.1916</c:v>
                </c:pt>
                <c:pt idx="11917">
                  <c:v>1.1917</c:v>
                </c:pt>
                <c:pt idx="11918">
                  <c:v>1.1918</c:v>
                </c:pt>
                <c:pt idx="11919">
                  <c:v>1.1919000000000002</c:v>
                </c:pt>
                <c:pt idx="11920">
                  <c:v>1.1919999999999999</c:v>
                </c:pt>
                <c:pt idx="11921">
                  <c:v>1.1920999999999999</c:v>
                </c:pt>
                <c:pt idx="11922">
                  <c:v>1.1921999999999999</c:v>
                </c:pt>
                <c:pt idx="11923">
                  <c:v>1.1923000000000001</c:v>
                </c:pt>
                <c:pt idx="11924">
                  <c:v>1.1923999999999999</c:v>
                </c:pt>
                <c:pt idx="11925">
                  <c:v>1.1924999999999999</c:v>
                </c:pt>
                <c:pt idx="11926">
                  <c:v>1.1926000000000001</c:v>
                </c:pt>
                <c:pt idx="11927">
                  <c:v>1.1927000000000001</c:v>
                </c:pt>
                <c:pt idx="11928">
                  <c:v>1.1927999999999999</c:v>
                </c:pt>
                <c:pt idx="11929">
                  <c:v>1.1929000000000001</c:v>
                </c:pt>
                <c:pt idx="11930">
                  <c:v>1.1930000000000001</c:v>
                </c:pt>
                <c:pt idx="11931">
                  <c:v>1.1931</c:v>
                </c:pt>
                <c:pt idx="11932">
                  <c:v>1.1932</c:v>
                </c:pt>
                <c:pt idx="11933">
                  <c:v>1.1933</c:v>
                </c:pt>
                <c:pt idx="11934">
                  <c:v>1.1934</c:v>
                </c:pt>
                <c:pt idx="11935">
                  <c:v>1.1935</c:v>
                </c:pt>
                <c:pt idx="11936">
                  <c:v>1.1936</c:v>
                </c:pt>
                <c:pt idx="11937">
                  <c:v>1.1937</c:v>
                </c:pt>
                <c:pt idx="11938">
                  <c:v>1.1938</c:v>
                </c:pt>
                <c:pt idx="11939">
                  <c:v>1.1939</c:v>
                </c:pt>
                <c:pt idx="11940">
                  <c:v>1.194</c:v>
                </c:pt>
                <c:pt idx="11941">
                  <c:v>1.1940999999999999</c:v>
                </c:pt>
                <c:pt idx="11942">
                  <c:v>1.1942000000000002</c:v>
                </c:pt>
                <c:pt idx="11943">
                  <c:v>1.1942999999999999</c:v>
                </c:pt>
                <c:pt idx="11944">
                  <c:v>1.1943999999999999</c:v>
                </c:pt>
                <c:pt idx="11945">
                  <c:v>1.1945000000000001</c:v>
                </c:pt>
                <c:pt idx="11946">
                  <c:v>1.1946000000000001</c:v>
                </c:pt>
                <c:pt idx="11947">
                  <c:v>1.1946999999999999</c:v>
                </c:pt>
                <c:pt idx="11948">
                  <c:v>1.1948000000000001</c:v>
                </c:pt>
                <c:pt idx="11949">
                  <c:v>1.1949000000000001</c:v>
                </c:pt>
                <c:pt idx="11950">
                  <c:v>1.1950000000000001</c:v>
                </c:pt>
                <c:pt idx="11951">
                  <c:v>1.1950999999999998</c:v>
                </c:pt>
                <c:pt idx="11952">
                  <c:v>1.1952</c:v>
                </c:pt>
                <c:pt idx="11953">
                  <c:v>1.1953</c:v>
                </c:pt>
                <c:pt idx="11954">
                  <c:v>1.1954</c:v>
                </c:pt>
                <c:pt idx="11955">
                  <c:v>1.1955</c:v>
                </c:pt>
                <c:pt idx="11956">
                  <c:v>1.1956</c:v>
                </c:pt>
                <c:pt idx="11957">
                  <c:v>1.1957</c:v>
                </c:pt>
                <c:pt idx="11958">
                  <c:v>1.1958</c:v>
                </c:pt>
                <c:pt idx="11959">
                  <c:v>1.1959</c:v>
                </c:pt>
                <c:pt idx="11960">
                  <c:v>1.196</c:v>
                </c:pt>
                <c:pt idx="11961">
                  <c:v>1.1961000000000002</c:v>
                </c:pt>
                <c:pt idx="11962">
                  <c:v>1.1961999999999999</c:v>
                </c:pt>
                <c:pt idx="11963">
                  <c:v>1.1962999999999999</c:v>
                </c:pt>
                <c:pt idx="11964">
                  <c:v>1.1964000000000001</c:v>
                </c:pt>
                <c:pt idx="11965">
                  <c:v>1.1965000000000001</c:v>
                </c:pt>
                <c:pt idx="11966">
                  <c:v>1.1965999999999999</c:v>
                </c:pt>
                <c:pt idx="11967">
                  <c:v>1.1966999999999999</c:v>
                </c:pt>
                <c:pt idx="11968">
                  <c:v>1.1968000000000001</c:v>
                </c:pt>
                <c:pt idx="11969">
                  <c:v>1.1969000000000001</c:v>
                </c:pt>
                <c:pt idx="11970">
                  <c:v>1.1969999999999998</c:v>
                </c:pt>
                <c:pt idx="11971">
                  <c:v>1.1971000000000001</c:v>
                </c:pt>
                <c:pt idx="11972">
                  <c:v>1.1972</c:v>
                </c:pt>
                <c:pt idx="11973">
                  <c:v>1.1973</c:v>
                </c:pt>
                <c:pt idx="11974">
                  <c:v>1.1974</c:v>
                </c:pt>
                <c:pt idx="11975">
                  <c:v>1.1975</c:v>
                </c:pt>
                <c:pt idx="11976">
                  <c:v>1.1976</c:v>
                </c:pt>
                <c:pt idx="11977">
                  <c:v>1.1977</c:v>
                </c:pt>
                <c:pt idx="11978">
                  <c:v>1.1978</c:v>
                </c:pt>
                <c:pt idx="11979">
                  <c:v>1.1979</c:v>
                </c:pt>
                <c:pt idx="11980">
                  <c:v>1.198</c:v>
                </c:pt>
                <c:pt idx="11981">
                  <c:v>1.1980999999999999</c:v>
                </c:pt>
                <c:pt idx="11982">
                  <c:v>1.1981999999999999</c:v>
                </c:pt>
                <c:pt idx="11983">
                  <c:v>1.1982999999999999</c:v>
                </c:pt>
                <c:pt idx="11984">
                  <c:v>1.1984000000000001</c:v>
                </c:pt>
                <c:pt idx="11985">
                  <c:v>1.1984999999999999</c:v>
                </c:pt>
                <c:pt idx="11986">
                  <c:v>1.1985999999999999</c:v>
                </c:pt>
                <c:pt idx="11987">
                  <c:v>1.1987000000000001</c:v>
                </c:pt>
                <c:pt idx="11988">
                  <c:v>1.1988000000000001</c:v>
                </c:pt>
                <c:pt idx="11989">
                  <c:v>1.1988999999999999</c:v>
                </c:pt>
                <c:pt idx="11990">
                  <c:v>1.1990000000000001</c:v>
                </c:pt>
                <c:pt idx="11991">
                  <c:v>1.1991000000000001</c:v>
                </c:pt>
                <c:pt idx="11992">
                  <c:v>1.1992</c:v>
                </c:pt>
                <c:pt idx="11993">
                  <c:v>1.1993</c:v>
                </c:pt>
                <c:pt idx="11994">
                  <c:v>1.1994</c:v>
                </c:pt>
                <c:pt idx="11995">
                  <c:v>1.1995</c:v>
                </c:pt>
                <c:pt idx="11996">
                  <c:v>1.1996</c:v>
                </c:pt>
                <c:pt idx="11997">
                  <c:v>1.1997</c:v>
                </c:pt>
                <c:pt idx="11998">
                  <c:v>1.1998</c:v>
                </c:pt>
                <c:pt idx="11999">
                  <c:v>1.1999</c:v>
                </c:pt>
                <c:pt idx="12000">
                  <c:v>1.2</c:v>
                </c:pt>
                <c:pt idx="12001">
                  <c:v>1.2000999999999999</c:v>
                </c:pt>
                <c:pt idx="12002">
                  <c:v>1.2001999999999999</c:v>
                </c:pt>
                <c:pt idx="12003">
                  <c:v>1.2003000000000001</c:v>
                </c:pt>
                <c:pt idx="12004">
                  <c:v>1.2003999999999999</c:v>
                </c:pt>
                <c:pt idx="12005">
                  <c:v>1.2004999999999999</c:v>
                </c:pt>
                <c:pt idx="12006">
                  <c:v>1.2006000000000001</c:v>
                </c:pt>
                <c:pt idx="12007">
                  <c:v>1.2007000000000001</c:v>
                </c:pt>
                <c:pt idx="12008">
                  <c:v>1.2007999999999999</c:v>
                </c:pt>
                <c:pt idx="12009">
                  <c:v>1.2009000000000001</c:v>
                </c:pt>
                <c:pt idx="12010">
                  <c:v>1.2010000000000001</c:v>
                </c:pt>
                <c:pt idx="12011">
                  <c:v>1.2011000000000001</c:v>
                </c:pt>
                <c:pt idx="12012">
                  <c:v>1.2011999999999998</c:v>
                </c:pt>
                <c:pt idx="12013">
                  <c:v>1.2013</c:v>
                </c:pt>
                <c:pt idx="12014">
                  <c:v>1.2014</c:v>
                </c:pt>
                <c:pt idx="12015">
                  <c:v>1.2015</c:v>
                </c:pt>
                <c:pt idx="12016">
                  <c:v>1.2016</c:v>
                </c:pt>
                <c:pt idx="12017">
                  <c:v>1.2017</c:v>
                </c:pt>
                <c:pt idx="12018">
                  <c:v>1.2018</c:v>
                </c:pt>
                <c:pt idx="12019">
                  <c:v>1.2019000000000002</c:v>
                </c:pt>
                <c:pt idx="12020">
                  <c:v>1.202</c:v>
                </c:pt>
                <c:pt idx="12021">
                  <c:v>1.2020999999999999</c:v>
                </c:pt>
                <c:pt idx="12022">
                  <c:v>1.2022000000000002</c:v>
                </c:pt>
                <c:pt idx="12023">
                  <c:v>1.2022999999999999</c:v>
                </c:pt>
                <c:pt idx="12024">
                  <c:v>1.2023999999999999</c:v>
                </c:pt>
                <c:pt idx="12025">
                  <c:v>1.2024999999999999</c:v>
                </c:pt>
                <c:pt idx="12026">
                  <c:v>1.2026000000000001</c:v>
                </c:pt>
                <c:pt idx="12027">
                  <c:v>1.2026999999999999</c:v>
                </c:pt>
                <c:pt idx="12028">
                  <c:v>1.2027999999999999</c:v>
                </c:pt>
                <c:pt idx="12029">
                  <c:v>1.2029000000000001</c:v>
                </c:pt>
                <c:pt idx="12030">
                  <c:v>1.2030000000000001</c:v>
                </c:pt>
                <c:pt idx="12031">
                  <c:v>1.2030999999999998</c:v>
                </c:pt>
                <c:pt idx="12032">
                  <c:v>1.2032</c:v>
                </c:pt>
                <c:pt idx="12033">
                  <c:v>1.2033</c:v>
                </c:pt>
                <c:pt idx="12034">
                  <c:v>1.2034</c:v>
                </c:pt>
                <c:pt idx="12035">
                  <c:v>1.2035</c:v>
                </c:pt>
                <c:pt idx="12036">
                  <c:v>1.2036</c:v>
                </c:pt>
                <c:pt idx="12037">
                  <c:v>1.2037</c:v>
                </c:pt>
                <c:pt idx="12038">
                  <c:v>1.2038000000000002</c:v>
                </c:pt>
                <c:pt idx="12039">
                  <c:v>1.2039</c:v>
                </c:pt>
                <c:pt idx="12040">
                  <c:v>1.204</c:v>
                </c:pt>
                <c:pt idx="12041">
                  <c:v>1.2040999999999999</c:v>
                </c:pt>
                <c:pt idx="12042">
                  <c:v>1.2042000000000002</c:v>
                </c:pt>
                <c:pt idx="12043">
                  <c:v>1.2042999999999999</c:v>
                </c:pt>
                <c:pt idx="12044">
                  <c:v>1.2043999999999999</c:v>
                </c:pt>
                <c:pt idx="12045">
                  <c:v>1.2045000000000001</c:v>
                </c:pt>
                <c:pt idx="12046">
                  <c:v>1.2045999999999999</c:v>
                </c:pt>
                <c:pt idx="12047">
                  <c:v>1.2046999999999999</c:v>
                </c:pt>
                <c:pt idx="12048">
                  <c:v>1.2048000000000001</c:v>
                </c:pt>
                <c:pt idx="12049">
                  <c:v>1.2049000000000001</c:v>
                </c:pt>
                <c:pt idx="12050">
                  <c:v>1.2049999999999998</c:v>
                </c:pt>
                <c:pt idx="12051">
                  <c:v>1.2051000000000001</c:v>
                </c:pt>
                <c:pt idx="12052">
                  <c:v>1.2052</c:v>
                </c:pt>
                <c:pt idx="12053">
                  <c:v>1.2053</c:v>
                </c:pt>
                <c:pt idx="12054">
                  <c:v>1.2054</c:v>
                </c:pt>
                <c:pt idx="12055">
                  <c:v>1.2055</c:v>
                </c:pt>
                <c:pt idx="12056">
                  <c:v>1.2056</c:v>
                </c:pt>
                <c:pt idx="12057">
                  <c:v>1.2057</c:v>
                </c:pt>
                <c:pt idx="12058">
                  <c:v>1.2058</c:v>
                </c:pt>
                <c:pt idx="12059">
                  <c:v>1.2059</c:v>
                </c:pt>
                <c:pt idx="12060">
                  <c:v>1.206</c:v>
                </c:pt>
                <c:pt idx="12061">
                  <c:v>1.2061000000000002</c:v>
                </c:pt>
                <c:pt idx="12062">
                  <c:v>1.2061999999999999</c:v>
                </c:pt>
                <c:pt idx="12063">
                  <c:v>1.2062999999999999</c:v>
                </c:pt>
                <c:pt idx="12064">
                  <c:v>1.2064000000000001</c:v>
                </c:pt>
                <c:pt idx="12065">
                  <c:v>1.2065000000000001</c:v>
                </c:pt>
                <c:pt idx="12066">
                  <c:v>1.2065999999999999</c:v>
                </c:pt>
                <c:pt idx="12067">
                  <c:v>1.2067000000000001</c:v>
                </c:pt>
                <c:pt idx="12068">
                  <c:v>1.2068000000000001</c:v>
                </c:pt>
                <c:pt idx="12069">
                  <c:v>1.2068999999999999</c:v>
                </c:pt>
                <c:pt idx="12070">
                  <c:v>1.2069999999999999</c:v>
                </c:pt>
                <c:pt idx="12071">
                  <c:v>1.2071000000000001</c:v>
                </c:pt>
                <c:pt idx="12072">
                  <c:v>1.2072000000000001</c:v>
                </c:pt>
                <c:pt idx="12073">
                  <c:v>1.2072999999999998</c:v>
                </c:pt>
                <c:pt idx="12074">
                  <c:v>1.2074</c:v>
                </c:pt>
                <c:pt idx="12075">
                  <c:v>1.2075</c:v>
                </c:pt>
                <c:pt idx="12076">
                  <c:v>1.2076</c:v>
                </c:pt>
                <c:pt idx="12077">
                  <c:v>1.2077</c:v>
                </c:pt>
                <c:pt idx="12078">
                  <c:v>1.2078</c:v>
                </c:pt>
                <c:pt idx="12079">
                  <c:v>1.2079</c:v>
                </c:pt>
                <c:pt idx="12080">
                  <c:v>1.2080000000000002</c:v>
                </c:pt>
                <c:pt idx="12081">
                  <c:v>1.2081</c:v>
                </c:pt>
                <c:pt idx="12082">
                  <c:v>1.2081999999999999</c:v>
                </c:pt>
                <c:pt idx="12083">
                  <c:v>1.2083000000000002</c:v>
                </c:pt>
                <c:pt idx="12084">
                  <c:v>1.2084000000000001</c:v>
                </c:pt>
                <c:pt idx="12085">
                  <c:v>1.2084999999999999</c:v>
                </c:pt>
                <c:pt idx="12086">
                  <c:v>1.2085999999999999</c:v>
                </c:pt>
                <c:pt idx="12087">
                  <c:v>1.2087000000000001</c:v>
                </c:pt>
                <c:pt idx="12088">
                  <c:v>1.2087999999999999</c:v>
                </c:pt>
                <c:pt idx="12089">
                  <c:v>1.2088999999999999</c:v>
                </c:pt>
                <c:pt idx="12090">
                  <c:v>1.2090000000000001</c:v>
                </c:pt>
                <c:pt idx="12091">
                  <c:v>1.2091000000000001</c:v>
                </c:pt>
                <c:pt idx="12092">
                  <c:v>1.2091999999999998</c:v>
                </c:pt>
                <c:pt idx="12093">
                  <c:v>1.2093</c:v>
                </c:pt>
                <c:pt idx="12094">
                  <c:v>1.2094</c:v>
                </c:pt>
                <c:pt idx="12095">
                  <c:v>1.2095</c:v>
                </c:pt>
                <c:pt idx="12096">
                  <c:v>1.2096</c:v>
                </c:pt>
                <c:pt idx="12097">
                  <c:v>1.2097</c:v>
                </c:pt>
                <c:pt idx="12098">
                  <c:v>1.2098</c:v>
                </c:pt>
                <c:pt idx="12099">
                  <c:v>1.2099</c:v>
                </c:pt>
                <c:pt idx="12100">
                  <c:v>1.21</c:v>
                </c:pt>
                <c:pt idx="12101">
                  <c:v>1.2101</c:v>
                </c:pt>
                <c:pt idx="12102">
                  <c:v>1.2101999999999999</c:v>
                </c:pt>
                <c:pt idx="12103">
                  <c:v>1.2103000000000002</c:v>
                </c:pt>
                <c:pt idx="12104">
                  <c:v>1.2103999999999999</c:v>
                </c:pt>
                <c:pt idx="12105">
                  <c:v>1.2104999999999999</c:v>
                </c:pt>
                <c:pt idx="12106">
                  <c:v>1.2106000000000001</c:v>
                </c:pt>
                <c:pt idx="12107">
                  <c:v>1.2107000000000001</c:v>
                </c:pt>
                <c:pt idx="12108">
                  <c:v>1.2107999999999999</c:v>
                </c:pt>
                <c:pt idx="12109">
                  <c:v>1.2109000000000001</c:v>
                </c:pt>
                <c:pt idx="12110">
                  <c:v>1.2110000000000001</c:v>
                </c:pt>
                <c:pt idx="12111">
                  <c:v>1.2110999999999998</c:v>
                </c:pt>
                <c:pt idx="12112">
                  <c:v>1.2112000000000001</c:v>
                </c:pt>
                <c:pt idx="12113">
                  <c:v>1.2113</c:v>
                </c:pt>
                <c:pt idx="12114">
                  <c:v>1.2114</c:v>
                </c:pt>
                <c:pt idx="12115">
                  <c:v>1.2114999999999998</c:v>
                </c:pt>
                <c:pt idx="12116">
                  <c:v>1.2116</c:v>
                </c:pt>
                <c:pt idx="12117">
                  <c:v>1.2117</c:v>
                </c:pt>
                <c:pt idx="12118">
                  <c:v>1.2118</c:v>
                </c:pt>
                <c:pt idx="12119">
                  <c:v>1.2119</c:v>
                </c:pt>
                <c:pt idx="12120">
                  <c:v>1.212</c:v>
                </c:pt>
                <c:pt idx="12121">
                  <c:v>1.2121</c:v>
                </c:pt>
                <c:pt idx="12122">
                  <c:v>1.2122000000000002</c:v>
                </c:pt>
                <c:pt idx="12123">
                  <c:v>1.2122999999999999</c:v>
                </c:pt>
                <c:pt idx="12124">
                  <c:v>1.2123999999999999</c:v>
                </c:pt>
                <c:pt idx="12125">
                  <c:v>1.2125000000000001</c:v>
                </c:pt>
                <c:pt idx="12126">
                  <c:v>1.2126000000000001</c:v>
                </c:pt>
                <c:pt idx="12127">
                  <c:v>1.2126999999999999</c:v>
                </c:pt>
                <c:pt idx="12128">
                  <c:v>1.2128000000000001</c:v>
                </c:pt>
                <c:pt idx="12129">
                  <c:v>1.2129000000000001</c:v>
                </c:pt>
                <c:pt idx="12130">
                  <c:v>1.2130000000000001</c:v>
                </c:pt>
                <c:pt idx="12131">
                  <c:v>1.2130999999999998</c:v>
                </c:pt>
                <c:pt idx="12132">
                  <c:v>1.2132000000000001</c:v>
                </c:pt>
                <c:pt idx="12133">
                  <c:v>1.2133</c:v>
                </c:pt>
                <c:pt idx="12134">
                  <c:v>1.2133999999999998</c:v>
                </c:pt>
                <c:pt idx="12135">
                  <c:v>1.2135</c:v>
                </c:pt>
                <c:pt idx="12136">
                  <c:v>1.2136</c:v>
                </c:pt>
                <c:pt idx="12137">
                  <c:v>1.2137</c:v>
                </c:pt>
                <c:pt idx="12138">
                  <c:v>1.2138</c:v>
                </c:pt>
                <c:pt idx="12139">
                  <c:v>1.2139</c:v>
                </c:pt>
                <c:pt idx="12140">
                  <c:v>1.214</c:v>
                </c:pt>
                <c:pt idx="12141">
                  <c:v>1.2141000000000002</c:v>
                </c:pt>
                <c:pt idx="12142">
                  <c:v>1.2141999999999999</c:v>
                </c:pt>
                <c:pt idx="12143">
                  <c:v>1.2142999999999999</c:v>
                </c:pt>
                <c:pt idx="12144">
                  <c:v>1.2143999999999999</c:v>
                </c:pt>
                <c:pt idx="12145">
                  <c:v>1.2145000000000001</c:v>
                </c:pt>
                <c:pt idx="12146">
                  <c:v>1.2145999999999999</c:v>
                </c:pt>
                <c:pt idx="12147">
                  <c:v>1.2146999999999999</c:v>
                </c:pt>
                <c:pt idx="12148">
                  <c:v>1.2148000000000001</c:v>
                </c:pt>
                <c:pt idx="12149">
                  <c:v>1.2149000000000001</c:v>
                </c:pt>
                <c:pt idx="12150">
                  <c:v>1.2149999999999999</c:v>
                </c:pt>
                <c:pt idx="12151">
                  <c:v>1.2151000000000001</c:v>
                </c:pt>
                <c:pt idx="12152">
                  <c:v>1.2152000000000001</c:v>
                </c:pt>
                <c:pt idx="12153">
                  <c:v>1.2153</c:v>
                </c:pt>
                <c:pt idx="12154">
                  <c:v>1.2154</c:v>
                </c:pt>
                <c:pt idx="12155">
                  <c:v>1.2155</c:v>
                </c:pt>
                <c:pt idx="12156">
                  <c:v>1.2156</c:v>
                </c:pt>
                <c:pt idx="12157">
                  <c:v>1.2157</c:v>
                </c:pt>
                <c:pt idx="12158">
                  <c:v>1.2158</c:v>
                </c:pt>
                <c:pt idx="12159">
                  <c:v>1.2159</c:v>
                </c:pt>
                <c:pt idx="12160">
                  <c:v>1.216</c:v>
                </c:pt>
                <c:pt idx="12161">
                  <c:v>1.2161</c:v>
                </c:pt>
                <c:pt idx="12162">
                  <c:v>1.2161999999999999</c:v>
                </c:pt>
                <c:pt idx="12163">
                  <c:v>1.2162999999999999</c:v>
                </c:pt>
                <c:pt idx="12164">
                  <c:v>1.2164000000000001</c:v>
                </c:pt>
                <c:pt idx="12165">
                  <c:v>1.2164999999999999</c:v>
                </c:pt>
                <c:pt idx="12166">
                  <c:v>1.2165999999999999</c:v>
                </c:pt>
                <c:pt idx="12167">
                  <c:v>1.2167000000000001</c:v>
                </c:pt>
                <c:pt idx="12168">
                  <c:v>1.2168000000000001</c:v>
                </c:pt>
                <c:pt idx="12169">
                  <c:v>1.2168999999999999</c:v>
                </c:pt>
                <c:pt idx="12170">
                  <c:v>1.2170000000000001</c:v>
                </c:pt>
                <c:pt idx="12171">
                  <c:v>1.2171000000000001</c:v>
                </c:pt>
                <c:pt idx="12172">
                  <c:v>1.2172000000000001</c:v>
                </c:pt>
                <c:pt idx="12173">
                  <c:v>1.2172999999999998</c:v>
                </c:pt>
                <c:pt idx="12174">
                  <c:v>1.2174</c:v>
                </c:pt>
                <c:pt idx="12175">
                  <c:v>1.2175</c:v>
                </c:pt>
                <c:pt idx="12176">
                  <c:v>1.2176</c:v>
                </c:pt>
                <c:pt idx="12177">
                  <c:v>1.2177</c:v>
                </c:pt>
                <c:pt idx="12178">
                  <c:v>1.2178</c:v>
                </c:pt>
                <c:pt idx="12179">
                  <c:v>1.2179</c:v>
                </c:pt>
                <c:pt idx="12180">
                  <c:v>1.218</c:v>
                </c:pt>
                <c:pt idx="12181">
                  <c:v>1.2181</c:v>
                </c:pt>
                <c:pt idx="12182">
                  <c:v>1.2181999999999999</c:v>
                </c:pt>
                <c:pt idx="12183">
                  <c:v>1.2183000000000002</c:v>
                </c:pt>
                <c:pt idx="12184">
                  <c:v>1.2183999999999999</c:v>
                </c:pt>
                <c:pt idx="12185">
                  <c:v>1.2184999999999999</c:v>
                </c:pt>
                <c:pt idx="12186">
                  <c:v>1.2186000000000001</c:v>
                </c:pt>
                <c:pt idx="12187">
                  <c:v>1.2187000000000001</c:v>
                </c:pt>
                <c:pt idx="12188">
                  <c:v>1.2187999999999999</c:v>
                </c:pt>
                <c:pt idx="12189">
                  <c:v>1.2188999999999999</c:v>
                </c:pt>
                <c:pt idx="12190">
                  <c:v>1.2190000000000001</c:v>
                </c:pt>
                <c:pt idx="12191">
                  <c:v>1.2191000000000001</c:v>
                </c:pt>
                <c:pt idx="12192">
                  <c:v>1.2191999999999998</c:v>
                </c:pt>
                <c:pt idx="12193">
                  <c:v>1.2193000000000001</c:v>
                </c:pt>
                <c:pt idx="12194">
                  <c:v>1.2194</c:v>
                </c:pt>
                <c:pt idx="12195">
                  <c:v>1.2195</c:v>
                </c:pt>
                <c:pt idx="12196">
                  <c:v>1.2196</c:v>
                </c:pt>
                <c:pt idx="12197">
                  <c:v>1.2197</c:v>
                </c:pt>
                <c:pt idx="12198">
                  <c:v>1.2198</c:v>
                </c:pt>
                <c:pt idx="12199">
                  <c:v>1.2199000000000002</c:v>
                </c:pt>
                <c:pt idx="12200">
                  <c:v>1.22</c:v>
                </c:pt>
                <c:pt idx="12201">
                  <c:v>1.2201</c:v>
                </c:pt>
                <c:pt idx="12202">
                  <c:v>1.2202</c:v>
                </c:pt>
                <c:pt idx="12203">
                  <c:v>1.2202999999999999</c:v>
                </c:pt>
                <c:pt idx="12204">
                  <c:v>1.2203999999999999</c:v>
                </c:pt>
                <c:pt idx="12205">
                  <c:v>1.2204999999999999</c:v>
                </c:pt>
                <c:pt idx="12206">
                  <c:v>1.2206000000000001</c:v>
                </c:pt>
                <c:pt idx="12207">
                  <c:v>1.2206999999999999</c:v>
                </c:pt>
                <c:pt idx="12208">
                  <c:v>1.2207999999999999</c:v>
                </c:pt>
                <c:pt idx="12209">
                  <c:v>1.2209000000000001</c:v>
                </c:pt>
                <c:pt idx="12210">
                  <c:v>1.2210000000000001</c:v>
                </c:pt>
                <c:pt idx="12211">
                  <c:v>1.2210999999999999</c:v>
                </c:pt>
                <c:pt idx="12212">
                  <c:v>1.2212000000000001</c:v>
                </c:pt>
                <c:pt idx="12213">
                  <c:v>1.2213000000000001</c:v>
                </c:pt>
                <c:pt idx="12214">
                  <c:v>1.2214</c:v>
                </c:pt>
                <c:pt idx="12215">
                  <c:v>1.2215</c:v>
                </c:pt>
                <c:pt idx="12216">
                  <c:v>1.2216</c:v>
                </c:pt>
                <c:pt idx="12217">
                  <c:v>1.2217</c:v>
                </c:pt>
                <c:pt idx="12218">
                  <c:v>1.2218</c:v>
                </c:pt>
                <c:pt idx="12219">
                  <c:v>1.2219</c:v>
                </c:pt>
                <c:pt idx="12220">
                  <c:v>1.222</c:v>
                </c:pt>
                <c:pt idx="12221">
                  <c:v>1.2221</c:v>
                </c:pt>
                <c:pt idx="12222">
                  <c:v>1.2222</c:v>
                </c:pt>
                <c:pt idx="12223">
                  <c:v>1.2222999999999999</c:v>
                </c:pt>
                <c:pt idx="12224">
                  <c:v>1.2223999999999999</c:v>
                </c:pt>
                <c:pt idx="12225">
                  <c:v>1.2225000000000001</c:v>
                </c:pt>
                <c:pt idx="12226">
                  <c:v>1.2225999999999999</c:v>
                </c:pt>
                <c:pt idx="12227">
                  <c:v>1.2226999999999999</c:v>
                </c:pt>
                <c:pt idx="12228">
                  <c:v>1.2228000000000001</c:v>
                </c:pt>
                <c:pt idx="12229">
                  <c:v>1.2229000000000001</c:v>
                </c:pt>
                <c:pt idx="12230">
                  <c:v>1.2229999999999999</c:v>
                </c:pt>
                <c:pt idx="12231">
                  <c:v>1.2231000000000001</c:v>
                </c:pt>
                <c:pt idx="12232">
                  <c:v>1.2232000000000001</c:v>
                </c:pt>
                <c:pt idx="12233">
                  <c:v>1.2233000000000001</c:v>
                </c:pt>
                <c:pt idx="12234">
                  <c:v>1.2233999999999998</c:v>
                </c:pt>
                <c:pt idx="12235">
                  <c:v>1.2235</c:v>
                </c:pt>
                <c:pt idx="12236">
                  <c:v>1.2236</c:v>
                </c:pt>
                <c:pt idx="12237">
                  <c:v>1.2237</c:v>
                </c:pt>
                <c:pt idx="12238">
                  <c:v>1.2238</c:v>
                </c:pt>
                <c:pt idx="12239">
                  <c:v>1.2239</c:v>
                </c:pt>
                <c:pt idx="12240">
                  <c:v>1.224</c:v>
                </c:pt>
                <c:pt idx="12241">
                  <c:v>1.2241000000000002</c:v>
                </c:pt>
                <c:pt idx="12242">
                  <c:v>1.2242</c:v>
                </c:pt>
                <c:pt idx="12243">
                  <c:v>1.2242999999999999</c:v>
                </c:pt>
                <c:pt idx="12244">
                  <c:v>1.2244000000000002</c:v>
                </c:pt>
                <c:pt idx="12245">
                  <c:v>1.2244999999999999</c:v>
                </c:pt>
                <c:pt idx="12246">
                  <c:v>1.2245999999999999</c:v>
                </c:pt>
                <c:pt idx="12247">
                  <c:v>1.2246999999999999</c:v>
                </c:pt>
                <c:pt idx="12248">
                  <c:v>1.2248000000000001</c:v>
                </c:pt>
                <c:pt idx="12249">
                  <c:v>1.2248999999999999</c:v>
                </c:pt>
                <c:pt idx="12250">
                  <c:v>1.2249999999999999</c:v>
                </c:pt>
                <c:pt idx="12251">
                  <c:v>1.2251000000000001</c:v>
                </c:pt>
                <c:pt idx="12252">
                  <c:v>1.2252000000000001</c:v>
                </c:pt>
                <c:pt idx="12253">
                  <c:v>1.2252999999999998</c:v>
                </c:pt>
                <c:pt idx="12254">
                  <c:v>1.2254</c:v>
                </c:pt>
                <c:pt idx="12255">
                  <c:v>1.2255</c:v>
                </c:pt>
                <c:pt idx="12256">
                  <c:v>1.2256</c:v>
                </c:pt>
                <c:pt idx="12257">
                  <c:v>1.2257</c:v>
                </c:pt>
                <c:pt idx="12258">
                  <c:v>1.2258</c:v>
                </c:pt>
                <c:pt idx="12259">
                  <c:v>1.2259</c:v>
                </c:pt>
                <c:pt idx="12260">
                  <c:v>1.2260000000000002</c:v>
                </c:pt>
                <c:pt idx="12261">
                  <c:v>1.2261</c:v>
                </c:pt>
                <c:pt idx="12262">
                  <c:v>1.2262</c:v>
                </c:pt>
                <c:pt idx="12263">
                  <c:v>1.2262999999999999</c:v>
                </c:pt>
                <c:pt idx="12264">
                  <c:v>1.2264000000000002</c:v>
                </c:pt>
                <c:pt idx="12265">
                  <c:v>1.2264999999999999</c:v>
                </c:pt>
                <c:pt idx="12266">
                  <c:v>1.2265999999999999</c:v>
                </c:pt>
                <c:pt idx="12267">
                  <c:v>1.2267000000000001</c:v>
                </c:pt>
                <c:pt idx="12268">
                  <c:v>1.2267999999999999</c:v>
                </c:pt>
                <c:pt idx="12269">
                  <c:v>1.2268999999999999</c:v>
                </c:pt>
                <c:pt idx="12270">
                  <c:v>1.2270000000000001</c:v>
                </c:pt>
                <c:pt idx="12271">
                  <c:v>1.2271000000000001</c:v>
                </c:pt>
                <c:pt idx="12272">
                  <c:v>1.2271999999999998</c:v>
                </c:pt>
                <c:pt idx="12273">
                  <c:v>1.2273000000000001</c:v>
                </c:pt>
                <c:pt idx="12274">
                  <c:v>1.2274</c:v>
                </c:pt>
                <c:pt idx="12275">
                  <c:v>1.2275</c:v>
                </c:pt>
                <c:pt idx="12276">
                  <c:v>1.2276</c:v>
                </c:pt>
                <c:pt idx="12277">
                  <c:v>1.2277</c:v>
                </c:pt>
                <c:pt idx="12278">
                  <c:v>1.2278</c:v>
                </c:pt>
                <c:pt idx="12279">
                  <c:v>1.2279</c:v>
                </c:pt>
                <c:pt idx="12280">
                  <c:v>1.228</c:v>
                </c:pt>
                <c:pt idx="12281">
                  <c:v>1.2281</c:v>
                </c:pt>
                <c:pt idx="12282">
                  <c:v>1.2282</c:v>
                </c:pt>
                <c:pt idx="12283">
                  <c:v>1.2283000000000002</c:v>
                </c:pt>
                <c:pt idx="12284">
                  <c:v>1.2283999999999999</c:v>
                </c:pt>
                <c:pt idx="12285">
                  <c:v>1.2284999999999999</c:v>
                </c:pt>
                <c:pt idx="12286">
                  <c:v>1.2286000000000001</c:v>
                </c:pt>
                <c:pt idx="12287">
                  <c:v>1.2287000000000001</c:v>
                </c:pt>
                <c:pt idx="12288">
                  <c:v>1.2287999999999999</c:v>
                </c:pt>
                <c:pt idx="12289">
                  <c:v>1.2289000000000001</c:v>
                </c:pt>
                <c:pt idx="12290">
                  <c:v>1.2290000000000001</c:v>
                </c:pt>
                <c:pt idx="12291">
                  <c:v>1.2290999999999999</c:v>
                </c:pt>
                <c:pt idx="12292">
                  <c:v>1.2291999999999998</c:v>
                </c:pt>
                <c:pt idx="12293">
                  <c:v>1.2293000000000001</c:v>
                </c:pt>
                <c:pt idx="12294">
                  <c:v>1.2294</c:v>
                </c:pt>
                <c:pt idx="12295">
                  <c:v>1.2294999999999998</c:v>
                </c:pt>
                <c:pt idx="12296">
                  <c:v>1.2296</c:v>
                </c:pt>
                <c:pt idx="12297">
                  <c:v>1.2297</c:v>
                </c:pt>
                <c:pt idx="12298">
                  <c:v>1.2298</c:v>
                </c:pt>
                <c:pt idx="12299">
                  <c:v>1.2299</c:v>
                </c:pt>
                <c:pt idx="12300">
                  <c:v>1.23</c:v>
                </c:pt>
                <c:pt idx="12301">
                  <c:v>1.2301</c:v>
                </c:pt>
                <c:pt idx="12302">
                  <c:v>1.2302000000000002</c:v>
                </c:pt>
                <c:pt idx="12303">
                  <c:v>1.2302999999999999</c:v>
                </c:pt>
                <c:pt idx="12304">
                  <c:v>1.2303999999999999</c:v>
                </c:pt>
                <c:pt idx="12305">
                  <c:v>1.2305000000000001</c:v>
                </c:pt>
                <c:pt idx="12306">
                  <c:v>1.2306000000000001</c:v>
                </c:pt>
                <c:pt idx="12307">
                  <c:v>1.2306999999999999</c:v>
                </c:pt>
                <c:pt idx="12308">
                  <c:v>1.2307999999999999</c:v>
                </c:pt>
                <c:pt idx="12309">
                  <c:v>1.2309000000000001</c:v>
                </c:pt>
                <c:pt idx="12310">
                  <c:v>1.2310000000000001</c:v>
                </c:pt>
                <c:pt idx="12311">
                  <c:v>1.2310999999999999</c:v>
                </c:pt>
                <c:pt idx="12312">
                  <c:v>1.2312000000000001</c:v>
                </c:pt>
                <c:pt idx="12313">
                  <c:v>1.2313000000000001</c:v>
                </c:pt>
                <c:pt idx="12314">
                  <c:v>1.2313999999999998</c:v>
                </c:pt>
                <c:pt idx="12315">
                  <c:v>1.2315</c:v>
                </c:pt>
                <c:pt idx="12316">
                  <c:v>1.2316</c:v>
                </c:pt>
                <c:pt idx="12317">
                  <c:v>1.2317</c:v>
                </c:pt>
                <c:pt idx="12318">
                  <c:v>1.2318</c:v>
                </c:pt>
                <c:pt idx="12319">
                  <c:v>1.2319</c:v>
                </c:pt>
                <c:pt idx="12320">
                  <c:v>1.232</c:v>
                </c:pt>
                <c:pt idx="12321">
                  <c:v>1.2321</c:v>
                </c:pt>
                <c:pt idx="12322">
                  <c:v>1.2322</c:v>
                </c:pt>
                <c:pt idx="12323">
                  <c:v>1.2323</c:v>
                </c:pt>
                <c:pt idx="12324">
                  <c:v>1.2323999999999999</c:v>
                </c:pt>
                <c:pt idx="12325">
                  <c:v>1.2325000000000002</c:v>
                </c:pt>
                <c:pt idx="12326">
                  <c:v>1.2325999999999999</c:v>
                </c:pt>
                <c:pt idx="12327">
                  <c:v>1.2326999999999999</c:v>
                </c:pt>
                <c:pt idx="12328">
                  <c:v>1.2328000000000001</c:v>
                </c:pt>
                <c:pt idx="12329">
                  <c:v>1.2329000000000001</c:v>
                </c:pt>
                <c:pt idx="12330">
                  <c:v>1.2329999999999999</c:v>
                </c:pt>
                <c:pt idx="12331">
                  <c:v>1.2331000000000001</c:v>
                </c:pt>
                <c:pt idx="12332">
                  <c:v>1.2332000000000001</c:v>
                </c:pt>
                <c:pt idx="12333">
                  <c:v>1.2333000000000001</c:v>
                </c:pt>
                <c:pt idx="12334">
                  <c:v>1.2334000000000001</c:v>
                </c:pt>
                <c:pt idx="12335">
                  <c:v>1.2335</c:v>
                </c:pt>
                <c:pt idx="12336">
                  <c:v>1.2336</c:v>
                </c:pt>
                <c:pt idx="12337">
                  <c:v>1.2336999999999998</c:v>
                </c:pt>
                <c:pt idx="12338">
                  <c:v>1.2338</c:v>
                </c:pt>
                <c:pt idx="12339">
                  <c:v>1.2339</c:v>
                </c:pt>
                <c:pt idx="12340">
                  <c:v>1.234</c:v>
                </c:pt>
                <c:pt idx="12341">
                  <c:v>1.2341</c:v>
                </c:pt>
                <c:pt idx="12342">
                  <c:v>1.2342</c:v>
                </c:pt>
                <c:pt idx="12343">
                  <c:v>1.2343</c:v>
                </c:pt>
                <c:pt idx="12344">
                  <c:v>1.2344000000000002</c:v>
                </c:pt>
                <c:pt idx="12345">
                  <c:v>1.2344999999999999</c:v>
                </c:pt>
                <c:pt idx="12346">
                  <c:v>1.2345999999999999</c:v>
                </c:pt>
                <c:pt idx="12347">
                  <c:v>1.2347000000000001</c:v>
                </c:pt>
                <c:pt idx="12348">
                  <c:v>1.2348000000000001</c:v>
                </c:pt>
                <c:pt idx="12349">
                  <c:v>1.2348999999999999</c:v>
                </c:pt>
                <c:pt idx="12350">
                  <c:v>1.2349999999999999</c:v>
                </c:pt>
                <c:pt idx="12351">
                  <c:v>1.2351000000000001</c:v>
                </c:pt>
                <c:pt idx="12352">
                  <c:v>1.2352000000000001</c:v>
                </c:pt>
                <c:pt idx="12353">
                  <c:v>1.2352999999999998</c:v>
                </c:pt>
                <c:pt idx="12354">
                  <c:v>1.2354000000000001</c:v>
                </c:pt>
                <c:pt idx="12355">
                  <c:v>1.2355</c:v>
                </c:pt>
                <c:pt idx="12356">
                  <c:v>1.2355999999999998</c:v>
                </c:pt>
                <c:pt idx="12357">
                  <c:v>1.2357</c:v>
                </c:pt>
                <c:pt idx="12358">
                  <c:v>1.2358</c:v>
                </c:pt>
                <c:pt idx="12359">
                  <c:v>1.2359</c:v>
                </c:pt>
                <c:pt idx="12360">
                  <c:v>1.236</c:v>
                </c:pt>
                <c:pt idx="12361">
                  <c:v>1.2361</c:v>
                </c:pt>
                <c:pt idx="12362">
                  <c:v>1.2362</c:v>
                </c:pt>
                <c:pt idx="12363">
                  <c:v>1.2363000000000002</c:v>
                </c:pt>
                <c:pt idx="12364">
                  <c:v>1.2363999999999999</c:v>
                </c:pt>
                <c:pt idx="12365">
                  <c:v>1.2364999999999999</c:v>
                </c:pt>
                <c:pt idx="12366">
                  <c:v>1.2365999999999999</c:v>
                </c:pt>
                <c:pt idx="12367">
                  <c:v>1.2367000000000001</c:v>
                </c:pt>
                <c:pt idx="12368">
                  <c:v>1.2367999999999999</c:v>
                </c:pt>
                <c:pt idx="12369">
                  <c:v>1.2368999999999999</c:v>
                </c:pt>
                <c:pt idx="12370">
                  <c:v>1.2370000000000001</c:v>
                </c:pt>
                <c:pt idx="12371">
                  <c:v>1.2371000000000001</c:v>
                </c:pt>
                <c:pt idx="12372">
                  <c:v>1.2371999999999999</c:v>
                </c:pt>
                <c:pt idx="12373">
                  <c:v>1.2373000000000001</c:v>
                </c:pt>
                <c:pt idx="12374">
                  <c:v>1.2374000000000001</c:v>
                </c:pt>
                <c:pt idx="12375">
                  <c:v>1.2375</c:v>
                </c:pt>
                <c:pt idx="12376">
                  <c:v>1.2376</c:v>
                </c:pt>
                <c:pt idx="12377">
                  <c:v>1.2377</c:v>
                </c:pt>
                <c:pt idx="12378">
                  <c:v>1.2378</c:v>
                </c:pt>
                <c:pt idx="12379">
                  <c:v>1.2379</c:v>
                </c:pt>
                <c:pt idx="12380">
                  <c:v>1.238</c:v>
                </c:pt>
                <c:pt idx="12381">
                  <c:v>1.2381</c:v>
                </c:pt>
                <c:pt idx="12382">
                  <c:v>1.2382</c:v>
                </c:pt>
                <c:pt idx="12383">
                  <c:v>1.2383</c:v>
                </c:pt>
                <c:pt idx="12384">
                  <c:v>1.2383999999999999</c:v>
                </c:pt>
                <c:pt idx="12385">
                  <c:v>1.2384999999999999</c:v>
                </c:pt>
                <c:pt idx="12386">
                  <c:v>1.2386000000000001</c:v>
                </c:pt>
                <c:pt idx="12387">
                  <c:v>1.2386999999999999</c:v>
                </c:pt>
                <c:pt idx="12388">
                  <c:v>1.2387999999999999</c:v>
                </c:pt>
                <c:pt idx="12389">
                  <c:v>1.2389000000000001</c:v>
                </c:pt>
                <c:pt idx="12390">
                  <c:v>1.2390000000000001</c:v>
                </c:pt>
                <c:pt idx="12391">
                  <c:v>1.2390999999999999</c:v>
                </c:pt>
                <c:pt idx="12392">
                  <c:v>1.2392000000000001</c:v>
                </c:pt>
                <c:pt idx="12393">
                  <c:v>1.2393000000000001</c:v>
                </c:pt>
                <c:pt idx="12394">
                  <c:v>1.2394000000000001</c:v>
                </c:pt>
                <c:pt idx="12395">
                  <c:v>1.2394999999999998</c:v>
                </c:pt>
                <c:pt idx="12396">
                  <c:v>1.2396</c:v>
                </c:pt>
                <c:pt idx="12397">
                  <c:v>1.2397</c:v>
                </c:pt>
                <c:pt idx="12398">
                  <c:v>1.2398</c:v>
                </c:pt>
                <c:pt idx="12399">
                  <c:v>1.2399</c:v>
                </c:pt>
                <c:pt idx="12400">
                  <c:v>1.24</c:v>
                </c:pt>
                <c:pt idx="12401">
                  <c:v>1.2401</c:v>
                </c:pt>
                <c:pt idx="12402">
                  <c:v>1.2402</c:v>
                </c:pt>
                <c:pt idx="12403">
                  <c:v>1.2403</c:v>
                </c:pt>
                <c:pt idx="12404">
                  <c:v>1.2403999999999999</c:v>
                </c:pt>
                <c:pt idx="12405">
                  <c:v>1.2405000000000002</c:v>
                </c:pt>
                <c:pt idx="12406">
                  <c:v>1.2405999999999999</c:v>
                </c:pt>
                <c:pt idx="12407">
                  <c:v>1.2406999999999999</c:v>
                </c:pt>
                <c:pt idx="12408">
                  <c:v>1.2408000000000001</c:v>
                </c:pt>
                <c:pt idx="12409">
                  <c:v>1.2409000000000001</c:v>
                </c:pt>
                <c:pt idx="12410">
                  <c:v>1.2409999999999999</c:v>
                </c:pt>
                <c:pt idx="12411">
                  <c:v>1.2410999999999999</c:v>
                </c:pt>
                <c:pt idx="12412">
                  <c:v>1.2412000000000001</c:v>
                </c:pt>
                <c:pt idx="12413">
                  <c:v>1.2413000000000001</c:v>
                </c:pt>
                <c:pt idx="12414">
                  <c:v>1.2413999999999998</c:v>
                </c:pt>
                <c:pt idx="12415">
                  <c:v>1.2415</c:v>
                </c:pt>
                <c:pt idx="12416">
                  <c:v>1.2416</c:v>
                </c:pt>
                <c:pt idx="12417">
                  <c:v>1.2417</c:v>
                </c:pt>
                <c:pt idx="12418">
                  <c:v>1.2418</c:v>
                </c:pt>
                <c:pt idx="12419">
                  <c:v>1.2419</c:v>
                </c:pt>
                <c:pt idx="12420">
                  <c:v>1.242</c:v>
                </c:pt>
                <c:pt idx="12421">
                  <c:v>1.2421000000000002</c:v>
                </c:pt>
                <c:pt idx="12422">
                  <c:v>1.2422</c:v>
                </c:pt>
                <c:pt idx="12423">
                  <c:v>1.2423</c:v>
                </c:pt>
                <c:pt idx="12424">
                  <c:v>1.2423999999999999</c:v>
                </c:pt>
                <c:pt idx="12425">
                  <c:v>1.2424999999999999</c:v>
                </c:pt>
                <c:pt idx="12426">
                  <c:v>1.2425999999999999</c:v>
                </c:pt>
                <c:pt idx="12427">
                  <c:v>1.2426999999999999</c:v>
                </c:pt>
                <c:pt idx="12428">
                  <c:v>1.2428000000000001</c:v>
                </c:pt>
                <c:pt idx="12429">
                  <c:v>1.2428999999999999</c:v>
                </c:pt>
                <c:pt idx="12430">
                  <c:v>1.2429999999999999</c:v>
                </c:pt>
                <c:pt idx="12431">
                  <c:v>1.2431000000000001</c:v>
                </c:pt>
                <c:pt idx="12432">
                  <c:v>1.2432000000000001</c:v>
                </c:pt>
                <c:pt idx="12433">
                  <c:v>1.2432999999999998</c:v>
                </c:pt>
                <c:pt idx="12434">
                  <c:v>1.2434000000000001</c:v>
                </c:pt>
                <c:pt idx="12435">
                  <c:v>1.2435</c:v>
                </c:pt>
                <c:pt idx="12436">
                  <c:v>1.2436</c:v>
                </c:pt>
                <c:pt idx="12437">
                  <c:v>1.2437</c:v>
                </c:pt>
                <c:pt idx="12438">
                  <c:v>1.2438</c:v>
                </c:pt>
                <c:pt idx="12439">
                  <c:v>1.2439</c:v>
                </c:pt>
                <c:pt idx="12440">
                  <c:v>1.244</c:v>
                </c:pt>
                <c:pt idx="12441">
                  <c:v>1.2441</c:v>
                </c:pt>
                <c:pt idx="12442">
                  <c:v>1.2442</c:v>
                </c:pt>
                <c:pt idx="12443">
                  <c:v>1.2443</c:v>
                </c:pt>
                <c:pt idx="12444">
                  <c:v>1.2444000000000002</c:v>
                </c:pt>
                <c:pt idx="12445">
                  <c:v>1.2444999999999999</c:v>
                </c:pt>
                <c:pt idx="12446">
                  <c:v>1.2445999999999999</c:v>
                </c:pt>
                <c:pt idx="12447">
                  <c:v>1.2447000000000001</c:v>
                </c:pt>
                <c:pt idx="12448">
                  <c:v>1.2447999999999999</c:v>
                </c:pt>
                <c:pt idx="12449">
                  <c:v>1.2448999999999999</c:v>
                </c:pt>
                <c:pt idx="12450">
                  <c:v>1.2450000000000001</c:v>
                </c:pt>
                <c:pt idx="12451">
                  <c:v>1.2451000000000001</c:v>
                </c:pt>
                <c:pt idx="12452">
                  <c:v>1.2451999999999999</c:v>
                </c:pt>
                <c:pt idx="12453">
                  <c:v>1.2453000000000001</c:v>
                </c:pt>
                <c:pt idx="12454">
                  <c:v>1.2454000000000001</c:v>
                </c:pt>
                <c:pt idx="12455">
                  <c:v>1.2455000000000001</c:v>
                </c:pt>
                <c:pt idx="12456">
                  <c:v>1.2455999999999998</c:v>
                </c:pt>
                <c:pt idx="12457">
                  <c:v>1.2457</c:v>
                </c:pt>
                <c:pt idx="12458">
                  <c:v>1.2458</c:v>
                </c:pt>
                <c:pt idx="12459">
                  <c:v>1.2459</c:v>
                </c:pt>
                <c:pt idx="12460">
                  <c:v>1.246</c:v>
                </c:pt>
                <c:pt idx="12461">
                  <c:v>1.2461</c:v>
                </c:pt>
                <c:pt idx="12462">
                  <c:v>1.2462</c:v>
                </c:pt>
                <c:pt idx="12463">
                  <c:v>1.2463000000000002</c:v>
                </c:pt>
                <c:pt idx="12464">
                  <c:v>1.2464</c:v>
                </c:pt>
                <c:pt idx="12465">
                  <c:v>1.2464999999999999</c:v>
                </c:pt>
                <c:pt idx="12466">
                  <c:v>1.2466000000000002</c:v>
                </c:pt>
                <c:pt idx="12467">
                  <c:v>1.2466999999999999</c:v>
                </c:pt>
                <c:pt idx="12468">
                  <c:v>1.2467999999999999</c:v>
                </c:pt>
                <c:pt idx="12469">
                  <c:v>1.2468999999999999</c:v>
                </c:pt>
                <c:pt idx="12470">
                  <c:v>1.2470000000000001</c:v>
                </c:pt>
                <c:pt idx="12471">
                  <c:v>1.2470999999999999</c:v>
                </c:pt>
                <c:pt idx="12472">
                  <c:v>1.2471999999999999</c:v>
                </c:pt>
                <c:pt idx="12473">
                  <c:v>1.2473000000000001</c:v>
                </c:pt>
                <c:pt idx="12474">
                  <c:v>1.2474000000000001</c:v>
                </c:pt>
                <c:pt idx="12475">
                  <c:v>1.2474999999999998</c:v>
                </c:pt>
                <c:pt idx="12476">
                  <c:v>1.2476</c:v>
                </c:pt>
                <c:pt idx="12477">
                  <c:v>1.2477</c:v>
                </c:pt>
                <c:pt idx="12478">
                  <c:v>1.2478</c:v>
                </c:pt>
                <c:pt idx="12479">
                  <c:v>1.2479</c:v>
                </c:pt>
                <c:pt idx="12480">
                  <c:v>1.248</c:v>
                </c:pt>
                <c:pt idx="12481">
                  <c:v>1.2481</c:v>
                </c:pt>
                <c:pt idx="12482">
                  <c:v>1.2482000000000002</c:v>
                </c:pt>
                <c:pt idx="12483">
                  <c:v>1.2483</c:v>
                </c:pt>
                <c:pt idx="12484">
                  <c:v>1.2484</c:v>
                </c:pt>
                <c:pt idx="12485">
                  <c:v>1.2484999999999999</c:v>
                </c:pt>
                <c:pt idx="12486">
                  <c:v>1.2486000000000002</c:v>
                </c:pt>
                <c:pt idx="12487">
                  <c:v>1.2486999999999999</c:v>
                </c:pt>
                <c:pt idx="12488">
                  <c:v>1.2487999999999999</c:v>
                </c:pt>
                <c:pt idx="12489">
                  <c:v>1.2489000000000001</c:v>
                </c:pt>
                <c:pt idx="12490">
                  <c:v>1.2489999999999999</c:v>
                </c:pt>
                <c:pt idx="12491">
                  <c:v>1.2490999999999999</c:v>
                </c:pt>
                <c:pt idx="12492">
                  <c:v>1.2492000000000001</c:v>
                </c:pt>
                <c:pt idx="12493">
                  <c:v>1.2493000000000001</c:v>
                </c:pt>
                <c:pt idx="12494">
                  <c:v>1.2493999999999998</c:v>
                </c:pt>
                <c:pt idx="12495">
                  <c:v>1.2495000000000001</c:v>
                </c:pt>
                <c:pt idx="12496">
                  <c:v>1.2496</c:v>
                </c:pt>
                <c:pt idx="12497">
                  <c:v>1.2497</c:v>
                </c:pt>
                <c:pt idx="12498">
                  <c:v>1.2498</c:v>
                </c:pt>
                <c:pt idx="12499">
                  <c:v>1.2499</c:v>
                </c:pt>
                <c:pt idx="12500">
                  <c:v>1.25</c:v>
                </c:pt>
                <c:pt idx="12501">
                  <c:v>1.2501</c:v>
                </c:pt>
                <c:pt idx="12502">
                  <c:v>1.2502</c:v>
                </c:pt>
                <c:pt idx="12503">
                  <c:v>1.2503</c:v>
                </c:pt>
                <c:pt idx="12504">
                  <c:v>1.2504</c:v>
                </c:pt>
                <c:pt idx="12505">
                  <c:v>1.2505000000000002</c:v>
                </c:pt>
                <c:pt idx="12506">
                  <c:v>1.2505999999999999</c:v>
                </c:pt>
                <c:pt idx="12507">
                  <c:v>1.2506999999999999</c:v>
                </c:pt>
                <c:pt idx="12508">
                  <c:v>1.2508000000000001</c:v>
                </c:pt>
                <c:pt idx="12509">
                  <c:v>1.2509000000000001</c:v>
                </c:pt>
                <c:pt idx="12510">
                  <c:v>1.2509999999999999</c:v>
                </c:pt>
                <c:pt idx="12511">
                  <c:v>1.2511000000000001</c:v>
                </c:pt>
                <c:pt idx="12512">
                  <c:v>1.2512000000000001</c:v>
                </c:pt>
                <c:pt idx="12513">
                  <c:v>1.2512999999999999</c:v>
                </c:pt>
                <c:pt idx="12514">
                  <c:v>1.2513999999999998</c:v>
                </c:pt>
                <c:pt idx="12515">
                  <c:v>1.2515000000000001</c:v>
                </c:pt>
                <c:pt idx="12516">
                  <c:v>1.2516</c:v>
                </c:pt>
                <c:pt idx="12517">
                  <c:v>1.2516999999999998</c:v>
                </c:pt>
                <c:pt idx="12518">
                  <c:v>1.2518</c:v>
                </c:pt>
                <c:pt idx="12519">
                  <c:v>1.2519</c:v>
                </c:pt>
                <c:pt idx="12520">
                  <c:v>1.252</c:v>
                </c:pt>
                <c:pt idx="12521">
                  <c:v>1.2521</c:v>
                </c:pt>
                <c:pt idx="12522">
                  <c:v>1.2522</c:v>
                </c:pt>
                <c:pt idx="12523">
                  <c:v>1.2523</c:v>
                </c:pt>
                <c:pt idx="12524">
                  <c:v>1.2524000000000002</c:v>
                </c:pt>
                <c:pt idx="12525">
                  <c:v>1.2524999999999999</c:v>
                </c:pt>
                <c:pt idx="12526">
                  <c:v>1.2525999999999999</c:v>
                </c:pt>
                <c:pt idx="12527">
                  <c:v>1.2527000000000001</c:v>
                </c:pt>
                <c:pt idx="12528">
                  <c:v>1.2528000000000001</c:v>
                </c:pt>
                <c:pt idx="12529">
                  <c:v>1.2528999999999999</c:v>
                </c:pt>
                <c:pt idx="12530">
                  <c:v>1.2529999999999999</c:v>
                </c:pt>
                <c:pt idx="12531">
                  <c:v>1.2531000000000001</c:v>
                </c:pt>
                <c:pt idx="12532">
                  <c:v>1.2532000000000001</c:v>
                </c:pt>
                <c:pt idx="12533">
                  <c:v>1.2532999999999999</c:v>
                </c:pt>
                <c:pt idx="12534">
                  <c:v>1.2534000000000001</c:v>
                </c:pt>
                <c:pt idx="12535">
                  <c:v>1.2535000000000001</c:v>
                </c:pt>
                <c:pt idx="12536">
                  <c:v>1.2535999999999998</c:v>
                </c:pt>
                <c:pt idx="12537">
                  <c:v>1.2537</c:v>
                </c:pt>
                <c:pt idx="12538">
                  <c:v>1.2538</c:v>
                </c:pt>
                <c:pt idx="12539">
                  <c:v>1.2539</c:v>
                </c:pt>
                <c:pt idx="12540">
                  <c:v>1.254</c:v>
                </c:pt>
                <c:pt idx="12541">
                  <c:v>1.2541</c:v>
                </c:pt>
                <c:pt idx="12542">
                  <c:v>1.2542</c:v>
                </c:pt>
                <c:pt idx="12543">
                  <c:v>1.2543</c:v>
                </c:pt>
                <c:pt idx="12544">
                  <c:v>1.2544</c:v>
                </c:pt>
                <c:pt idx="12545">
                  <c:v>1.2544999999999999</c:v>
                </c:pt>
                <c:pt idx="12546">
                  <c:v>1.2545999999999999</c:v>
                </c:pt>
                <c:pt idx="12547">
                  <c:v>1.2547000000000001</c:v>
                </c:pt>
                <c:pt idx="12548">
                  <c:v>1.2547999999999999</c:v>
                </c:pt>
                <c:pt idx="12549">
                  <c:v>1.2548999999999999</c:v>
                </c:pt>
                <c:pt idx="12550">
                  <c:v>1.2550000000000001</c:v>
                </c:pt>
                <c:pt idx="12551">
                  <c:v>1.2551000000000001</c:v>
                </c:pt>
                <c:pt idx="12552">
                  <c:v>1.2551999999999999</c:v>
                </c:pt>
                <c:pt idx="12553">
                  <c:v>1.2553000000000001</c:v>
                </c:pt>
                <c:pt idx="12554">
                  <c:v>1.2554000000000001</c:v>
                </c:pt>
                <c:pt idx="12555">
                  <c:v>1.2555000000000001</c:v>
                </c:pt>
                <c:pt idx="12556">
                  <c:v>1.2556</c:v>
                </c:pt>
                <c:pt idx="12557">
                  <c:v>1.2557</c:v>
                </c:pt>
                <c:pt idx="12558">
                  <c:v>1.2558</c:v>
                </c:pt>
                <c:pt idx="12559">
                  <c:v>1.2558999999999998</c:v>
                </c:pt>
                <c:pt idx="12560">
                  <c:v>1.256</c:v>
                </c:pt>
                <c:pt idx="12561">
                  <c:v>1.2561</c:v>
                </c:pt>
                <c:pt idx="12562">
                  <c:v>1.2562</c:v>
                </c:pt>
                <c:pt idx="12563">
                  <c:v>1.2563</c:v>
                </c:pt>
                <c:pt idx="12564">
                  <c:v>1.2564</c:v>
                </c:pt>
                <c:pt idx="12565">
                  <c:v>1.2565</c:v>
                </c:pt>
                <c:pt idx="12566">
                  <c:v>1.2566000000000002</c:v>
                </c:pt>
                <c:pt idx="12567">
                  <c:v>1.2566999999999999</c:v>
                </c:pt>
                <c:pt idx="12568">
                  <c:v>1.2567999999999999</c:v>
                </c:pt>
                <c:pt idx="12569">
                  <c:v>1.2569000000000001</c:v>
                </c:pt>
                <c:pt idx="12570">
                  <c:v>1.2570000000000001</c:v>
                </c:pt>
                <c:pt idx="12571">
                  <c:v>1.2570999999999999</c:v>
                </c:pt>
                <c:pt idx="12572">
                  <c:v>1.2572000000000001</c:v>
                </c:pt>
                <c:pt idx="12573">
                  <c:v>1.2573000000000001</c:v>
                </c:pt>
                <c:pt idx="12574">
                  <c:v>1.2574000000000001</c:v>
                </c:pt>
                <c:pt idx="12575">
                  <c:v>1.2574999999999998</c:v>
                </c:pt>
                <c:pt idx="12576">
                  <c:v>1.2576000000000001</c:v>
                </c:pt>
                <c:pt idx="12577">
                  <c:v>1.2577</c:v>
                </c:pt>
                <c:pt idx="12578">
                  <c:v>1.2578</c:v>
                </c:pt>
                <c:pt idx="12579">
                  <c:v>1.2579</c:v>
                </c:pt>
                <c:pt idx="12580">
                  <c:v>1.258</c:v>
                </c:pt>
                <c:pt idx="12581">
                  <c:v>1.2581</c:v>
                </c:pt>
                <c:pt idx="12582">
                  <c:v>1.2582</c:v>
                </c:pt>
                <c:pt idx="12583">
                  <c:v>1.2583</c:v>
                </c:pt>
                <c:pt idx="12584">
                  <c:v>1.2584</c:v>
                </c:pt>
                <c:pt idx="12585">
                  <c:v>1.2585000000000002</c:v>
                </c:pt>
                <c:pt idx="12586">
                  <c:v>1.2585999999999999</c:v>
                </c:pt>
                <c:pt idx="12587">
                  <c:v>1.2586999999999999</c:v>
                </c:pt>
                <c:pt idx="12588">
                  <c:v>1.2587999999999999</c:v>
                </c:pt>
                <c:pt idx="12589">
                  <c:v>1.2589000000000001</c:v>
                </c:pt>
                <c:pt idx="12590">
                  <c:v>1.2589999999999999</c:v>
                </c:pt>
                <c:pt idx="12591">
                  <c:v>1.2590999999999999</c:v>
                </c:pt>
                <c:pt idx="12592">
                  <c:v>1.2592000000000001</c:v>
                </c:pt>
                <c:pt idx="12593">
                  <c:v>1.2593000000000001</c:v>
                </c:pt>
                <c:pt idx="12594">
                  <c:v>1.2593999999999999</c:v>
                </c:pt>
                <c:pt idx="12595">
                  <c:v>1.2595000000000001</c:v>
                </c:pt>
                <c:pt idx="12596">
                  <c:v>1.2596000000000001</c:v>
                </c:pt>
                <c:pt idx="12597">
                  <c:v>1.2597</c:v>
                </c:pt>
                <c:pt idx="12598">
                  <c:v>1.2598</c:v>
                </c:pt>
                <c:pt idx="12599">
                  <c:v>1.2599</c:v>
                </c:pt>
                <c:pt idx="12600">
                  <c:v>1.26</c:v>
                </c:pt>
                <c:pt idx="12601">
                  <c:v>1.2601</c:v>
                </c:pt>
                <c:pt idx="12602">
                  <c:v>1.2602</c:v>
                </c:pt>
                <c:pt idx="12603">
                  <c:v>1.2603</c:v>
                </c:pt>
                <c:pt idx="12604">
                  <c:v>1.2604</c:v>
                </c:pt>
                <c:pt idx="12605">
                  <c:v>1.2605</c:v>
                </c:pt>
                <c:pt idx="12606">
                  <c:v>1.2605999999999999</c:v>
                </c:pt>
                <c:pt idx="12607">
                  <c:v>1.2606999999999999</c:v>
                </c:pt>
                <c:pt idx="12608">
                  <c:v>1.2608000000000001</c:v>
                </c:pt>
                <c:pt idx="12609">
                  <c:v>1.2608999999999999</c:v>
                </c:pt>
                <c:pt idx="12610">
                  <c:v>1.2609999999999999</c:v>
                </c:pt>
                <c:pt idx="12611">
                  <c:v>1.2611000000000001</c:v>
                </c:pt>
                <c:pt idx="12612">
                  <c:v>1.2612000000000001</c:v>
                </c:pt>
                <c:pt idx="12613">
                  <c:v>1.2612999999999999</c:v>
                </c:pt>
                <c:pt idx="12614">
                  <c:v>1.2614000000000001</c:v>
                </c:pt>
                <c:pt idx="12615">
                  <c:v>1.2615000000000001</c:v>
                </c:pt>
                <c:pt idx="12616">
                  <c:v>1.2616000000000001</c:v>
                </c:pt>
                <c:pt idx="12617">
                  <c:v>1.2616999999999998</c:v>
                </c:pt>
                <c:pt idx="12618">
                  <c:v>1.2618</c:v>
                </c:pt>
                <c:pt idx="12619">
                  <c:v>1.2619</c:v>
                </c:pt>
                <c:pt idx="12620">
                  <c:v>1.262</c:v>
                </c:pt>
                <c:pt idx="12621">
                  <c:v>1.2621</c:v>
                </c:pt>
                <c:pt idx="12622">
                  <c:v>1.2622</c:v>
                </c:pt>
                <c:pt idx="12623">
                  <c:v>1.2623</c:v>
                </c:pt>
                <c:pt idx="12624">
                  <c:v>1.2624</c:v>
                </c:pt>
                <c:pt idx="12625">
                  <c:v>1.2625</c:v>
                </c:pt>
                <c:pt idx="12626">
                  <c:v>1.2625999999999999</c:v>
                </c:pt>
                <c:pt idx="12627">
                  <c:v>1.2627000000000002</c:v>
                </c:pt>
                <c:pt idx="12628">
                  <c:v>1.2627999999999999</c:v>
                </c:pt>
                <c:pt idx="12629">
                  <c:v>1.2628999999999999</c:v>
                </c:pt>
                <c:pt idx="12630">
                  <c:v>1.2630000000000001</c:v>
                </c:pt>
                <c:pt idx="12631">
                  <c:v>1.2631000000000001</c:v>
                </c:pt>
                <c:pt idx="12632">
                  <c:v>1.2631999999999999</c:v>
                </c:pt>
                <c:pt idx="12633">
                  <c:v>1.2632999999999999</c:v>
                </c:pt>
                <c:pt idx="12634">
                  <c:v>1.2634000000000001</c:v>
                </c:pt>
                <c:pt idx="12635">
                  <c:v>1.2635000000000001</c:v>
                </c:pt>
                <c:pt idx="12636">
                  <c:v>1.2635999999999998</c:v>
                </c:pt>
                <c:pt idx="12637">
                  <c:v>1.2637</c:v>
                </c:pt>
                <c:pt idx="12638">
                  <c:v>1.2638</c:v>
                </c:pt>
                <c:pt idx="12639">
                  <c:v>1.2639</c:v>
                </c:pt>
                <c:pt idx="12640">
                  <c:v>1.264</c:v>
                </c:pt>
                <c:pt idx="12641">
                  <c:v>1.2641</c:v>
                </c:pt>
                <c:pt idx="12642">
                  <c:v>1.2642</c:v>
                </c:pt>
                <c:pt idx="12643">
                  <c:v>1.2643000000000002</c:v>
                </c:pt>
                <c:pt idx="12644">
                  <c:v>1.2644</c:v>
                </c:pt>
                <c:pt idx="12645">
                  <c:v>1.2645</c:v>
                </c:pt>
                <c:pt idx="12646">
                  <c:v>1.2645999999999999</c:v>
                </c:pt>
                <c:pt idx="12647">
                  <c:v>1.2646999999999999</c:v>
                </c:pt>
                <c:pt idx="12648">
                  <c:v>1.2647999999999999</c:v>
                </c:pt>
                <c:pt idx="12649">
                  <c:v>1.2648999999999999</c:v>
                </c:pt>
                <c:pt idx="12650">
                  <c:v>1.2650000000000001</c:v>
                </c:pt>
                <c:pt idx="12651">
                  <c:v>1.2650999999999999</c:v>
                </c:pt>
                <c:pt idx="12652">
                  <c:v>1.2651999999999999</c:v>
                </c:pt>
                <c:pt idx="12653">
                  <c:v>1.2653000000000001</c:v>
                </c:pt>
                <c:pt idx="12654">
                  <c:v>1.2654000000000001</c:v>
                </c:pt>
                <c:pt idx="12655">
                  <c:v>1.2654999999999998</c:v>
                </c:pt>
                <c:pt idx="12656">
                  <c:v>1.2656000000000001</c:v>
                </c:pt>
                <c:pt idx="12657">
                  <c:v>1.2657</c:v>
                </c:pt>
                <c:pt idx="12658">
                  <c:v>1.2658</c:v>
                </c:pt>
                <c:pt idx="12659">
                  <c:v>1.2659</c:v>
                </c:pt>
                <c:pt idx="12660">
                  <c:v>1.266</c:v>
                </c:pt>
                <c:pt idx="12661">
                  <c:v>1.2661</c:v>
                </c:pt>
                <c:pt idx="12662">
                  <c:v>1.2662</c:v>
                </c:pt>
                <c:pt idx="12663">
                  <c:v>1.2663</c:v>
                </c:pt>
                <c:pt idx="12664">
                  <c:v>1.2664</c:v>
                </c:pt>
                <c:pt idx="12665">
                  <c:v>1.2665</c:v>
                </c:pt>
                <c:pt idx="12666">
                  <c:v>1.2666000000000002</c:v>
                </c:pt>
                <c:pt idx="12667">
                  <c:v>1.2666999999999999</c:v>
                </c:pt>
                <c:pt idx="12668">
                  <c:v>1.2667999999999999</c:v>
                </c:pt>
                <c:pt idx="12669">
                  <c:v>1.2669000000000001</c:v>
                </c:pt>
                <c:pt idx="12670">
                  <c:v>1.2669999999999999</c:v>
                </c:pt>
                <c:pt idx="12671">
                  <c:v>1.2670999999999999</c:v>
                </c:pt>
                <c:pt idx="12672">
                  <c:v>1.2672000000000001</c:v>
                </c:pt>
                <c:pt idx="12673">
                  <c:v>1.2673000000000001</c:v>
                </c:pt>
                <c:pt idx="12674">
                  <c:v>1.2673999999999999</c:v>
                </c:pt>
                <c:pt idx="12675">
                  <c:v>1.2675000000000001</c:v>
                </c:pt>
                <c:pt idx="12676">
                  <c:v>1.2676000000000001</c:v>
                </c:pt>
                <c:pt idx="12677">
                  <c:v>1.2677</c:v>
                </c:pt>
                <c:pt idx="12678">
                  <c:v>1.2677999999999998</c:v>
                </c:pt>
                <c:pt idx="12679">
                  <c:v>1.2679</c:v>
                </c:pt>
                <c:pt idx="12680">
                  <c:v>1.268</c:v>
                </c:pt>
                <c:pt idx="12681">
                  <c:v>1.2681</c:v>
                </c:pt>
                <c:pt idx="12682">
                  <c:v>1.2682</c:v>
                </c:pt>
                <c:pt idx="12683">
                  <c:v>1.2683</c:v>
                </c:pt>
                <c:pt idx="12684">
                  <c:v>1.2684</c:v>
                </c:pt>
                <c:pt idx="12685">
                  <c:v>1.2685000000000002</c:v>
                </c:pt>
                <c:pt idx="12686">
                  <c:v>1.2685999999999999</c:v>
                </c:pt>
                <c:pt idx="12687">
                  <c:v>1.2686999999999999</c:v>
                </c:pt>
                <c:pt idx="12688">
                  <c:v>1.2688000000000001</c:v>
                </c:pt>
                <c:pt idx="12689">
                  <c:v>1.2689000000000001</c:v>
                </c:pt>
                <c:pt idx="12690">
                  <c:v>1.2689999999999999</c:v>
                </c:pt>
                <c:pt idx="12691">
                  <c:v>1.2690999999999999</c:v>
                </c:pt>
                <c:pt idx="12692">
                  <c:v>1.2692000000000001</c:v>
                </c:pt>
                <c:pt idx="12693">
                  <c:v>1.2692999999999999</c:v>
                </c:pt>
                <c:pt idx="12694">
                  <c:v>1.2693999999999999</c:v>
                </c:pt>
                <c:pt idx="12695">
                  <c:v>1.2695000000000001</c:v>
                </c:pt>
                <c:pt idx="12696">
                  <c:v>1.2696000000000001</c:v>
                </c:pt>
                <c:pt idx="12697">
                  <c:v>1.2696999999999998</c:v>
                </c:pt>
                <c:pt idx="12698">
                  <c:v>1.2698</c:v>
                </c:pt>
                <c:pt idx="12699">
                  <c:v>1.2699</c:v>
                </c:pt>
                <c:pt idx="12700">
                  <c:v>1.27</c:v>
                </c:pt>
                <c:pt idx="12701">
                  <c:v>1.2701</c:v>
                </c:pt>
                <c:pt idx="12702">
                  <c:v>1.2702</c:v>
                </c:pt>
                <c:pt idx="12703">
                  <c:v>1.2703</c:v>
                </c:pt>
                <c:pt idx="12704">
                  <c:v>1.2704000000000002</c:v>
                </c:pt>
                <c:pt idx="12705">
                  <c:v>1.2705</c:v>
                </c:pt>
                <c:pt idx="12706">
                  <c:v>1.2706</c:v>
                </c:pt>
                <c:pt idx="12707">
                  <c:v>1.2706999999999999</c:v>
                </c:pt>
                <c:pt idx="12708">
                  <c:v>1.2708000000000002</c:v>
                </c:pt>
                <c:pt idx="12709">
                  <c:v>1.2708999999999999</c:v>
                </c:pt>
                <c:pt idx="12710">
                  <c:v>1.2709999999999999</c:v>
                </c:pt>
                <c:pt idx="12711">
                  <c:v>1.2711000000000001</c:v>
                </c:pt>
                <c:pt idx="12712">
                  <c:v>1.2712000000000001</c:v>
                </c:pt>
                <c:pt idx="12713">
                  <c:v>1.2712999999999999</c:v>
                </c:pt>
                <c:pt idx="12714">
                  <c:v>1.2714000000000001</c:v>
                </c:pt>
                <c:pt idx="12715">
                  <c:v>1.2715000000000001</c:v>
                </c:pt>
                <c:pt idx="12716">
                  <c:v>1.2715999999999998</c:v>
                </c:pt>
                <c:pt idx="12717">
                  <c:v>1.2717000000000001</c:v>
                </c:pt>
                <c:pt idx="12718">
                  <c:v>1.2718</c:v>
                </c:pt>
                <c:pt idx="12719">
                  <c:v>1.2719</c:v>
                </c:pt>
                <c:pt idx="12720">
                  <c:v>1.272</c:v>
                </c:pt>
                <c:pt idx="12721">
                  <c:v>1.2721</c:v>
                </c:pt>
                <c:pt idx="12722">
                  <c:v>1.2722</c:v>
                </c:pt>
                <c:pt idx="12723">
                  <c:v>1.2723</c:v>
                </c:pt>
                <c:pt idx="12724">
                  <c:v>1.2724</c:v>
                </c:pt>
                <c:pt idx="12725">
                  <c:v>1.2725</c:v>
                </c:pt>
                <c:pt idx="12726">
                  <c:v>1.2726</c:v>
                </c:pt>
                <c:pt idx="12727">
                  <c:v>1.2727000000000002</c:v>
                </c:pt>
                <c:pt idx="12728">
                  <c:v>1.2727999999999999</c:v>
                </c:pt>
                <c:pt idx="12729">
                  <c:v>1.2728999999999999</c:v>
                </c:pt>
                <c:pt idx="12730">
                  <c:v>1.2730000000000001</c:v>
                </c:pt>
                <c:pt idx="12731">
                  <c:v>1.2731000000000001</c:v>
                </c:pt>
                <c:pt idx="12732">
                  <c:v>1.2731999999999999</c:v>
                </c:pt>
                <c:pt idx="12733">
                  <c:v>1.2733000000000001</c:v>
                </c:pt>
                <c:pt idx="12734">
                  <c:v>1.2734000000000001</c:v>
                </c:pt>
                <c:pt idx="12735">
                  <c:v>1.2734999999999999</c:v>
                </c:pt>
                <c:pt idx="12736">
                  <c:v>1.2735999999999998</c:v>
                </c:pt>
                <c:pt idx="12737">
                  <c:v>1.2737000000000001</c:v>
                </c:pt>
                <c:pt idx="12738">
                  <c:v>1.2738</c:v>
                </c:pt>
                <c:pt idx="12739">
                  <c:v>1.2738999999999998</c:v>
                </c:pt>
                <c:pt idx="12740">
                  <c:v>1.274</c:v>
                </c:pt>
                <c:pt idx="12741">
                  <c:v>1.2741</c:v>
                </c:pt>
                <c:pt idx="12742">
                  <c:v>1.2742</c:v>
                </c:pt>
                <c:pt idx="12743">
                  <c:v>1.2743</c:v>
                </c:pt>
                <c:pt idx="12744">
                  <c:v>1.2744</c:v>
                </c:pt>
                <c:pt idx="12745">
                  <c:v>1.2745</c:v>
                </c:pt>
                <c:pt idx="12746">
                  <c:v>1.2746000000000002</c:v>
                </c:pt>
                <c:pt idx="12747">
                  <c:v>1.2746999999999999</c:v>
                </c:pt>
                <c:pt idx="12748">
                  <c:v>1.2747999999999999</c:v>
                </c:pt>
                <c:pt idx="12749">
                  <c:v>1.2749000000000001</c:v>
                </c:pt>
                <c:pt idx="12750">
                  <c:v>1.2750000000000001</c:v>
                </c:pt>
                <c:pt idx="12751">
                  <c:v>1.2750999999999999</c:v>
                </c:pt>
                <c:pt idx="12752">
                  <c:v>1.2751999999999999</c:v>
                </c:pt>
                <c:pt idx="12753">
                  <c:v>1.2753000000000001</c:v>
                </c:pt>
                <c:pt idx="12754">
                  <c:v>1.2754000000000001</c:v>
                </c:pt>
                <c:pt idx="12755">
                  <c:v>1.2754999999999999</c:v>
                </c:pt>
                <c:pt idx="12756">
                  <c:v>1.2756000000000001</c:v>
                </c:pt>
                <c:pt idx="12757">
                  <c:v>1.2757000000000001</c:v>
                </c:pt>
                <c:pt idx="12758">
                  <c:v>1.2757999999999998</c:v>
                </c:pt>
                <c:pt idx="12759">
                  <c:v>1.2759</c:v>
                </c:pt>
                <c:pt idx="12760">
                  <c:v>1.276</c:v>
                </c:pt>
                <c:pt idx="12761">
                  <c:v>1.2761</c:v>
                </c:pt>
                <c:pt idx="12762">
                  <c:v>1.2762</c:v>
                </c:pt>
                <c:pt idx="12763">
                  <c:v>1.2763</c:v>
                </c:pt>
                <c:pt idx="12764">
                  <c:v>1.2764</c:v>
                </c:pt>
                <c:pt idx="12765">
                  <c:v>1.2765</c:v>
                </c:pt>
                <c:pt idx="12766">
                  <c:v>1.2766</c:v>
                </c:pt>
                <c:pt idx="12767">
                  <c:v>1.2766999999999999</c:v>
                </c:pt>
                <c:pt idx="12768">
                  <c:v>1.2767999999999999</c:v>
                </c:pt>
                <c:pt idx="12769">
                  <c:v>1.2769000000000001</c:v>
                </c:pt>
                <c:pt idx="12770">
                  <c:v>1.2769999999999999</c:v>
                </c:pt>
                <c:pt idx="12771">
                  <c:v>1.2770999999999999</c:v>
                </c:pt>
                <c:pt idx="12772">
                  <c:v>1.2772000000000001</c:v>
                </c:pt>
                <c:pt idx="12773">
                  <c:v>1.2773000000000001</c:v>
                </c:pt>
                <c:pt idx="12774">
                  <c:v>1.2773999999999999</c:v>
                </c:pt>
                <c:pt idx="12775">
                  <c:v>1.2775000000000001</c:v>
                </c:pt>
                <c:pt idx="12776">
                  <c:v>1.2776000000000001</c:v>
                </c:pt>
                <c:pt idx="12777">
                  <c:v>1.2777000000000001</c:v>
                </c:pt>
                <c:pt idx="12778">
                  <c:v>1.2778</c:v>
                </c:pt>
                <c:pt idx="12779">
                  <c:v>1.2779</c:v>
                </c:pt>
                <c:pt idx="12780">
                  <c:v>1.278</c:v>
                </c:pt>
                <c:pt idx="12781">
                  <c:v>1.2780999999999998</c:v>
                </c:pt>
                <c:pt idx="12782">
                  <c:v>1.2782</c:v>
                </c:pt>
                <c:pt idx="12783">
                  <c:v>1.2783</c:v>
                </c:pt>
                <c:pt idx="12784">
                  <c:v>1.2784</c:v>
                </c:pt>
                <c:pt idx="12785">
                  <c:v>1.2785</c:v>
                </c:pt>
                <c:pt idx="12786">
                  <c:v>1.2786</c:v>
                </c:pt>
                <c:pt idx="12787">
                  <c:v>1.2786999999999999</c:v>
                </c:pt>
                <c:pt idx="12788">
                  <c:v>1.2788000000000002</c:v>
                </c:pt>
                <c:pt idx="12789">
                  <c:v>1.2788999999999999</c:v>
                </c:pt>
                <c:pt idx="12790">
                  <c:v>1.2789999999999999</c:v>
                </c:pt>
                <c:pt idx="12791">
                  <c:v>1.2791000000000001</c:v>
                </c:pt>
                <c:pt idx="12792">
                  <c:v>1.2792000000000001</c:v>
                </c:pt>
                <c:pt idx="12793">
                  <c:v>1.2792999999999999</c:v>
                </c:pt>
                <c:pt idx="12794">
                  <c:v>1.2793999999999999</c:v>
                </c:pt>
                <c:pt idx="12795">
                  <c:v>1.2795000000000001</c:v>
                </c:pt>
                <c:pt idx="12796">
                  <c:v>1.2796000000000001</c:v>
                </c:pt>
                <c:pt idx="12797">
                  <c:v>1.2796999999999998</c:v>
                </c:pt>
                <c:pt idx="12798">
                  <c:v>1.2798</c:v>
                </c:pt>
                <c:pt idx="12799">
                  <c:v>1.2799</c:v>
                </c:pt>
                <c:pt idx="12800">
                  <c:v>1.28</c:v>
                </c:pt>
                <c:pt idx="12801">
                  <c:v>1.2801</c:v>
                </c:pt>
                <c:pt idx="12802">
                  <c:v>1.2802</c:v>
                </c:pt>
                <c:pt idx="12803">
                  <c:v>1.2803</c:v>
                </c:pt>
                <c:pt idx="12804">
                  <c:v>1.2804</c:v>
                </c:pt>
                <c:pt idx="12805">
                  <c:v>1.2805</c:v>
                </c:pt>
                <c:pt idx="12806">
                  <c:v>1.2806</c:v>
                </c:pt>
                <c:pt idx="12807">
                  <c:v>1.2807000000000002</c:v>
                </c:pt>
                <c:pt idx="12808">
                  <c:v>1.2807999999999999</c:v>
                </c:pt>
                <c:pt idx="12809">
                  <c:v>1.2808999999999999</c:v>
                </c:pt>
                <c:pt idx="12810">
                  <c:v>1.2809999999999999</c:v>
                </c:pt>
                <c:pt idx="12811">
                  <c:v>1.2811000000000001</c:v>
                </c:pt>
                <c:pt idx="12812">
                  <c:v>1.2811999999999999</c:v>
                </c:pt>
                <c:pt idx="12813">
                  <c:v>1.2812999999999999</c:v>
                </c:pt>
                <c:pt idx="12814">
                  <c:v>1.2814000000000001</c:v>
                </c:pt>
                <c:pt idx="12815">
                  <c:v>1.2815000000000001</c:v>
                </c:pt>
                <c:pt idx="12816">
                  <c:v>1.2815999999999999</c:v>
                </c:pt>
                <c:pt idx="12817">
                  <c:v>1.2817000000000001</c:v>
                </c:pt>
                <c:pt idx="12818">
                  <c:v>1.2818000000000001</c:v>
                </c:pt>
                <c:pt idx="12819">
                  <c:v>1.2819</c:v>
                </c:pt>
                <c:pt idx="12820">
                  <c:v>1.282</c:v>
                </c:pt>
                <c:pt idx="12821">
                  <c:v>1.2821</c:v>
                </c:pt>
                <c:pt idx="12822">
                  <c:v>1.2822</c:v>
                </c:pt>
                <c:pt idx="12823">
                  <c:v>1.2823000000000002</c:v>
                </c:pt>
                <c:pt idx="12824">
                  <c:v>1.2824</c:v>
                </c:pt>
                <c:pt idx="12825">
                  <c:v>1.2825</c:v>
                </c:pt>
                <c:pt idx="12826">
                  <c:v>1.2826</c:v>
                </c:pt>
                <c:pt idx="12827">
                  <c:v>1.2827</c:v>
                </c:pt>
                <c:pt idx="12828">
                  <c:v>1.2827999999999999</c:v>
                </c:pt>
                <c:pt idx="12829">
                  <c:v>1.2828999999999999</c:v>
                </c:pt>
                <c:pt idx="12830">
                  <c:v>1.2830000000000001</c:v>
                </c:pt>
                <c:pt idx="12831">
                  <c:v>1.2830999999999999</c:v>
                </c:pt>
                <c:pt idx="12832">
                  <c:v>1.2831999999999999</c:v>
                </c:pt>
                <c:pt idx="12833">
                  <c:v>1.2833000000000001</c:v>
                </c:pt>
                <c:pt idx="12834">
                  <c:v>1.2834000000000001</c:v>
                </c:pt>
                <c:pt idx="12835">
                  <c:v>1.2834999999999999</c:v>
                </c:pt>
                <c:pt idx="12836">
                  <c:v>1.2836000000000001</c:v>
                </c:pt>
                <c:pt idx="12837">
                  <c:v>1.2837000000000001</c:v>
                </c:pt>
                <c:pt idx="12838">
                  <c:v>1.2838000000000001</c:v>
                </c:pt>
                <c:pt idx="12839">
                  <c:v>1.2838999999999998</c:v>
                </c:pt>
                <c:pt idx="12840">
                  <c:v>1.284</c:v>
                </c:pt>
                <c:pt idx="12841">
                  <c:v>1.2841</c:v>
                </c:pt>
                <c:pt idx="12842">
                  <c:v>1.2842</c:v>
                </c:pt>
                <c:pt idx="12843">
                  <c:v>1.2843</c:v>
                </c:pt>
                <c:pt idx="12844">
                  <c:v>1.2844</c:v>
                </c:pt>
                <c:pt idx="12845">
                  <c:v>1.2845</c:v>
                </c:pt>
                <c:pt idx="12846">
                  <c:v>1.2846000000000002</c:v>
                </c:pt>
                <c:pt idx="12847">
                  <c:v>1.2847</c:v>
                </c:pt>
                <c:pt idx="12848">
                  <c:v>1.2847999999999999</c:v>
                </c:pt>
                <c:pt idx="12849">
                  <c:v>1.2849000000000002</c:v>
                </c:pt>
                <c:pt idx="12850">
                  <c:v>1.2849999999999999</c:v>
                </c:pt>
                <c:pt idx="12851">
                  <c:v>1.2850999999999999</c:v>
                </c:pt>
                <c:pt idx="12852">
                  <c:v>1.2852000000000001</c:v>
                </c:pt>
                <c:pt idx="12853">
                  <c:v>1.2853000000000001</c:v>
                </c:pt>
                <c:pt idx="12854">
                  <c:v>1.2853999999999999</c:v>
                </c:pt>
                <c:pt idx="12855">
                  <c:v>1.2854999999999999</c:v>
                </c:pt>
                <c:pt idx="12856">
                  <c:v>1.2856000000000001</c:v>
                </c:pt>
                <c:pt idx="12857">
                  <c:v>1.2857000000000001</c:v>
                </c:pt>
                <c:pt idx="12858">
                  <c:v>1.2857999999999998</c:v>
                </c:pt>
                <c:pt idx="12859">
                  <c:v>1.2859</c:v>
                </c:pt>
                <c:pt idx="12860">
                  <c:v>1.286</c:v>
                </c:pt>
                <c:pt idx="12861">
                  <c:v>1.2861</c:v>
                </c:pt>
                <c:pt idx="12862">
                  <c:v>1.2862</c:v>
                </c:pt>
                <c:pt idx="12863">
                  <c:v>1.2863</c:v>
                </c:pt>
                <c:pt idx="12864">
                  <c:v>1.2864</c:v>
                </c:pt>
                <c:pt idx="12865">
                  <c:v>1.2865000000000002</c:v>
                </c:pt>
                <c:pt idx="12866">
                  <c:v>1.2866</c:v>
                </c:pt>
                <c:pt idx="12867">
                  <c:v>1.2867</c:v>
                </c:pt>
                <c:pt idx="12868">
                  <c:v>1.2867999999999999</c:v>
                </c:pt>
                <c:pt idx="12869">
                  <c:v>1.2868999999999999</c:v>
                </c:pt>
                <c:pt idx="12870">
                  <c:v>1.2869999999999999</c:v>
                </c:pt>
                <c:pt idx="12871">
                  <c:v>1.2870999999999999</c:v>
                </c:pt>
                <c:pt idx="12872">
                  <c:v>1.2872000000000001</c:v>
                </c:pt>
                <c:pt idx="12873">
                  <c:v>1.2872999999999999</c:v>
                </c:pt>
                <c:pt idx="12874">
                  <c:v>1.2873999999999999</c:v>
                </c:pt>
                <c:pt idx="12875">
                  <c:v>1.2875000000000001</c:v>
                </c:pt>
                <c:pt idx="12876">
                  <c:v>1.2876000000000001</c:v>
                </c:pt>
                <c:pt idx="12877">
                  <c:v>1.2876999999999998</c:v>
                </c:pt>
                <c:pt idx="12878">
                  <c:v>1.2878000000000001</c:v>
                </c:pt>
                <c:pt idx="12879">
                  <c:v>1.2879</c:v>
                </c:pt>
                <c:pt idx="12880">
                  <c:v>1.288</c:v>
                </c:pt>
                <c:pt idx="12881">
                  <c:v>1.2881</c:v>
                </c:pt>
                <c:pt idx="12882">
                  <c:v>1.2882</c:v>
                </c:pt>
                <c:pt idx="12883">
                  <c:v>1.2883</c:v>
                </c:pt>
                <c:pt idx="12884">
                  <c:v>1.2884</c:v>
                </c:pt>
                <c:pt idx="12885">
                  <c:v>1.2885</c:v>
                </c:pt>
                <c:pt idx="12886">
                  <c:v>1.2886</c:v>
                </c:pt>
                <c:pt idx="12887">
                  <c:v>1.2887</c:v>
                </c:pt>
                <c:pt idx="12888">
                  <c:v>1.2888000000000002</c:v>
                </c:pt>
                <c:pt idx="12889">
                  <c:v>1.2888999999999999</c:v>
                </c:pt>
                <c:pt idx="12890">
                  <c:v>1.2889999999999999</c:v>
                </c:pt>
                <c:pt idx="12891">
                  <c:v>1.2891000000000001</c:v>
                </c:pt>
                <c:pt idx="12892">
                  <c:v>1.2891999999999999</c:v>
                </c:pt>
                <c:pt idx="12893">
                  <c:v>1.2892999999999999</c:v>
                </c:pt>
                <c:pt idx="12894">
                  <c:v>1.2894000000000001</c:v>
                </c:pt>
                <c:pt idx="12895">
                  <c:v>1.2895000000000001</c:v>
                </c:pt>
                <c:pt idx="12896">
                  <c:v>1.2895999999999999</c:v>
                </c:pt>
                <c:pt idx="12897">
                  <c:v>1.2897000000000001</c:v>
                </c:pt>
                <c:pt idx="12898">
                  <c:v>1.2898000000000001</c:v>
                </c:pt>
                <c:pt idx="12899">
                  <c:v>1.2899</c:v>
                </c:pt>
                <c:pt idx="12900">
                  <c:v>1.2899999999999998</c:v>
                </c:pt>
                <c:pt idx="12901">
                  <c:v>1.2901</c:v>
                </c:pt>
                <c:pt idx="12902">
                  <c:v>1.2902</c:v>
                </c:pt>
                <c:pt idx="12903">
                  <c:v>1.2903</c:v>
                </c:pt>
                <c:pt idx="12904">
                  <c:v>1.2904</c:v>
                </c:pt>
                <c:pt idx="12905">
                  <c:v>1.2905</c:v>
                </c:pt>
                <c:pt idx="12906">
                  <c:v>1.2906</c:v>
                </c:pt>
                <c:pt idx="12907">
                  <c:v>1.2907000000000002</c:v>
                </c:pt>
                <c:pt idx="12908">
                  <c:v>1.2907999999999999</c:v>
                </c:pt>
                <c:pt idx="12909">
                  <c:v>1.2908999999999999</c:v>
                </c:pt>
                <c:pt idx="12910">
                  <c:v>1.2910000000000001</c:v>
                </c:pt>
                <c:pt idx="12911">
                  <c:v>1.2911000000000001</c:v>
                </c:pt>
                <c:pt idx="12912">
                  <c:v>1.2911999999999999</c:v>
                </c:pt>
                <c:pt idx="12913">
                  <c:v>1.2912999999999999</c:v>
                </c:pt>
                <c:pt idx="12914">
                  <c:v>1.2914000000000001</c:v>
                </c:pt>
                <c:pt idx="12915">
                  <c:v>1.2914999999999999</c:v>
                </c:pt>
                <c:pt idx="12916">
                  <c:v>1.2915999999999999</c:v>
                </c:pt>
                <c:pt idx="12917">
                  <c:v>1.2917000000000001</c:v>
                </c:pt>
                <c:pt idx="12918">
                  <c:v>1.2918000000000001</c:v>
                </c:pt>
                <c:pt idx="12919">
                  <c:v>1.2918999999999998</c:v>
                </c:pt>
                <c:pt idx="12920">
                  <c:v>1.292</c:v>
                </c:pt>
                <c:pt idx="12921">
                  <c:v>1.2921</c:v>
                </c:pt>
                <c:pt idx="12922">
                  <c:v>1.2922</c:v>
                </c:pt>
                <c:pt idx="12923">
                  <c:v>1.2923</c:v>
                </c:pt>
                <c:pt idx="12924">
                  <c:v>1.2924</c:v>
                </c:pt>
                <c:pt idx="12925">
                  <c:v>1.2925</c:v>
                </c:pt>
                <c:pt idx="12926">
                  <c:v>1.2926000000000002</c:v>
                </c:pt>
                <c:pt idx="12927">
                  <c:v>1.2927</c:v>
                </c:pt>
                <c:pt idx="12928">
                  <c:v>1.2927999999999999</c:v>
                </c:pt>
                <c:pt idx="12929">
                  <c:v>1.2928999999999999</c:v>
                </c:pt>
                <c:pt idx="12930">
                  <c:v>1.2930000000000001</c:v>
                </c:pt>
                <c:pt idx="12931">
                  <c:v>1.2930999999999999</c:v>
                </c:pt>
                <c:pt idx="12932">
                  <c:v>1.2931999999999999</c:v>
                </c:pt>
                <c:pt idx="12933">
                  <c:v>1.2933000000000001</c:v>
                </c:pt>
                <c:pt idx="12934">
                  <c:v>1.2934000000000001</c:v>
                </c:pt>
                <c:pt idx="12935">
                  <c:v>1.2934999999999999</c:v>
                </c:pt>
                <c:pt idx="12936">
                  <c:v>1.2936000000000001</c:v>
                </c:pt>
                <c:pt idx="12937">
                  <c:v>1.2937000000000001</c:v>
                </c:pt>
                <c:pt idx="12938">
                  <c:v>1.2937999999999998</c:v>
                </c:pt>
                <c:pt idx="12939">
                  <c:v>1.2939000000000001</c:v>
                </c:pt>
                <c:pt idx="12940">
                  <c:v>1.294</c:v>
                </c:pt>
                <c:pt idx="12941">
                  <c:v>1.2941</c:v>
                </c:pt>
                <c:pt idx="12942">
                  <c:v>1.2942</c:v>
                </c:pt>
                <c:pt idx="12943">
                  <c:v>1.2943</c:v>
                </c:pt>
                <c:pt idx="12944">
                  <c:v>1.2944</c:v>
                </c:pt>
                <c:pt idx="12945">
                  <c:v>1.2945</c:v>
                </c:pt>
                <c:pt idx="12946">
                  <c:v>1.2946</c:v>
                </c:pt>
                <c:pt idx="12947">
                  <c:v>1.2947</c:v>
                </c:pt>
                <c:pt idx="12948">
                  <c:v>1.2948</c:v>
                </c:pt>
                <c:pt idx="12949">
                  <c:v>1.2949000000000002</c:v>
                </c:pt>
                <c:pt idx="12950">
                  <c:v>1.2949999999999999</c:v>
                </c:pt>
                <c:pt idx="12951">
                  <c:v>1.2950999999999999</c:v>
                </c:pt>
                <c:pt idx="12952">
                  <c:v>1.2952000000000001</c:v>
                </c:pt>
                <c:pt idx="12953">
                  <c:v>1.2953000000000001</c:v>
                </c:pt>
                <c:pt idx="12954">
                  <c:v>1.2953999999999999</c:v>
                </c:pt>
                <c:pt idx="12955">
                  <c:v>1.2955000000000001</c:v>
                </c:pt>
                <c:pt idx="12956">
                  <c:v>1.2956000000000001</c:v>
                </c:pt>
                <c:pt idx="12957">
                  <c:v>1.2957000000000001</c:v>
                </c:pt>
                <c:pt idx="12958">
                  <c:v>1.2957999999999998</c:v>
                </c:pt>
                <c:pt idx="12959">
                  <c:v>1.2959000000000001</c:v>
                </c:pt>
                <c:pt idx="12960">
                  <c:v>1.296</c:v>
                </c:pt>
                <c:pt idx="12961">
                  <c:v>1.2960999999999998</c:v>
                </c:pt>
                <c:pt idx="12962">
                  <c:v>1.2962</c:v>
                </c:pt>
                <c:pt idx="12963">
                  <c:v>1.2963</c:v>
                </c:pt>
                <c:pt idx="12964">
                  <c:v>1.2964</c:v>
                </c:pt>
                <c:pt idx="12965">
                  <c:v>1.2965</c:v>
                </c:pt>
                <c:pt idx="12966">
                  <c:v>1.2966</c:v>
                </c:pt>
                <c:pt idx="12967">
                  <c:v>1.2967</c:v>
                </c:pt>
                <c:pt idx="12968">
                  <c:v>1.2968000000000002</c:v>
                </c:pt>
                <c:pt idx="12969">
                  <c:v>1.2968999999999999</c:v>
                </c:pt>
                <c:pt idx="12970">
                  <c:v>1.2969999999999999</c:v>
                </c:pt>
                <c:pt idx="12971">
                  <c:v>1.2971000000000001</c:v>
                </c:pt>
                <c:pt idx="12972">
                  <c:v>1.2972000000000001</c:v>
                </c:pt>
                <c:pt idx="12973">
                  <c:v>1.2972999999999999</c:v>
                </c:pt>
                <c:pt idx="12974">
                  <c:v>1.2973999999999999</c:v>
                </c:pt>
                <c:pt idx="12975">
                  <c:v>1.2975000000000001</c:v>
                </c:pt>
                <c:pt idx="12976">
                  <c:v>1.2976000000000001</c:v>
                </c:pt>
                <c:pt idx="12977">
                  <c:v>1.2976999999999999</c:v>
                </c:pt>
                <c:pt idx="12978">
                  <c:v>1.2978000000000001</c:v>
                </c:pt>
                <c:pt idx="12979">
                  <c:v>1.2979000000000001</c:v>
                </c:pt>
                <c:pt idx="12980">
                  <c:v>1.2979999999999998</c:v>
                </c:pt>
                <c:pt idx="12981">
                  <c:v>1.2981</c:v>
                </c:pt>
                <c:pt idx="12982">
                  <c:v>1.2982</c:v>
                </c:pt>
                <c:pt idx="12983">
                  <c:v>1.2983</c:v>
                </c:pt>
                <c:pt idx="12984">
                  <c:v>1.2984</c:v>
                </c:pt>
                <c:pt idx="12985">
                  <c:v>1.2985</c:v>
                </c:pt>
                <c:pt idx="12986">
                  <c:v>1.2986</c:v>
                </c:pt>
                <c:pt idx="12987">
                  <c:v>1.2987</c:v>
                </c:pt>
                <c:pt idx="12988">
                  <c:v>1.2988</c:v>
                </c:pt>
                <c:pt idx="12989">
                  <c:v>1.2988999999999999</c:v>
                </c:pt>
                <c:pt idx="12990">
                  <c:v>1.2989999999999999</c:v>
                </c:pt>
                <c:pt idx="12991">
                  <c:v>1.2991000000000001</c:v>
                </c:pt>
                <c:pt idx="12992">
                  <c:v>1.2991999999999999</c:v>
                </c:pt>
                <c:pt idx="12993">
                  <c:v>1.2992999999999999</c:v>
                </c:pt>
                <c:pt idx="12994">
                  <c:v>1.2994000000000001</c:v>
                </c:pt>
                <c:pt idx="12995">
                  <c:v>1.2995000000000001</c:v>
                </c:pt>
                <c:pt idx="12996">
                  <c:v>1.2995999999999999</c:v>
                </c:pt>
                <c:pt idx="12997">
                  <c:v>1.2997000000000001</c:v>
                </c:pt>
                <c:pt idx="12998">
                  <c:v>1.2998000000000001</c:v>
                </c:pt>
                <c:pt idx="12999">
                  <c:v>1.2999000000000001</c:v>
                </c:pt>
                <c:pt idx="13000">
                  <c:v>1.3</c:v>
                </c:pt>
                <c:pt idx="13001">
                  <c:v>1.3001</c:v>
                </c:pt>
                <c:pt idx="13002">
                  <c:v>1.3002</c:v>
                </c:pt>
                <c:pt idx="13003">
                  <c:v>1.3002999999999998</c:v>
                </c:pt>
                <c:pt idx="13004">
                  <c:v>1.3004</c:v>
                </c:pt>
                <c:pt idx="13005">
                  <c:v>1.3005</c:v>
                </c:pt>
                <c:pt idx="13006">
                  <c:v>1.3006</c:v>
                </c:pt>
                <c:pt idx="13007">
                  <c:v>1.3007</c:v>
                </c:pt>
                <c:pt idx="13008">
                  <c:v>1.3008</c:v>
                </c:pt>
                <c:pt idx="13009">
                  <c:v>1.3008999999999999</c:v>
                </c:pt>
                <c:pt idx="13010">
                  <c:v>1.3010000000000002</c:v>
                </c:pt>
                <c:pt idx="13011">
                  <c:v>1.3010999999999999</c:v>
                </c:pt>
                <c:pt idx="13012">
                  <c:v>1.3011999999999999</c:v>
                </c:pt>
                <c:pt idx="13013">
                  <c:v>1.3013000000000001</c:v>
                </c:pt>
                <c:pt idx="13014">
                  <c:v>1.3014000000000001</c:v>
                </c:pt>
                <c:pt idx="13015">
                  <c:v>1.3014999999999999</c:v>
                </c:pt>
                <c:pt idx="13016">
                  <c:v>1.3016000000000001</c:v>
                </c:pt>
                <c:pt idx="13017">
                  <c:v>1.3017000000000001</c:v>
                </c:pt>
                <c:pt idx="13018">
                  <c:v>1.3018000000000001</c:v>
                </c:pt>
                <c:pt idx="13019">
                  <c:v>1.3018999999999998</c:v>
                </c:pt>
                <c:pt idx="13020">
                  <c:v>1.302</c:v>
                </c:pt>
                <c:pt idx="13021">
                  <c:v>1.3021</c:v>
                </c:pt>
                <c:pt idx="13022">
                  <c:v>1.3022</c:v>
                </c:pt>
                <c:pt idx="13023">
                  <c:v>1.3023</c:v>
                </c:pt>
                <c:pt idx="13024">
                  <c:v>1.3024</c:v>
                </c:pt>
                <c:pt idx="13025">
                  <c:v>1.3025</c:v>
                </c:pt>
                <c:pt idx="13026">
                  <c:v>1.3026</c:v>
                </c:pt>
                <c:pt idx="13027">
                  <c:v>1.3027</c:v>
                </c:pt>
                <c:pt idx="13028">
                  <c:v>1.3028</c:v>
                </c:pt>
                <c:pt idx="13029">
                  <c:v>1.3029000000000002</c:v>
                </c:pt>
                <c:pt idx="13030">
                  <c:v>1.3029999999999999</c:v>
                </c:pt>
                <c:pt idx="13031">
                  <c:v>1.3030999999999999</c:v>
                </c:pt>
                <c:pt idx="13032">
                  <c:v>1.3031999999999999</c:v>
                </c:pt>
                <c:pt idx="13033">
                  <c:v>1.3033000000000001</c:v>
                </c:pt>
                <c:pt idx="13034">
                  <c:v>1.3033999999999999</c:v>
                </c:pt>
                <c:pt idx="13035">
                  <c:v>1.3034999999999999</c:v>
                </c:pt>
                <c:pt idx="13036">
                  <c:v>1.3036000000000001</c:v>
                </c:pt>
                <c:pt idx="13037">
                  <c:v>1.3037000000000001</c:v>
                </c:pt>
                <c:pt idx="13038">
                  <c:v>1.3037999999999998</c:v>
                </c:pt>
                <c:pt idx="13039">
                  <c:v>1.3039000000000001</c:v>
                </c:pt>
                <c:pt idx="13040">
                  <c:v>1.304</c:v>
                </c:pt>
                <c:pt idx="13041">
                  <c:v>1.3041</c:v>
                </c:pt>
                <c:pt idx="13042">
                  <c:v>1.3042</c:v>
                </c:pt>
                <c:pt idx="13043">
                  <c:v>1.3043</c:v>
                </c:pt>
                <c:pt idx="13044">
                  <c:v>1.3044</c:v>
                </c:pt>
                <c:pt idx="13045">
                  <c:v>1.3045</c:v>
                </c:pt>
                <c:pt idx="13046">
                  <c:v>1.3046</c:v>
                </c:pt>
                <c:pt idx="13047">
                  <c:v>1.3047</c:v>
                </c:pt>
                <c:pt idx="13048">
                  <c:v>1.3048</c:v>
                </c:pt>
                <c:pt idx="13049">
                  <c:v>1.3048999999999999</c:v>
                </c:pt>
                <c:pt idx="13050">
                  <c:v>1.3049999999999999</c:v>
                </c:pt>
                <c:pt idx="13051">
                  <c:v>1.3050999999999999</c:v>
                </c:pt>
                <c:pt idx="13052">
                  <c:v>1.3052000000000001</c:v>
                </c:pt>
                <c:pt idx="13053">
                  <c:v>1.3052999999999999</c:v>
                </c:pt>
                <c:pt idx="13054">
                  <c:v>1.3053999999999999</c:v>
                </c:pt>
                <c:pt idx="13055">
                  <c:v>1.3055000000000001</c:v>
                </c:pt>
                <c:pt idx="13056">
                  <c:v>1.3056000000000001</c:v>
                </c:pt>
                <c:pt idx="13057">
                  <c:v>1.3056999999999999</c:v>
                </c:pt>
                <c:pt idx="13058">
                  <c:v>1.3058000000000001</c:v>
                </c:pt>
                <c:pt idx="13059">
                  <c:v>1.3059000000000001</c:v>
                </c:pt>
                <c:pt idx="13060">
                  <c:v>1.306</c:v>
                </c:pt>
                <c:pt idx="13061">
                  <c:v>1.3060999999999998</c:v>
                </c:pt>
                <c:pt idx="13062">
                  <c:v>1.3062</c:v>
                </c:pt>
                <c:pt idx="13063">
                  <c:v>1.3063</c:v>
                </c:pt>
                <c:pt idx="13064">
                  <c:v>1.3064</c:v>
                </c:pt>
                <c:pt idx="13065">
                  <c:v>1.3065</c:v>
                </c:pt>
                <c:pt idx="13066">
                  <c:v>1.3066</c:v>
                </c:pt>
                <c:pt idx="13067">
                  <c:v>1.3067</c:v>
                </c:pt>
                <c:pt idx="13068">
                  <c:v>1.3068000000000002</c:v>
                </c:pt>
                <c:pt idx="13069">
                  <c:v>1.3069</c:v>
                </c:pt>
                <c:pt idx="13070">
                  <c:v>1.3069999999999999</c:v>
                </c:pt>
                <c:pt idx="13071">
                  <c:v>1.3071000000000002</c:v>
                </c:pt>
                <c:pt idx="13072">
                  <c:v>1.3071999999999999</c:v>
                </c:pt>
                <c:pt idx="13073">
                  <c:v>1.3072999999999999</c:v>
                </c:pt>
                <c:pt idx="13074">
                  <c:v>1.3074000000000001</c:v>
                </c:pt>
                <c:pt idx="13075">
                  <c:v>1.3075000000000001</c:v>
                </c:pt>
                <c:pt idx="13076">
                  <c:v>1.3075999999999999</c:v>
                </c:pt>
                <c:pt idx="13077">
                  <c:v>1.3076999999999999</c:v>
                </c:pt>
                <c:pt idx="13078">
                  <c:v>1.3078000000000001</c:v>
                </c:pt>
                <c:pt idx="13079">
                  <c:v>1.3079000000000001</c:v>
                </c:pt>
                <c:pt idx="13080">
                  <c:v>1.3079999999999998</c:v>
                </c:pt>
                <c:pt idx="13081">
                  <c:v>1.3081</c:v>
                </c:pt>
                <c:pt idx="13082">
                  <c:v>1.3082</c:v>
                </c:pt>
                <c:pt idx="13083">
                  <c:v>1.3083</c:v>
                </c:pt>
                <c:pt idx="13084">
                  <c:v>1.3084</c:v>
                </c:pt>
                <c:pt idx="13085">
                  <c:v>1.3085</c:v>
                </c:pt>
                <c:pt idx="13086">
                  <c:v>1.3086</c:v>
                </c:pt>
                <c:pt idx="13087">
                  <c:v>1.3087000000000002</c:v>
                </c:pt>
                <c:pt idx="13088">
                  <c:v>1.3088</c:v>
                </c:pt>
                <c:pt idx="13089">
                  <c:v>1.3089</c:v>
                </c:pt>
                <c:pt idx="13090">
                  <c:v>1.3089999999999999</c:v>
                </c:pt>
                <c:pt idx="13091">
                  <c:v>1.3091000000000002</c:v>
                </c:pt>
                <c:pt idx="13092">
                  <c:v>1.3091999999999999</c:v>
                </c:pt>
                <c:pt idx="13093">
                  <c:v>1.3092999999999999</c:v>
                </c:pt>
                <c:pt idx="13094">
                  <c:v>1.3094000000000001</c:v>
                </c:pt>
                <c:pt idx="13095">
                  <c:v>1.3094999999999999</c:v>
                </c:pt>
                <c:pt idx="13096">
                  <c:v>1.3095999999999999</c:v>
                </c:pt>
                <c:pt idx="13097">
                  <c:v>1.3097000000000001</c:v>
                </c:pt>
                <c:pt idx="13098">
                  <c:v>1.3098000000000001</c:v>
                </c:pt>
                <c:pt idx="13099">
                  <c:v>1.3098999999999998</c:v>
                </c:pt>
                <c:pt idx="13100">
                  <c:v>1.31</c:v>
                </c:pt>
                <c:pt idx="13101">
                  <c:v>1.3101</c:v>
                </c:pt>
                <c:pt idx="13102">
                  <c:v>1.3102</c:v>
                </c:pt>
                <c:pt idx="13103">
                  <c:v>1.3103</c:v>
                </c:pt>
                <c:pt idx="13104">
                  <c:v>1.3104</c:v>
                </c:pt>
                <c:pt idx="13105">
                  <c:v>1.3105</c:v>
                </c:pt>
                <c:pt idx="13106">
                  <c:v>1.3106</c:v>
                </c:pt>
                <c:pt idx="13107">
                  <c:v>1.3107</c:v>
                </c:pt>
                <c:pt idx="13108">
                  <c:v>1.3108</c:v>
                </c:pt>
                <c:pt idx="13109">
                  <c:v>1.3109</c:v>
                </c:pt>
                <c:pt idx="13110">
                  <c:v>1.3110000000000002</c:v>
                </c:pt>
                <c:pt idx="13111">
                  <c:v>1.3110999999999999</c:v>
                </c:pt>
                <c:pt idx="13112">
                  <c:v>1.3111999999999999</c:v>
                </c:pt>
                <c:pt idx="13113">
                  <c:v>1.3113000000000001</c:v>
                </c:pt>
                <c:pt idx="13114">
                  <c:v>1.3113999999999999</c:v>
                </c:pt>
                <c:pt idx="13115">
                  <c:v>1.3114999999999999</c:v>
                </c:pt>
                <c:pt idx="13116">
                  <c:v>1.3116000000000001</c:v>
                </c:pt>
                <c:pt idx="13117">
                  <c:v>1.3117000000000001</c:v>
                </c:pt>
                <c:pt idx="13118">
                  <c:v>1.3117999999999999</c:v>
                </c:pt>
                <c:pt idx="13119">
                  <c:v>1.3119000000000001</c:v>
                </c:pt>
                <c:pt idx="13120">
                  <c:v>1.3120000000000001</c:v>
                </c:pt>
                <c:pt idx="13121">
                  <c:v>1.3121</c:v>
                </c:pt>
                <c:pt idx="13122">
                  <c:v>1.3121999999999998</c:v>
                </c:pt>
                <c:pt idx="13123">
                  <c:v>1.3123</c:v>
                </c:pt>
                <c:pt idx="13124">
                  <c:v>1.3124</c:v>
                </c:pt>
                <c:pt idx="13125">
                  <c:v>1.3125</c:v>
                </c:pt>
                <c:pt idx="13126">
                  <c:v>1.3126</c:v>
                </c:pt>
                <c:pt idx="13127">
                  <c:v>1.3127</c:v>
                </c:pt>
                <c:pt idx="13128">
                  <c:v>1.3128</c:v>
                </c:pt>
                <c:pt idx="13129">
                  <c:v>1.3129000000000002</c:v>
                </c:pt>
                <c:pt idx="13130">
                  <c:v>1.3129999999999999</c:v>
                </c:pt>
                <c:pt idx="13131">
                  <c:v>1.3130999999999999</c:v>
                </c:pt>
                <c:pt idx="13132">
                  <c:v>1.3132000000000001</c:v>
                </c:pt>
                <c:pt idx="13133">
                  <c:v>1.3133000000000001</c:v>
                </c:pt>
                <c:pt idx="13134">
                  <c:v>1.3133999999999999</c:v>
                </c:pt>
                <c:pt idx="13135">
                  <c:v>1.3134999999999999</c:v>
                </c:pt>
                <c:pt idx="13136">
                  <c:v>1.3136000000000001</c:v>
                </c:pt>
                <c:pt idx="13137">
                  <c:v>1.3136999999999999</c:v>
                </c:pt>
                <c:pt idx="13138">
                  <c:v>1.3137999999999999</c:v>
                </c:pt>
                <c:pt idx="13139">
                  <c:v>1.3139000000000001</c:v>
                </c:pt>
                <c:pt idx="13140">
                  <c:v>1.3140000000000001</c:v>
                </c:pt>
                <c:pt idx="13141">
                  <c:v>1.3140999999999998</c:v>
                </c:pt>
                <c:pt idx="13142">
                  <c:v>1.3142</c:v>
                </c:pt>
                <c:pt idx="13143">
                  <c:v>1.3143</c:v>
                </c:pt>
                <c:pt idx="13144">
                  <c:v>1.3144</c:v>
                </c:pt>
                <c:pt idx="13145">
                  <c:v>1.3145</c:v>
                </c:pt>
                <c:pt idx="13146">
                  <c:v>1.3146</c:v>
                </c:pt>
                <c:pt idx="13147">
                  <c:v>1.3147</c:v>
                </c:pt>
                <c:pt idx="13148">
                  <c:v>1.3148000000000002</c:v>
                </c:pt>
                <c:pt idx="13149">
                  <c:v>1.3149</c:v>
                </c:pt>
                <c:pt idx="13150">
                  <c:v>1.3149999999999999</c:v>
                </c:pt>
                <c:pt idx="13151">
                  <c:v>1.3150999999999999</c:v>
                </c:pt>
                <c:pt idx="13152">
                  <c:v>1.3152000000000001</c:v>
                </c:pt>
                <c:pt idx="13153">
                  <c:v>1.3152999999999999</c:v>
                </c:pt>
                <c:pt idx="13154">
                  <c:v>1.3153999999999999</c:v>
                </c:pt>
                <c:pt idx="13155">
                  <c:v>1.3155000000000001</c:v>
                </c:pt>
                <c:pt idx="13156">
                  <c:v>1.3156000000000001</c:v>
                </c:pt>
                <c:pt idx="13157">
                  <c:v>1.3156999999999999</c:v>
                </c:pt>
                <c:pt idx="13158">
                  <c:v>1.3158000000000001</c:v>
                </c:pt>
                <c:pt idx="13159">
                  <c:v>1.3159000000000001</c:v>
                </c:pt>
                <c:pt idx="13160">
                  <c:v>1.3159999999999998</c:v>
                </c:pt>
                <c:pt idx="13161">
                  <c:v>1.3161</c:v>
                </c:pt>
                <c:pt idx="13162">
                  <c:v>1.3162</c:v>
                </c:pt>
                <c:pt idx="13163">
                  <c:v>1.3163</c:v>
                </c:pt>
                <c:pt idx="13164">
                  <c:v>1.3164</c:v>
                </c:pt>
                <c:pt idx="13165">
                  <c:v>1.3165</c:v>
                </c:pt>
                <c:pt idx="13166">
                  <c:v>1.3166</c:v>
                </c:pt>
                <c:pt idx="13167">
                  <c:v>1.3167</c:v>
                </c:pt>
                <c:pt idx="13168">
                  <c:v>1.3168</c:v>
                </c:pt>
                <c:pt idx="13169">
                  <c:v>1.3169</c:v>
                </c:pt>
                <c:pt idx="13170">
                  <c:v>1.3169999999999999</c:v>
                </c:pt>
                <c:pt idx="13171">
                  <c:v>1.3171000000000002</c:v>
                </c:pt>
                <c:pt idx="13172">
                  <c:v>1.3171999999999999</c:v>
                </c:pt>
                <c:pt idx="13173">
                  <c:v>1.3172999999999999</c:v>
                </c:pt>
                <c:pt idx="13174">
                  <c:v>1.3174000000000001</c:v>
                </c:pt>
                <c:pt idx="13175">
                  <c:v>1.3175000000000001</c:v>
                </c:pt>
                <c:pt idx="13176">
                  <c:v>1.3175999999999999</c:v>
                </c:pt>
                <c:pt idx="13177">
                  <c:v>1.3177000000000001</c:v>
                </c:pt>
                <c:pt idx="13178">
                  <c:v>1.3178000000000001</c:v>
                </c:pt>
                <c:pt idx="13179">
                  <c:v>1.3179000000000001</c:v>
                </c:pt>
                <c:pt idx="13180">
                  <c:v>1.3179999999999998</c:v>
                </c:pt>
                <c:pt idx="13181">
                  <c:v>1.3181</c:v>
                </c:pt>
                <c:pt idx="13182">
                  <c:v>1.3182</c:v>
                </c:pt>
                <c:pt idx="13183">
                  <c:v>1.3182999999999998</c:v>
                </c:pt>
                <c:pt idx="13184">
                  <c:v>1.3184</c:v>
                </c:pt>
                <c:pt idx="13185">
                  <c:v>1.3185</c:v>
                </c:pt>
                <c:pt idx="13186">
                  <c:v>1.3186</c:v>
                </c:pt>
                <c:pt idx="13187">
                  <c:v>1.3187</c:v>
                </c:pt>
                <c:pt idx="13188">
                  <c:v>1.3188</c:v>
                </c:pt>
                <c:pt idx="13189">
                  <c:v>1.3189</c:v>
                </c:pt>
                <c:pt idx="13190">
                  <c:v>1.3190000000000002</c:v>
                </c:pt>
                <c:pt idx="13191">
                  <c:v>1.3190999999999999</c:v>
                </c:pt>
                <c:pt idx="13192">
                  <c:v>1.3191999999999999</c:v>
                </c:pt>
                <c:pt idx="13193">
                  <c:v>1.3193000000000001</c:v>
                </c:pt>
                <c:pt idx="13194">
                  <c:v>1.3194000000000001</c:v>
                </c:pt>
                <c:pt idx="13195">
                  <c:v>1.3194999999999999</c:v>
                </c:pt>
                <c:pt idx="13196">
                  <c:v>1.3195999999999999</c:v>
                </c:pt>
                <c:pt idx="13197">
                  <c:v>1.3197000000000001</c:v>
                </c:pt>
                <c:pt idx="13198">
                  <c:v>1.3198000000000001</c:v>
                </c:pt>
                <c:pt idx="13199">
                  <c:v>1.3198999999999999</c:v>
                </c:pt>
                <c:pt idx="13200">
                  <c:v>1.32</c:v>
                </c:pt>
                <c:pt idx="13201">
                  <c:v>1.3201000000000001</c:v>
                </c:pt>
                <c:pt idx="13202">
                  <c:v>1.3202</c:v>
                </c:pt>
                <c:pt idx="13203">
                  <c:v>1.3203</c:v>
                </c:pt>
                <c:pt idx="13204">
                  <c:v>1.3204</c:v>
                </c:pt>
                <c:pt idx="13205">
                  <c:v>1.3205</c:v>
                </c:pt>
                <c:pt idx="13206">
                  <c:v>1.3206</c:v>
                </c:pt>
                <c:pt idx="13207">
                  <c:v>1.3207</c:v>
                </c:pt>
                <c:pt idx="13208">
                  <c:v>1.3208</c:v>
                </c:pt>
                <c:pt idx="13209">
                  <c:v>1.3209</c:v>
                </c:pt>
                <c:pt idx="13210">
                  <c:v>1.321</c:v>
                </c:pt>
                <c:pt idx="13211">
                  <c:v>1.3210999999999999</c:v>
                </c:pt>
                <c:pt idx="13212">
                  <c:v>1.3211999999999999</c:v>
                </c:pt>
                <c:pt idx="13213">
                  <c:v>1.3213000000000001</c:v>
                </c:pt>
                <c:pt idx="13214">
                  <c:v>1.3213999999999999</c:v>
                </c:pt>
                <c:pt idx="13215">
                  <c:v>1.3214999999999999</c:v>
                </c:pt>
                <c:pt idx="13216">
                  <c:v>1.3216000000000001</c:v>
                </c:pt>
                <c:pt idx="13217">
                  <c:v>1.3217000000000001</c:v>
                </c:pt>
                <c:pt idx="13218">
                  <c:v>1.3217999999999999</c:v>
                </c:pt>
                <c:pt idx="13219">
                  <c:v>1.3219000000000001</c:v>
                </c:pt>
                <c:pt idx="13220">
                  <c:v>1.3220000000000001</c:v>
                </c:pt>
                <c:pt idx="13221">
                  <c:v>1.3221000000000001</c:v>
                </c:pt>
                <c:pt idx="13222">
                  <c:v>1.3222</c:v>
                </c:pt>
                <c:pt idx="13223">
                  <c:v>1.3223</c:v>
                </c:pt>
                <c:pt idx="13224">
                  <c:v>1.3224</c:v>
                </c:pt>
                <c:pt idx="13225">
                  <c:v>1.3225</c:v>
                </c:pt>
                <c:pt idx="13226">
                  <c:v>1.3226</c:v>
                </c:pt>
                <c:pt idx="13227">
                  <c:v>1.3227</c:v>
                </c:pt>
                <c:pt idx="13228">
                  <c:v>1.3228</c:v>
                </c:pt>
                <c:pt idx="13229">
                  <c:v>1.3229</c:v>
                </c:pt>
                <c:pt idx="13230">
                  <c:v>1.323</c:v>
                </c:pt>
                <c:pt idx="13231">
                  <c:v>1.3230999999999999</c:v>
                </c:pt>
                <c:pt idx="13232">
                  <c:v>1.3232000000000002</c:v>
                </c:pt>
                <c:pt idx="13233">
                  <c:v>1.3232999999999999</c:v>
                </c:pt>
                <c:pt idx="13234">
                  <c:v>1.3233999999999999</c:v>
                </c:pt>
                <c:pt idx="13235">
                  <c:v>1.3235000000000001</c:v>
                </c:pt>
                <c:pt idx="13236">
                  <c:v>1.3236000000000001</c:v>
                </c:pt>
                <c:pt idx="13237">
                  <c:v>1.3236999999999999</c:v>
                </c:pt>
                <c:pt idx="13238">
                  <c:v>1.3237999999999999</c:v>
                </c:pt>
                <c:pt idx="13239">
                  <c:v>1.3239000000000001</c:v>
                </c:pt>
                <c:pt idx="13240">
                  <c:v>1.3240000000000001</c:v>
                </c:pt>
                <c:pt idx="13241">
                  <c:v>1.3240999999999998</c:v>
                </c:pt>
                <c:pt idx="13242">
                  <c:v>1.3242</c:v>
                </c:pt>
                <c:pt idx="13243">
                  <c:v>1.3243</c:v>
                </c:pt>
                <c:pt idx="13244">
                  <c:v>1.3244</c:v>
                </c:pt>
                <c:pt idx="13245">
                  <c:v>1.3245</c:v>
                </c:pt>
                <c:pt idx="13246">
                  <c:v>1.3246</c:v>
                </c:pt>
                <c:pt idx="13247">
                  <c:v>1.3247</c:v>
                </c:pt>
                <c:pt idx="13248">
                  <c:v>1.3248</c:v>
                </c:pt>
                <c:pt idx="13249">
                  <c:v>1.3249</c:v>
                </c:pt>
                <c:pt idx="13250">
                  <c:v>1.325</c:v>
                </c:pt>
                <c:pt idx="13251">
                  <c:v>1.3251000000000002</c:v>
                </c:pt>
                <c:pt idx="13252">
                  <c:v>1.3251999999999999</c:v>
                </c:pt>
                <c:pt idx="13253">
                  <c:v>1.3252999999999999</c:v>
                </c:pt>
                <c:pt idx="13254">
                  <c:v>1.3253999999999999</c:v>
                </c:pt>
                <c:pt idx="13255">
                  <c:v>1.3255000000000001</c:v>
                </c:pt>
                <c:pt idx="13256">
                  <c:v>1.3255999999999999</c:v>
                </c:pt>
                <c:pt idx="13257">
                  <c:v>1.3256999999999999</c:v>
                </c:pt>
                <c:pt idx="13258">
                  <c:v>1.3258000000000001</c:v>
                </c:pt>
                <c:pt idx="13259">
                  <c:v>1.3259000000000001</c:v>
                </c:pt>
                <c:pt idx="13260">
                  <c:v>1.3259999999999998</c:v>
                </c:pt>
                <c:pt idx="13261">
                  <c:v>1.3261000000000001</c:v>
                </c:pt>
                <c:pt idx="13262">
                  <c:v>1.3262</c:v>
                </c:pt>
                <c:pt idx="13263">
                  <c:v>1.3263</c:v>
                </c:pt>
                <c:pt idx="13264">
                  <c:v>1.3264</c:v>
                </c:pt>
                <c:pt idx="13265">
                  <c:v>1.3265</c:v>
                </c:pt>
                <c:pt idx="13266">
                  <c:v>1.3266</c:v>
                </c:pt>
                <c:pt idx="13267">
                  <c:v>1.3267000000000002</c:v>
                </c:pt>
                <c:pt idx="13268">
                  <c:v>1.3268</c:v>
                </c:pt>
                <c:pt idx="13269">
                  <c:v>1.3269</c:v>
                </c:pt>
                <c:pt idx="13270">
                  <c:v>1.327</c:v>
                </c:pt>
                <c:pt idx="13271">
                  <c:v>1.3270999999999999</c:v>
                </c:pt>
                <c:pt idx="13272">
                  <c:v>1.3271999999999999</c:v>
                </c:pt>
                <c:pt idx="13273">
                  <c:v>1.3272999999999999</c:v>
                </c:pt>
                <c:pt idx="13274">
                  <c:v>1.3274000000000001</c:v>
                </c:pt>
                <c:pt idx="13275">
                  <c:v>1.3274999999999999</c:v>
                </c:pt>
                <c:pt idx="13276">
                  <c:v>1.3275999999999999</c:v>
                </c:pt>
                <c:pt idx="13277">
                  <c:v>1.3277000000000001</c:v>
                </c:pt>
                <c:pt idx="13278">
                  <c:v>1.3278000000000001</c:v>
                </c:pt>
                <c:pt idx="13279">
                  <c:v>1.3278999999999999</c:v>
                </c:pt>
                <c:pt idx="13280">
                  <c:v>1.3280000000000001</c:v>
                </c:pt>
                <c:pt idx="13281">
                  <c:v>1.3281000000000001</c:v>
                </c:pt>
                <c:pt idx="13282">
                  <c:v>1.3282</c:v>
                </c:pt>
                <c:pt idx="13283">
                  <c:v>1.3282999999999998</c:v>
                </c:pt>
                <c:pt idx="13284">
                  <c:v>1.3284</c:v>
                </c:pt>
                <c:pt idx="13285">
                  <c:v>1.3285</c:v>
                </c:pt>
                <c:pt idx="13286">
                  <c:v>1.3286</c:v>
                </c:pt>
                <c:pt idx="13287">
                  <c:v>1.3287</c:v>
                </c:pt>
                <c:pt idx="13288">
                  <c:v>1.3288</c:v>
                </c:pt>
                <c:pt idx="13289">
                  <c:v>1.3289</c:v>
                </c:pt>
                <c:pt idx="13290">
                  <c:v>1.3290000000000002</c:v>
                </c:pt>
                <c:pt idx="13291">
                  <c:v>1.3290999999999999</c:v>
                </c:pt>
                <c:pt idx="13292">
                  <c:v>1.3291999999999999</c:v>
                </c:pt>
                <c:pt idx="13293">
                  <c:v>1.3293000000000001</c:v>
                </c:pt>
                <c:pt idx="13294">
                  <c:v>1.3293999999999999</c:v>
                </c:pt>
                <c:pt idx="13295">
                  <c:v>1.3294999999999999</c:v>
                </c:pt>
                <c:pt idx="13296">
                  <c:v>1.3296000000000001</c:v>
                </c:pt>
                <c:pt idx="13297">
                  <c:v>1.3297000000000001</c:v>
                </c:pt>
                <c:pt idx="13298">
                  <c:v>1.3297999999999999</c:v>
                </c:pt>
                <c:pt idx="13299">
                  <c:v>1.3298999999999999</c:v>
                </c:pt>
                <c:pt idx="13300">
                  <c:v>1.33</c:v>
                </c:pt>
                <c:pt idx="13301">
                  <c:v>1.3301000000000001</c:v>
                </c:pt>
                <c:pt idx="13302">
                  <c:v>1.3301999999999998</c:v>
                </c:pt>
                <c:pt idx="13303">
                  <c:v>1.3303</c:v>
                </c:pt>
                <c:pt idx="13304">
                  <c:v>1.3304</c:v>
                </c:pt>
                <c:pt idx="13305">
                  <c:v>1.3305</c:v>
                </c:pt>
                <c:pt idx="13306">
                  <c:v>1.3306</c:v>
                </c:pt>
                <c:pt idx="13307">
                  <c:v>1.3307</c:v>
                </c:pt>
                <c:pt idx="13308">
                  <c:v>1.3308</c:v>
                </c:pt>
                <c:pt idx="13309">
                  <c:v>1.3309000000000002</c:v>
                </c:pt>
                <c:pt idx="13310">
                  <c:v>1.331</c:v>
                </c:pt>
                <c:pt idx="13311">
                  <c:v>1.3310999999999999</c:v>
                </c:pt>
                <c:pt idx="13312">
                  <c:v>1.3311999999999999</c:v>
                </c:pt>
                <c:pt idx="13313">
                  <c:v>1.3313000000000001</c:v>
                </c:pt>
                <c:pt idx="13314">
                  <c:v>1.3313999999999999</c:v>
                </c:pt>
                <c:pt idx="13315">
                  <c:v>1.3314999999999999</c:v>
                </c:pt>
                <c:pt idx="13316">
                  <c:v>1.3316000000000001</c:v>
                </c:pt>
                <c:pt idx="13317">
                  <c:v>1.3316999999999999</c:v>
                </c:pt>
                <c:pt idx="13318">
                  <c:v>1.3317999999999999</c:v>
                </c:pt>
                <c:pt idx="13319">
                  <c:v>1.3319000000000001</c:v>
                </c:pt>
                <c:pt idx="13320">
                  <c:v>1.3320000000000001</c:v>
                </c:pt>
                <c:pt idx="13321">
                  <c:v>1.3320999999999998</c:v>
                </c:pt>
                <c:pt idx="13322">
                  <c:v>1.3322000000000001</c:v>
                </c:pt>
                <c:pt idx="13323">
                  <c:v>1.3323</c:v>
                </c:pt>
                <c:pt idx="13324">
                  <c:v>1.3324</c:v>
                </c:pt>
                <c:pt idx="13325">
                  <c:v>1.3325</c:v>
                </c:pt>
                <c:pt idx="13326">
                  <c:v>1.3326</c:v>
                </c:pt>
                <c:pt idx="13327">
                  <c:v>1.3327</c:v>
                </c:pt>
                <c:pt idx="13328">
                  <c:v>1.3328</c:v>
                </c:pt>
                <c:pt idx="13329">
                  <c:v>1.3329</c:v>
                </c:pt>
                <c:pt idx="13330">
                  <c:v>1.333</c:v>
                </c:pt>
                <c:pt idx="13331">
                  <c:v>1.3331</c:v>
                </c:pt>
                <c:pt idx="13332">
                  <c:v>1.3332000000000002</c:v>
                </c:pt>
                <c:pt idx="13333">
                  <c:v>1.3332999999999999</c:v>
                </c:pt>
                <c:pt idx="13334">
                  <c:v>1.3333999999999999</c:v>
                </c:pt>
                <c:pt idx="13335">
                  <c:v>1.3335000000000001</c:v>
                </c:pt>
                <c:pt idx="13336">
                  <c:v>1.3336000000000001</c:v>
                </c:pt>
                <c:pt idx="13337">
                  <c:v>1.3336999999999999</c:v>
                </c:pt>
                <c:pt idx="13338">
                  <c:v>1.3338000000000001</c:v>
                </c:pt>
                <c:pt idx="13339">
                  <c:v>1.3339000000000001</c:v>
                </c:pt>
                <c:pt idx="13340">
                  <c:v>1.3339999999999999</c:v>
                </c:pt>
                <c:pt idx="13341">
                  <c:v>1.3341000000000001</c:v>
                </c:pt>
                <c:pt idx="13342">
                  <c:v>1.3342000000000001</c:v>
                </c:pt>
                <c:pt idx="13343">
                  <c:v>1.3343</c:v>
                </c:pt>
                <c:pt idx="13344">
                  <c:v>1.3343999999999998</c:v>
                </c:pt>
                <c:pt idx="13345">
                  <c:v>1.3345</c:v>
                </c:pt>
                <c:pt idx="13346">
                  <c:v>1.3346</c:v>
                </c:pt>
                <c:pt idx="13347">
                  <c:v>1.3347</c:v>
                </c:pt>
                <c:pt idx="13348">
                  <c:v>1.3348</c:v>
                </c:pt>
                <c:pt idx="13349">
                  <c:v>1.3349</c:v>
                </c:pt>
                <c:pt idx="13350">
                  <c:v>1.335</c:v>
                </c:pt>
                <c:pt idx="13351">
                  <c:v>1.3351000000000002</c:v>
                </c:pt>
                <c:pt idx="13352">
                  <c:v>1.3351999999999999</c:v>
                </c:pt>
                <c:pt idx="13353">
                  <c:v>1.3352999999999999</c:v>
                </c:pt>
                <c:pt idx="13354">
                  <c:v>1.3354000000000001</c:v>
                </c:pt>
                <c:pt idx="13355">
                  <c:v>1.3355000000000001</c:v>
                </c:pt>
                <c:pt idx="13356">
                  <c:v>1.3355999999999999</c:v>
                </c:pt>
                <c:pt idx="13357">
                  <c:v>1.3356999999999999</c:v>
                </c:pt>
                <c:pt idx="13358">
                  <c:v>1.3358000000000001</c:v>
                </c:pt>
                <c:pt idx="13359">
                  <c:v>1.3359000000000001</c:v>
                </c:pt>
                <c:pt idx="13360">
                  <c:v>1.3359999999999999</c:v>
                </c:pt>
                <c:pt idx="13361">
                  <c:v>1.3361000000000001</c:v>
                </c:pt>
                <c:pt idx="13362">
                  <c:v>1.3362000000000001</c:v>
                </c:pt>
                <c:pt idx="13363">
                  <c:v>1.3362999999999998</c:v>
                </c:pt>
                <c:pt idx="13364">
                  <c:v>1.3364</c:v>
                </c:pt>
                <c:pt idx="13365">
                  <c:v>1.3365</c:v>
                </c:pt>
                <c:pt idx="13366">
                  <c:v>1.3366</c:v>
                </c:pt>
                <c:pt idx="13367">
                  <c:v>1.3367</c:v>
                </c:pt>
                <c:pt idx="13368">
                  <c:v>1.3368</c:v>
                </c:pt>
                <c:pt idx="13369">
                  <c:v>1.3369</c:v>
                </c:pt>
                <c:pt idx="13370">
                  <c:v>1.3370000000000002</c:v>
                </c:pt>
                <c:pt idx="13371">
                  <c:v>1.3371</c:v>
                </c:pt>
                <c:pt idx="13372">
                  <c:v>1.3371999999999999</c:v>
                </c:pt>
                <c:pt idx="13373">
                  <c:v>1.3372999999999999</c:v>
                </c:pt>
                <c:pt idx="13374">
                  <c:v>1.3374000000000001</c:v>
                </c:pt>
                <c:pt idx="13375">
                  <c:v>1.3374999999999999</c:v>
                </c:pt>
                <c:pt idx="13376">
                  <c:v>1.3375999999999999</c:v>
                </c:pt>
                <c:pt idx="13377">
                  <c:v>1.3377000000000001</c:v>
                </c:pt>
                <c:pt idx="13378">
                  <c:v>1.3378000000000001</c:v>
                </c:pt>
                <c:pt idx="13379">
                  <c:v>1.3378999999999999</c:v>
                </c:pt>
                <c:pt idx="13380">
                  <c:v>1.3380000000000001</c:v>
                </c:pt>
                <c:pt idx="13381">
                  <c:v>1.3381000000000001</c:v>
                </c:pt>
                <c:pt idx="13382">
                  <c:v>1.3381999999999998</c:v>
                </c:pt>
                <c:pt idx="13383">
                  <c:v>1.3383</c:v>
                </c:pt>
                <c:pt idx="13384">
                  <c:v>1.3384</c:v>
                </c:pt>
                <c:pt idx="13385">
                  <c:v>1.3385</c:v>
                </c:pt>
                <c:pt idx="13386">
                  <c:v>1.3386</c:v>
                </c:pt>
                <c:pt idx="13387">
                  <c:v>1.3387</c:v>
                </c:pt>
                <c:pt idx="13388">
                  <c:v>1.3388</c:v>
                </c:pt>
                <c:pt idx="13389">
                  <c:v>1.3389</c:v>
                </c:pt>
                <c:pt idx="13390">
                  <c:v>1.339</c:v>
                </c:pt>
                <c:pt idx="13391">
                  <c:v>1.3391</c:v>
                </c:pt>
                <c:pt idx="13392">
                  <c:v>1.3391999999999999</c:v>
                </c:pt>
                <c:pt idx="13393">
                  <c:v>1.3393000000000002</c:v>
                </c:pt>
                <c:pt idx="13394">
                  <c:v>1.3393999999999999</c:v>
                </c:pt>
                <c:pt idx="13395">
                  <c:v>1.3394999999999999</c:v>
                </c:pt>
                <c:pt idx="13396">
                  <c:v>1.3396000000000001</c:v>
                </c:pt>
                <c:pt idx="13397">
                  <c:v>1.3397000000000001</c:v>
                </c:pt>
                <c:pt idx="13398">
                  <c:v>1.3397999999999999</c:v>
                </c:pt>
                <c:pt idx="13399">
                  <c:v>1.3399000000000001</c:v>
                </c:pt>
                <c:pt idx="13400">
                  <c:v>1.34</c:v>
                </c:pt>
                <c:pt idx="13401">
                  <c:v>1.3401000000000001</c:v>
                </c:pt>
                <c:pt idx="13402">
                  <c:v>1.3401999999999998</c:v>
                </c:pt>
                <c:pt idx="13403">
                  <c:v>1.3403</c:v>
                </c:pt>
                <c:pt idx="13404">
                  <c:v>1.3404</c:v>
                </c:pt>
                <c:pt idx="13405">
                  <c:v>1.3404999999999998</c:v>
                </c:pt>
                <c:pt idx="13406">
                  <c:v>1.3406</c:v>
                </c:pt>
                <c:pt idx="13407">
                  <c:v>1.3407</c:v>
                </c:pt>
                <c:pt idx="13408">
                  <c:v>1.3408</c:v>
                </c:pt>
                <c:pt idx="13409">
                  <c:v>1.3409</c:v>
                </c:pt>
                <c:pt idx="13410">
                  <c:v>1.341</c:v>
                </c:pt>
                <c:pt idx="13411">
                  <c:v>1.3411</c:v>
                </c:pt>
                <c:pt idx="13412">
                  <c:v>1.3412000000000002</c:v>
                </c:pt>
                <c:pt idx="13413">
                  <c:v>1.3412999999999999</c:v>
                </c:pt>
                <c:pt idx="13414">
                  <c:v>1.3413999999999999</c:v>
                </c:pt>
                <c:pt idx="13415">
                  <c:v>1.3415000000000001</c:v>
                </c:pt>
                <c:pt idx="13416">
                  <c:v>1.3416000000000001</c:v>
                </c:pt>
                <c:pt idx="13417">
                  <c:v>1.3416999999999999</c:v>
                </c:pt>
                <c:pt idx="13418">
                  <c:v>1.3417999999999999</c:v>
                </c:pt>
                <c:pt idx="13419">
                  <c:v>1.3419000000000001</c:v>
                </c:pt>
                <c:pt idx="13420">
                  <c:v>1.3420000000000001</c:v>
                </c:pt>
                <c:pt idx="13421">
                  <c:v>1.3420999999999998</c:v>
                </c:pt>
                <c:pt idx="13422">
                  <c:v>1.3422000000000001</c:v>
                </c:pt>
                <c:pt idx="13423">
                  <c:v>1.3423</c:v>
                </c:pt>
                <c:pt idx="13424">
                  <c:v>1.3424</c:v>
                </c:pt>
                <c:pt idx="13425">
                  <c:v>1.3425</c:v>
                </c:pt>
                <c:pt idx="13426">
                  <c:v>1.3426</c:v>
                </c:pt>
                <c:pt idx="13427">
                  <c:v>1.3427</c:v>
                </c:pt>
                <c:pt idx="13428">
                  <c:v>1.3428</c:v>
                </c:pt>
                <c:pt idx="13429">
                  <c:v>1.3429</c:v>
                </c:pt>
                <c:pt idx="13430">
                  <c:v>1.343</c:v>
                </c:pt>
                <c:pt idx="13431">
                  <c:v>1.3431</c:v>
                </c:pt>
                <c:pt idx="13432">
                  <c:v>1.3431999999999999</c:v>
                </c:pt>
                <c:pt idx="13433">
                  <c:v>1.3432999999999999</c:v>
                </c:pt>
                <c:pt idx="13434">
                  <c:v>1.3433999999999999</c:v>
                </c:pt>
                <c:pt idx="13435">
                  <c:v>1.3435000000000001</c:v>
                </c:pt>
                <c:pt idx="13436">
                  <c:v>1.3435999999999999</c:v>
                </c:pt>
                <c:pt idx="13437">
                  <c:v>1.3436999999999999</c:v>
                </c:pt>
                <c:pt idx="13438">
                  <c:v>1.3438000000000001</c:v>
                </c:pt>
                <c:pt idx="13439">
                  <c:v>1.3439000000000001</c:v>
                </c:pt>
                <c:pt idx="13440">
                  <c:v>1.3439999999999999</c:v>
                </c:pt>
                <c:pt idx="13441">
                  <c:v>1.3441000000000001</c:v>
                </c:pt>
                <c:pt idx="13442">
                  <c:v>1.3442000000000001</c:v>
                </c:pt>
                <c:pt idx="13443">
                  <c:v>1.3443000000000001</c:v>
                </c:pt>
                <c:pt idx="13444">
                  <c:v>1.3444</c:v>
                </c:pt>
                <c:pt idx="13445">
                  <c:v>1.3445</c:v>
                </c:pt>
                <c:pt idx="13446">
                  <c:v>1.3446</c:v>
                </c:pt>
                <c:pt idx="13447">
                  <c:v>1.3447</c:v>
                </c:pt>
                <c:pt idx="13448">
                  <c:v>1.3448</c:v>
                </c:pt>
                <c:pt idx="13449">
                  <c:v>1.3449</c:v>
                </c:pt>
                <c:pt idx="13450">
                  <c:v>1.345</c:v>
                </c:pt>
                <c:pt idx="13451">
                  <c:v>1.3451</c:v>
                </c:pt>
                <c:pt idx="13452">
                  <c:v>1.3452</c:v>
                </c:pt>
                <c:pt idx="13453">
                  <c:v>1.3452999999999999</c:v>
                </c:pt>
                <c:pt idx="13454">
                  <c:v>1.3454000000000002</c:v>
                </c:pt>
                <c:pt idx="13455">
                  <c:v>1.3454999999999999</c:v>
                </c:pt>
                <c:pt idx="13456">
                  <c:v>1.3455999999999999</c:v>
                </c:pt>
                <c:pt idx="13457">
                  <c:v>1.3457000000000001</c:v>
                </c:pt>
                <c:pt idx="13458">
                  <c:v>1.3458000000000001</c:v>
                </c:pt>
                <c:pt idx="13459">
                  <c:v>1.3458999999999999</c:v>
                </c:pt>
                <c:pt idx="13460">
                  <c:v>1.3460000000000001</c:v>
                </c:pt>
                <c:pt idx="13461">
                  <c:v>1.3461000000000001</c:v>
                </c:pt>
                <c:pt idx="13462">
                  <c:v>1.3462000000000001</c:v>
                </c:pt>
                <c:pt idx="13463">
                  <c:v>1.3462999999999998</c:v>
                </c:pt>
                <c:pt idx="13464">
                  <c:v>1.3464</c:v>
                </c:pt>
                <c:pt idx="13465">
                  <c:v>1.3465</c:v>
                </c:pt>
                <c:pt idx="13466">
                  <c:v>1.3466</c:v>
                </c:pt>
                <c:pt idx="13467">
                  <c:v>1.3467</c:v>
                </c:pt>
                <c:pt idx="13468">
                  <c:v>1.3468</c:v>
                </c:pt>
                <c:pt idx="13469">
                  <c:v>1.3469</c:v>
                </c:pt>
                <c:pt idx="13470">
                  <c:v>1.3470000000000002</c:v>
                </c:pt>
                <c:pt idx="13471">
                  <c:v>1.3471</c:v>
                </c:pt>
                <c:pt idx="13472">
                  <c:v>1.3472</c:v>
                </c:pt>
                <c:pt idx="13473">
                  <c:v>1.3473000000000002</c:v>
                </c:pt>
                <c:pt idx="13474">
                  <c:v>1.3473999999999999</c:v>
                </c:pt>
                <c:pt idx="13475">
                  <c:v>1.3474999999999999</c:v>
                </c:pt>
                <c:pt idx="13476">
                  <c:v>1.3475999999999999</c:v>
                </c:pt>
                <c:pt idx="13477">
                  <c:v>1.3477000000000001</c:v>
                </c:pt>
                <c:pt idx="13478">
                  <c:v>1.3477999999999999</c:v>
                </c:pt>
                <c:pt idx="13479">
                  <c:v>1.3478999999999999</c:v>
                </c:pt>
                <c:pt idx="13480">
                  <c:v>1.3480000000000001</c:v>
                </c:pt>
                <c:pt idx="13481">
                  <c:v>1.3481000000000001</c:v>
                </c:pt>
                <c:pt idx="13482">
                  <c:v>1.3481999999999998</c:v>
                </c:pt>
                <c:pt idx="13483">
                  <c:v>1.3483000000000001</c:v>
                </c:pt>
                <c:pt idx="13484">
                  <c:v>1.3484</c:v>
                </c:pt>
                <c:pt idx="13485">
                  <c:v>1.3485</c:v>
                </c:pt>
                <c:pt idx="13486">
                  <c:v>1.3486</c:v>
                </c:pt>
                <c:pt idx="13487">
                  <c:v>1.3487</c:v>
                </c:pt>
                <c:pt idx="13488">
                  <c:v>1.3488</c:v>
                </c:pt>
                <c:pt idx="13489">
                  <c:v>1.3489</c:v>
                </c:pt>
                <c:pt idx="13490">
                  <c:v>1.349</c:v>
                </c:pt>
                <c:pt idx="13491">
                  <c:v>1.3491</c:v>
                </c:pt>
                <c:pt idx="13492">
                  <c:v>1.3492</c:v>
                </c:pt>
                <c:pt idx="13493">
                  <c:v>1.3492999999999999</c:v>
                </c:pt>
                <c:pt idx="13494">
                  <c:v>1.3493999999999999</c:v>
                </c:pt>
                <c:pt idx="13495">
                  <c:v>1.3494999999999999</c:v>
                </c:pt>
                <c:pt idx="13496">
                  <c:v>1.3496000000000001</c:v>
                </c:pt>
                <c:pt idx="13497">
                  <c:v>1.3496999999999999</c:v>
                </c:pt>
                <c:pt idx="13498">
                  <c:v>1.3497999999999999</c:v>
                </c:pt>
                <c:pt idx="13499">
                  <c:v>1.3499000000000001</c:v>
                </c:pt>
                <c:pt idx="13500">
                  <c:v>1.35</c:v>
                </c:pt>
                <c:pt idx="13501">
                  <c:v>1.3500999999999999</c:v>
                </c:pt>
                <c:pt idx="13502">
                  <c:v>1.3502000000000001</c:v>
                </c:pt>
                <c:pt idx="13503">
                  <c:v>1.3503000000000001</c:v>
                </c:pt>
                <c:pt idx="13504">
                  <c:v>1.3504</c:v>
                </c:pt>
                <c:pt idx="13505">
                  <c:v>1.3504999999999998</c:v>
                </c:pt>
                <c:pt idx="13506">
                  <c:v>1.3506</c:v>
                </c:pt>
                <c:pt idx="13507">
                  <c:v>1.3507</c:v>
                </c:pt>
                <c:pt idx="13508">
                  <c:v>1.3508</c:v>
                </c:pt>
                <c:pt idx="13509">
                  <c:v>1.3509</c:v>
                </c:pt>
                <c:pt idx="13510">
                  <c:v>1.351</c:v>
                </c:pt>
                <c:pt idx="13511">
                  <c:v>1.3511</c:v>
                </c:pt>
                <c:pt idx="13512">
                  <c:v>1.3512000000000002</c:v>
                </c:pt>
                <c:pt idx="13513">
                  <c:v>1.3512999999999999</c:v>
                </c:pt>
                <c:pt idx="13514">
                  <c:v>1.3513999999999999</c:v>
                </c:pt>
                <c:pt idx="13515">
                  <c:v>1.3515000000000001</c:v>
                </c:pt>
                <c:pt idx="13516">
                  <c:v>1.3515999999999999</c:v>
                </c:pt>
                <c:pt idx="13517">
                  <c:v>1.3516999999999999</c:v>
                </c:pt>
                <c:pt idx="13518">
                  <c:v>1.3518000000000001</c:v>
                </c:pt>
                <c:pt idx="13519">
                  <c:v>1.3519000000000001</c:v>
                </c:pt>
                <c:pt idx="13520">
                  <c:v>1.3519999999999999</c:v>
                </c:pt>
                <c:pt idx="13521">
                  <c:v>1.3520999999999999</c:v>
                </c:pt>
                <c:pt idx="13522">
                  <c:v>1.3522000000000001</c:v>
                </c:pt>
                <c:pt idx="13523">
                  <c:v>1.3523000000000001</c:v>
                </c:pt>
                <c:pt idx="13524">
                  <c:v>1.3523999999999998</c:v>
                </c:pt>
                <c:pt idx="13525">
                  <c:v>1.3525</c:v>
                </c:pt>
                <c:pt idx="13526">
                  <c:v>1.3526</c:v>
                </c:pt>
                <c:pt idx="13527">
                  <c:v>1.3527</c:v>
                </c:pt>
                <c:pt idx="13528">
                  <c:v>1.3528</c:v>
                </c:pt>
                <c:pt idx="13529">
                  <c:v>1.3529</c:v>
                </c:pt>
                <c:pt idx="13530">
                  <c:v>1.353</c:v>
                </c:pt>
                <c:pt idx="13531">
                  <c:v>1.3531000000000002</c:v>
                </c:pt>
                <c:pt idx="13532">
                  <c:v>1.3532</c:v>
                </c:pt>
                <c:pt idx="13533">
                  <c:v>1.3532999999999999</c:v>
                </c:pt>
                <c:pt idx="13534">
                  <c:v>1.3533999999999999</c:v>
                </c:pt>
                <c:pt idx="13535">
                  <c:v>1.3535000000000001</c:v>
                </c:pt>
                <c:pt idx="13536">
                  <c:v>1.3535999999999999</c:v>
                </c:pt>
                <c:pt idx="13537">
                  <c:v>1.3536999999999999</c:v>
                </c:pt>
                <c:pt idx="13538">
                  <c:v>1.3538000000000001</c:v>
                </c:pt>
                <c:pt idx="13539">
                  <c:v>1.3538999999999999</c:v>
                </c:pt>
                <c:pt idx="13540">
                  <c:v>1.3539999999999999</c:v>
                </c:pt>
                <c:pt idx="13541">
                  <c:v>1.3541000000000001</c:v>
                </c:pt>
                <c:pt idx="13542">
                  <c:v>1.3542000000000001</c:v>
                </c:pt>
                <c:pt idx="13543">
                  <c:v>1.3542999999999998</c:v>
                </c:pt>
                <c:pt idx="13544">
                  <c:v>1.3544</c:v>
                </c:pt>
                <c:pt idx="13545">
                  <c:v>1.3545</c:v>
                </c:pt>
                <c:pt idx="13546">
                  <c:v>1.3546</c:v>
                </c:pt>
                <c:pt idx="13547">
                  <c:v>1.3547</c:v>
                </c:pt>
                <c:pt idx="13548">
                  <c:v>1.3548</c:v>
                </c:pt>
                <c:pt idx="13549">
                  <c:v>1.3549</c:v>
                </c:pt>
                <c:pt idx="13550">
                  <c:v>1.355</c:v>
                </c:pt>
                <c:pt idx="13551">
                  <c:v>1.3551</c:v>
                </c:pt>
                <c:pt idx="13552">
                  <c:v>1.3552</c:v>
                </c:pt>
                <c:pt idx="13553">
                  <c:v>1.3552999999999999</c:v>
                </c:pt>
                <c:pt idx="13554">
                  <c:v>1.3554000000000002</c:v>
                </c:pt>
                <c:pt idx="13555">
                  <c:v>1.3554999999999999</c:v>
                </c:pt>
                <c:pt idx="13556">
                  <c:v>1.3555999999999999</c:v>
                </c:pt>
                <c:pt idx="13557">
                  <c:v>1.3557000000000001</c:v>
                </c:pt>
                <c:pt idx="13558">
                  <c:v>1.3558000000000001</c:v>
                </c:pt>
                <c:pt idx="13559">
                  <c:v>1.3558999999999999</c:v>
                </c:pt>
                <c:pt idx="13560">
                  <c:v>1.3560000000000001</c:v>
                </c:pt>
                <c:pt idx="13561">
                  <c:v>1.3561000000000001</c:v>
                </c:pt>
                <c:pt idx="13562">
                  <c:v>1.3561999999999999</c:v>
                </c:pt>
                <c:pt idx="13563">
                  <c:v>1.3563000000000001</c:v>
                </c:pt>
                <c:pt idx="13564">
                  <c:v>1.3564000000000001</c:v>
                </c:pt>
                <c:pt idx="13565">
                  <c:v>1.3565</c:v>
                </c:pt>
                <c:pt idx="13566">
                  <c:v>1.3565999999999998</c:v>
                </c:pt>
                <c:pt idx="13567">
                  <c:v>1.3567</c:v>
                </c:pt>
                <c:pt idx="13568">
                  <c:v>1.3568</c:v>
                </c:pt>
                <c:pt idx="13569">
                  <c:v>1.3569</c:v>
                </c:pt>
                <c:pt idx="13570">
                  <c:v>1.357</c:v>
                </c:pt>
                <c:pt idx="13571">
                  <c:v>1.3571</c:v>
                </c:pt>
                <c:pt idx="13572">
                  <c:v>1.3572</c:v>
                </c:pt>
                <c:pt idx="13573">
                  <c:v>1.3573000000000002</c:v>
                </c:pt>
                <c:pt idx="13574">
                  <c:v>1.3573999999999999</c:v>
                </c:pt>
                <c:pt idx="13575">
                  <c:v>1.3574999999999999</c:v>
                </c:pt>
                <c:pt idx="13576">
                  <c:v>1.3576000000000001</c:v>
                </c:pt>
                <c:pt idx="13577">
                  <c:v>1.3577000000000001</c:v>
                </c:pt>
                <c:pt idx="13578">
                  <c:v>1.3577999999999999</c:v>
                </c:pt>
                <c:pt idx="13579">
                  <c:v>1.3578999999999999</c:v>
                </c:pt>
                <c:pt idx="13580">
                  <c:v>1.3580000000000001</c:v>
                </c:pt>
                <c:pt idx="13581">
                  <c:v>1.3581000000000001</c:v>
                </c:pt>
                <c:pt idx="13582">
                  <c:v>1.3581999999999999</c:v>
                </c:pt>
                <c:pt idx="13583">
                  <c:v>1.3583000000000001</c:v>
                </c:pt>
                <c:pt idx="13584">
                  <c:v>1.3584000000000001</c:v>
                </c:pt>
                <c:pt idx="13585">
                  <c:v>1.3584999999999998</c:v>
                </c:pt>
                <c:pt idx="13586">
                  <c:v>1.3586</c:v>
                </c:pt>
                <c:pt idx="13587">
                  <c:v>1.3587</c:v>
                </c:pt>
                <c:pt idx="13588">
                  <c:v>1.3588</c:v>
                </c:pt>
                <c:pt idx="13589">
                  <c:v>1.3589</c:v>
                </c:pt>
                <c:pt idx="13590">
                  <c:v>1.359</c:v>
                </c:pt>
                <c:pt idx="13591">
                  <c:v>1.3591</c:v>
                </c:pt>
                <c:pt idx="13592">
                  <c:v>1.3592000000000002</c:v>
                </c:pt>
                <c:pt idx="13593">
                  <c:v>1.3593</c:v>
                </c:pt>
                <c:pt idx="13594">
                  <c:v>1.3593999999999999</c:v>
                </c:pt>
                <c:pt idx="13595">
                  <c:v>1.3594999999999999</c:v>
                </c:pt>
                <c:pt idx="13596">
                  <c:v>1.3596000000000001</c:v>
                </c:pt>
                <c:pt idx="13597">
                  <c:v>1.3596999999999999</c:v>
                </c:pt>
                <c:pt idx="13598">
                  <c:v>1.3597999999999999</c:v>
                </c:pt>
                <c:pt idx="13599">
                  <c:v>1.3599000000000001</c:v>
                </c:pt>
                <c:pt idx="13600">
                  <c:v>1.36</c:v>
                </c:pt>
                <c:pt idx="13601">
                  <c:v>1.3600999999999999</c:v>
                </c:pt>
                <c:pt idx="13602">
                  <c:v>1.3602000000000001</c:v>
                </c:pt>
                <c:pt idx="13603">
                  <c:v>1.3603000000000001</c:v>
                </c:pt>
                <c:pt idx="13604">
                  <c:v>1.3604000000000001</c:v>
                </c:pt>
                <c:pt idx="13605">
                  <c:v>1.3605</c:v>
                </c:pt>
                <c:pt idx="13606">
                  <c:v>1.3606</c:v>
                </c:pt>
                <c:pt idx="13607">
                  <c:v>1.3607</c:v>
                </c:pt>
                <c:pt idx="13608">
                  <c:v>1.3608</c:v>
                </c:pt>
                <c:pt idx="13609">
                  <c:v>1.3609</c:v>
                </c:pt>
                <c:pt idx="13610">
                  <c:v>1.361</c:v>
                </c:pt>
                <c:pt idx="13611">
                  <c:v>1.3611</c:v>
                </c:pt>
                <c:pt idx="13612">
                  <c:v>1.3612</c:v>
                </c:pt>
                <c:pt idx="13613">
                  <c:v>1.3613</c:v>
                </c:pt>
                <c:pt idx="13614">
                  <c:v>1.3613999999999999</c:v>
                </c:pt>
                <c:pt idx="13615">
                  <c:v>1.3615000000000002</c:v>
                </c:pt>
                <c:pt idx="13616">
                  <c:v>1.3615999999999999</c:v>
                </c:pt>
                <c:pt idx="13617">
                  <c:v>1.3616999999999999</c:v>
                </c:pt>
                <c:pt idx="13618">
                  <c:v>1.3618000000000001</c:v>
                </c:pt>
                <c:pt idx="13619">
                  <c:v>1.3619000000000001</c:v>
                </c:pt>
                <c:pt idx="13620">
                  <c:v>1.3619999999999999</c:v>
                </c:pt>
                <c:pt idx="13621">
                  <c:v>1.3621000000000001</c:v>
                </c:pt>
                <c:pt idx="13622">
                  <c:v>1.3622000000000001</c:v>
                </c:pt>
                <c:pt idx="13623">
                  <c:v>1.3623000000000001</c:v>
                </c:pt>
                <c:pt idx="13624">
                  <c:v>1.3623999999999998</c:v>
                </c:pt>
                <c:pt idx="13625">
                  <c:v>1.3625</c:v>
                </c:pt>
                <c:pt idx="13626">
                  <c:v>1.3626</c:v>
                </c:pt>
                <c:pt idx="13627">
                  <c:v>1.3626999999999998</c:v>
                </c:pt>
                <c:pt idx="13628">
                  <c:v>1.3628</c:v>
                </c:pt>
                <c:pt idx="13629">
                  <c:v>1.3629</c:v>
                </c:pt>
                <c:pt idx="13630">
                  <c:v>1.363</c:v>
                </c:pt>
                <c:pt idx="13631">
                  <c:v>1.3631</c:v>
                </c:pt>
                <c:pt idx="13632">
                  <c:v>1.3632</c:v>
                </c:pt>
                <c:pt idx="13633">
                  <c:v>1.3633</c:v>
                </c:pt>
                <c:pt idx="13634">
                  <c:v>1.3634000000000002</c:v>
                </c:pt>
                <c:pt idx="13635">
                  <c:v>1.3634999999999999</c:v>
                </c:pt>
                <c:pt idx="13636">
                  <c:v>1.3635999999999999</c:v>
                </c:pt>
                <c:pt idx="13637">
                  <c:v>1.3637000000000001</c:v>
                </c:pt>
                <c:pt idx="13638">
                  <c:v>1.3638000000000001</c:v>
                </c:pt>
                <c:pt idx="13639">
                  <c:v>1.3638999999999999</c:v>
                </c:pt>
                <c:pt idx="13640">
                  <c:v>1.3639999999999999</c:v>
                </c:pt>
                <c:pt idx="13641">
                  <c:v>1.3641000000000001</c:v>
                </c:pt>
                <c:pt idx="13642">
                  <c:v>1.3642000000000001</c:v>
                </c:pt>
                <c:pt idx="13643">
                  <c:v>1.3642999999999998</c:v>
                </c:pt>
                <c:pt idx="13644">
                  <c:v>1.3644000000000001</c:v>
                </c:pt>
                <c:pt idx="13645">
                  <c:v>1.3645</c:v>
                </c:pt>
                <c:pt idx="13646">
                  <c:v>1.3646</c:v>
                </c:pt>
                <c:pt idx="13647">
                  <c:v>1.3647</c:v>
                </c:pt>
                <c:pt idx="13648">
                  <c:v>1.3648</c:v>
                </c:pt>
                <c:pt idx="13649">
                  <c:v>1.3649</c:v>
                </c:pt>
                <c:pt idx="13650">
                  <c:v>1.365</c:v>
                </c:pt>
                <c:pt idx="13651">
                  <c:v>1.3651</c:v>
                </c:pt>
                <c:pt idx="13652">
                  <c:v>1.3652</c:v>
                </c:pt>
                <c:pt idx="13653">
                  <c:v>1.3653</c:v>
                </c:pt>
                <c:pt idx="13654">
                  <c:v>1.3653999999999999</c:v>
                </c:pt>
                <c:pt idx="13655">
                  <c:v>1.3654999999999999</c:v>
                </c:pt>
                <c:pt idx="13656">
                  <c:v>1.3655999999999999</c:v>
                </c:pt>
                <c:pt idx="13657">
                  <c:v>1.3657000000000001</c:v>
                </c:pt>
                <c:pt idx="13658">
                  <c:v>1.3657999999999999</c:v>
                </c:pt>
                <c:pt idx="13659">
                  <c:v>1.3658999999999999</c:v>
                </c:pt>
                <c:pt idx="13660">
                  <c:v>1.3660000000000001</c:v>
                </c:pt>
                <c:pt idx="13661">
                  <c:v>1.3661000000000001</c:v>
                </c:pt>
                <c:pt idx="13662">
                  <c:v>1.3661999999999999</c:v>
                </c:pt>
                <c:pt idx="13663">
                  <c:v>1.3663000000000001</c:v>
                </c:pt>
                <c:pt idx="13664">
                  <c:v>1.3664000000000001</c:v>
                </c:pt>
                <c:pt idx="13665">
                  <c:v>1.3665</c:v>
                </c:pt>
                <c:pt idx="13666">
                  <c:v>1.3666</c:v>
                </c:pt>
                <c:pt idx="13667">
                  <c:v>1.3667</c:v>
                </c:pt>
                <c:pt idx="13668">
                  <c:v>1.3668</c:v>
                </c:pt>
                <c:pt idx="13669">
                  <c:v>1.3669</c:v>
                </c:pt>
                <c:pt idx="13670">
                  <c:v>1.367</c:v>
                </c:pt>
                <c:pt idx="13671">
                  <c:v>1.3671</c:v>
                </c:pt>
                <c:pt idx="13672">
                  <c:v>1.3672</c:v>
                </c:pt>
                <c:pt idx="13673">
                  <c:v>1.3673</c:v>
                </c:pt>
                <c:pt idx="13674">
                  <c:v>1.3673999999999999</c:v>
                </c:pt>
                <c:pt idx="13675">
                  <c:v>1.3674999999999999</c:v>
                </c:pt>
                <c:pt idx="13676">
                  <c:v>1.3676000000000001</c:v>
                </c:pt>
                <c:pt idx="13677">
                  <c:v>1.3676999999999999</c:v>
                </c:pt>
                <c:pt idx="13678">
                  <c:v>1.3677999999999999</c:v>
                </c:pt>
                <c:pt idx="13679">
                  <c:v>1.3679000000000001</c:v>
                </c:pt>
                <c:pt idx="13680">
                  <c:v>1.3680000000000001</c:v>
                </c:pt>
                <c:pt idx="13681">
                  <c:v>1.3680999999999999</c:v>
                </c:pt>
                <c:pt idx="13682">
                  <c:v>1.3681999999999999</c:v>
                </c:pt>
                <c:pt idx="13683">
                  <c:v>1.3683000000000001</c:v>
                </c:pt>
                <c:pt idx="13684">
                  <c:v>1.3684000000000001</c:v>
                </c:pt>
                <c:pt idx="13685">
                  <c:v>1.3684999999999998</c:v>
                </c:pt>
                <c:pt idx="13686">
                  <c:v>1.3686</c:v>
                </c:pt>
                <c:pt idx="13687">
                  <c:v>1.3687</c:v>
                </c:pt>
                <c:pt idx="13688">
                  <c:v>1.3688</c:v>
                </c:pt>
                <c:pt idx="13689">
                  <c:v>1.3689</c:v>
                </c:pt>
                <c:pt idx="13690">
                  <c:v>1.369</c:v>
                </c:pt>
                <c:pt idx="13691">
                  <c:v>1.3691</c:v>
                </c:pt>
                <c:pt idx="13692">
                  <c:v>1.3692000000000002</c:v>
                </c:pt>
                <c:pt idx="13693">
                  <c:v>1.3693</c:v>
                </c:pt>
                <c:pt idx="13694">
                  <c:v>1.3694</c:v>
                </c:pt>
                <c:pt idx="13695">
                  <c:v>1.3695000000000002</c:v>
                </c:pt>
                <c:pt idx="13696">
                  <c:v>1.3695999999999999</c:v>
                </c:pt>
                <c:pt idx="13697">
                  <c:v>1.3696999999999999</c:v>
                </c:pt>
                <c:pt idx="13698">
                  <c:v>1.3697999999999999</c:v>
                </c:pt>
                <c:pt idx="13699">
                  <c:v>1.3699000000000001</c:v>
                </c:pt>
                <c:pt idx="13700">
                  <c:v>1.3699999999999999</c:v>
                </c:pt>
                <c:pt idx="13701">
                  <c:v>1.3700999999999999</c:v>
                </c:pt>
                <c:pt idx="13702">
                  <c:v>1.3702000000000001</c:v>
                </c:pt>
                <c:pt idx="13703">
                  <c:v>1.3703000000000001</c:v>
                </c:pt>
                <c:pt idx="13704">
                  <c:v>1.3703999999999998</c:v>
                </c:pt>
                <c:pt idx="13705">
                  <c:v>1.3705000000000001</c:v>
                </c:pt>
                <c:pt idx="13706">
                  <c:v>1.3706</c:v>
                </c:pt>
                <c:pt idx="13707">
                  <c:v>1.3707</c:v>
                </c:pt>
                <c:pt idx="13708">
                  <c:v>1.3708</c:v>
                </c:pt>
                <c:pt idx="13709">
                  <c:v>1.3709</c:v>
                </c:pt>
                <c:pt idx="13710">
                  <c:v>1.371</c:v>
                </c:pt>
                <c:pt idx="13711">
                  <c:v>1.3711000000000002</c:v>
                </c:pt>
                <c:pt idx="13712">
                  <c:v>1.3712</c:v>
                </c:pt>
                <c:pt idx="13713">
                  <c:v>1.3713</c:v>
                </c:pt>
                <c:pt idx="13714">
                  <c:v>1.3714</c:v>
                </c:pt>
                <c:pt idx="13715">
                  <c:v>1.3715000000000002</c:v>
                </c:pt>
                <c:pt idx="13716">
                  <c:v>1.3715999999999999</c:v>
                </c:pt>
                <c:pt idx="13717">
                  <c:v>1.3716999999999999</c:v>
                </c:pt>
                <c:pt idx="13718">
                  <c:v>1.3718000000000001</c:v>
                </c:pt>
                <c:pt idx="13719">
                  <c:v>1.3718999999999999</c:v>
                </c:pt>
                <c:pt idx="13720">
                  <c:v>1.3719999999999999</c:v>
                </c:pt>
                <c:pt idx="13721">
                  <c:v>1.3721000000000001</c:v>
                </c:pt>
                <c:pt idx="13722">
                  <c:v>1.3722000000000001</c:v>
                </c:pt>
                <c:pt idx="13723">
                  <c:v>1.3722999999999999</c:v>
                </c:pt>
                <c:pt idx="13724">
                  <c:v>1.3724000000000001</c:v>
                </c:pt>
                <c:pt idx="13725">
                  <c:v>1.3725000000000001</c:v>
                </c:pt>
                <c:pt idx="13726">
                  <c:v>1.3726</c:v>
                </c:pt>
                <c:pt idx="13727">
                  <c:v>1.3726999999999998</c:v>
                </c:pt>
                <c:pt idx="13728">
                  <c:v>1.3728</c:v>
                </c:pt>
                <c:pt idx="13729">
                  <c:v>1.3729</c:v>
                </c:pt>
                <c:pt idx="13730">
                  <c:v>1.373</c:v>
                </c:pt>
                <c:pt idx="13731">
                  <c:v>1.3731</c:v>
                </c:pt>
                <c:pt idx="13732">
                  <c:v>1.3732</c:v>
                </c:pt>
                <c:pt idx="13733">
                  <c:v>1.3733</c:v>
                </c:pt>
                <c:pt idx="13734">
                  <c:v>1.3734000000000002</c:v>
                </c:pt>
                <c:pt idx="13735">
                  <c:v>1.3734999999999999</c:v>
                </c:pt>
                <c:pt idx="13736">
                  <c:v>1.3735999999999999</c:v>
                </c:pt>
                <c:pt idx="13737">
                  <c:v>1.3737000000000001</c:v>
                </c:pt>
                <c:pt idx="13738">
                  <c:v>1.3738000000000001</c:v>
                </c:pt>
                <c:pt idx="13739">
                  <c:v>1.3738999999999999</c:v>
                </c:pt>
                <c:pt idx="13740">
                  <c:v>1.3740000000000001</c:v>
                </c:pt>
                <c:pt idx="13741">
                  <c:v>1.3741000000000001</c:v>
                </c:pt>
                <c:pt idx="13742">
                  <c:v>1.3741999999999999</c:v>
                </c:pt>
                <c:pt idx="13743">
                  <c:v>1.3742999999999999</c:v>
                </c:pt>
                <c:pt idx="13744">
                  <c:v>1.3744000000000001</c:v>
                </c:pt>
                <c:pt idx="13745">
                  <c:v>1.3745000000000001</c:v>
                </c:pt>
                <c:pt idx="13746">
                  <c:v>1.3745999999999998</c:v>
                </c:pt>
                <c:pt idx="13747">
                  <c:v>1.3747</c:v>
                </c:pt>
                <c:pt idx="13748">
                  <c:v>1.3748</c:v>
                </c:pt>
                <c:pt idx="13749">
                  <c:v>1.3749</c:v>
                </c:pt>
                <c:pt idx="13750">
                  <c:v>1.375</c:v>
                </c:pt>
                <c:pt idx="13751">
                  <c:v>1.3751</c:v>
                </c:pt>
                <c:pt idx="13752">
                  <c:v>1.3752</c:v>
                </c:pt>
                <c:pt idx="13753">
                  <c:v>1.3753000000000002</c:v>
                </c:pt>
                <c:pt idx="13754">
                  <c:v>1.3754</c:v>
                </c:pt>
                <c:pt idx="13755">
                  <c:v>1.3754999999999999</c:v>
                </c:pt>
                <c:pt idx="13756">
                  <c:v>1.3755999999999999</c:v>
                </c:pt>
                <c:pt idx="13757">
                  <c:v>1.3757000000000001</c:v>
                </c:pt>
                <c:pt idx="13758">
                  <c:v>1.3757999999999999</c:v>
                </c:pt>
                <c:pt idx="13759">
                  <c:v>1.3758999999999999</c:v>
                </c:pt>
                <c:pt idx="13760">
                  <c:v>1.3760000000000001</c:v>
                </c:pt>
                <c:pt idx="13761">
                  <c:v>1.3760999999999999</c:v>
                </c:pt>
                <c:pt idx="13762">
                  <c:v>1.3761999999999999</c:v>
                </c:pt>
                <c:pt idx="13763">
                  <c:v>1.3763000000000001</c:v>
                </c:pt>
                <c:pt idx="13764">
                  <c:v>1.3764000000000001</c:v>
                </c:pt>
                <c:pt idx="13765">
                  <c:v>1.3764999999999998</c:v>
                </c:pt>
                <c:pt idx="13766">
                  <c:v>1.3766</c:v>
                </c:pt>
                <c:pt idx="13767">
                  <c:v>1.3767</c:v>
                </c:pt>
                <c:pt idx="13768">
                  <c:v>1.3768</c:v>
                </c:pt>
                <c:pt idx="13769">
                  <c:v>1.3769</c:v>
                </c:pt>
                <c:pt idx="13770">
                  <c:v>1.377</c:v>
                </c:pt>
                <c:pt idx="13771">
                  <c:v>1.3771</c:v>
                </c:pt>
                <c:pt idx="13772">
                  <c:v>1.3772</c:v>
                </c:pt>
                <c:pt idx="13773">
                  <c:v>1.3773</c:v>
                </c:pt>
                <c:pt idx="13774">
                  <c:v>1.3774</c:v>
                </c:pt>
                <c:pt idx="13775">
                  <c:v>1.3774999999999999</c:v>
                </c:pt>
                <c:pt idx="13776">
                  <c:v>1.3776000000000002</c:v>
                </c:pt>
                <c:pt idx="13777">
                  <c:v>1.3776999999999999</c:v>
                </c:pt>
                <c:pt idx="13778">
                  <c:v>1.3777999999999999</c:v>
                </c:pt>
                <c:pt idx="13779">
                  <c:v>1.3779000000000001</c:v>
                </c:pt>
                <c:pt idx="13780">
                  <c:v>1.3780000000000001</c:v>
                </c:pt>
                <c:pt idx="13781">
                  <c:v>1.3780999999999999</c:v>
                </c:pt>
                <c:pt idx="13782">
                  <c:v>1.3782000000000001</c:v>
                </c:pt>
                <c:pt idx="13783">
                  <c:v>1.3783000000000001</c:v>
                </c:pt>
                <c:pt idx="13784">
                  <c:v>1.3783999999999998</c:v>
                </c:pt>
                <c:pt idx="13785">
                  <c:v>1.3785000000000001</c:v>
                </c:pt>
                <c:pt idx="13786">
                  <c:v>1.3786</c:v>
                </c:pt>
                <c:pt idx="13787">
                  <c:v>1.3787</c:v>
                </c:pt>
                <c:pt idx="13788">
                  <c:v>1.3787999999999998</c:v>
                </c:pt>
                <c:pt idx="13789">
                  <c:v>1.3789</c:v>
                </c:pt>
                <c:pt idx="13790">
                  <c:v>1.379</c:v>
                </c:pt>
                <c:pt idx="13791">
                  <c:v>1.3791</c:v>
                </c:pt>
                <c:pt idx="13792">
                  <c:v>1.3792</c:v>
                </c:pt>
                <c:pt idx="13793">
                  <c:v>1.3793</c:v>
                </c:pt>
                <c:pt idx="13794">
                  <c:v>1.3794</c:v>
                </c:pt>
                <c:pt idx="13795">
                  <c:v>1.3795000000000002</c:v>
                </c:pt>
                <c:pt idx="13796">
                  <c:v>1.3795999999999999</c:v>
                </c:pt>
                <c:pt idx="13797">
                  <c:v>1.3796999999999999</c:v>
                </c:pt>
                <c:pt idx="13798">
                  <c:v>1.3798000000000001</c:v>
                </c:pt>
                <c:pt idx="13799">
                  <c:v>1.3799000000000001</c:v>
                </c:pt>
                <c:pt idx="13800">
                  <c:v>1.38</c:v>
                </c:pt>
                <c:pt idx="13801">
                  <c:v>1.3800999999999999</c:v>
                </c:pt>
                <c:pt idx="13802">
                  <c:v>1.3802000000000001</c:v>
                </c:pt>
                <c:pt idx="13803">
                  <c:v>1.3803000000000001</c:v>
                </c:pt>
                <c:pt idx="13804">
                  <c:v>1.3803999999999998</c:v>
                </c:pt>
                <c:pt idx="13805">
                  <c:v>1.3805000000000001</c:v>
                </c:pt>
                <c:pt idx="13806">
                  <c:v>1.3806</c:v>
                </c:pt>
                <c:pt idx="13807">
                  <c:v>1.3806999999999998</c:v>
                </c:pt>
                <c:pt idx="13808">
                  <c:v>1.3808</c:v>
                </c:pt>
                <c:pt idx="13809">
                  <c:v>1.3809</c:v>
                </c:pt>
                <c:pt idx="13810">
                  <c:v>1.381</c:v>
                </c:pt>
                <c:pt idx="13811">
                  <c:v>1.3811</c:v>
                </c:pt>
                <c:pt idx="13812">
                  <c:v>1.3812</c:v>
                </c:pt>
                <c:pt idx="13813">
                  <c:v>1.3813</c:v>
                </c:pt>
                <c:pt idx="13814">
                  <c:v>1.3814000000000002</c:v>
                </c:pt>
                <c:pt idx="13815">
                  <c:v>1.3815</c:v>
                </c:pt>
                <c:pt idx="13816">
                  <c:v>1.3815999999999999</c:v>
                </c:pt>
                <c:pt idx="13817">
                  <c:v>1.3816999999999999</c:v>
                </c:pt>
                <c:pt idx="13818">
                  <c:v>1.3818000000000001</c:v>
                </c:pt>
                <c:pt idx="13819">
                  <c:v>1.3818999999999999</c:v>
                </c:pt>
                <c:pt idx="13820">
                  <c:v>1.3819999999999999</c:v>
                </c:pt>
                <c:pt idx="13821">
                  <c:v>1.3821000000000001</c:v>
                </c:pt>
                <c:pt idx="13822">
                  <c:v>1.3822000000000001</c:v>
                </c:pt>
                <c:pt idx="13823">
                  <c:v>1.3822999999999999</c:v>
                </c:pt>
                <c:pt idx="13824">
                  <c:v>1.3824000000000001</c:v>
                </c:pt>
                <c:pt idx="13825">
                  <c:v>1.3825000000000001</c:v>
                </c:pt>
                <c:pt idx="13826">
                  <c:v>1.3826000000000001</c:v>
                </c:pt>
                <c:pt idx="13827">
                  <c:v>1.3827</c:v>
                </c:pt>
                <c:pt idx="13828">
                  <c:v>1.3828</c:v>
                </c:pt>
                <c:pt idx="13829">
                  <c:v>1.3829</c:v>
                </c:pt>
                <c:pt idx="13830">
                  <c:v>1.383</c:v>
                </c:pt>
                <c:pt idx="13831">
                  <c:v>1.3831</c:v>
                </c:pt>
                <c:pt idx="13832">
                  <c:v>1.3832</c:v>
                </c:pt>
                <c:pt idx="13833">
                  <c:v>1.3833</c:v>
                </c:pt>
                <c:pt idx="13834">
                  <c:v>1.3834</c:v>
                </c:pt>
                <c:pt idx="13835">
                  <c:v>1.3835</c:v>
                </c:pt>
                <c:pt idx="13836">
                  <c:v>1.3835999999999999</c:v>
                </c:pt>
                <c:pt idx="13837">
                  <c:v>1.3837000000000002</c:v>
                </c:pt>
                <c:pt idx="13838">
                  <c:v>1.3837999999999999</c:v>
                </c:pt>
                <c:pt idx="13839">
                  <c:v>1.3838999999999999</c:v>
                </c:pt>
                <c:pt idx="13840">
                  <c:v>1.3840000000000001</c:v>
                </c:pt>
                <c:pt idx="13841">
                  <c:v>1.3841000000000001</c:v>
                </c:pt>
                <c:pt idx="13842">
                  <c:v>1.3841999999999999</c:v>
                </c:pt>
                <c:pt idx="13843">
                  <c:v>1.3843000000000001</c:v>
                </c:pt>
                <c:pt idx="13844">
                  <c:v>1.3844000000000001</c:v>
                </c:pt>
                <c:pt idx="13845">
                  <c:v>1.3845000000000001</c:v>
                </c:pt>
                <c:pt idx="13846">
                  <c:v>1.3845999999999998</c:v>
                </c:pt>
                <c:pt idx="13847">
                  <c:v>1.3847</c:v>
                </c:pt>
                <c:pt idx="13848">
                  <c:v>1.3848</c:v>
                </c:pt>
                <c:pt idx="13849">
                  <c:v>1.3849</c:v>
                </c:pt>
                <c:pt idx="13850">
                  <c:v>1.385</c:v>
                </c:pt>
                <c:pt idx="13851">
                  <c:v>1.3851</c:v>
                </c:pt>
                <c:pt idx="13852">
                  <c:v>1.3852</c:v>
                </c:pt>
                <c:pt idx="13853">
                  <c:v>1.3853</c:v>
                </c:pt>
                <c:pt idx="13854">
                  <c:v>1.3854</c:v>
                </c:pt>
                <c:pt idx="13855">
                  <c:v>1.3855</c:v>
                </c:pt>
                <c:pt idx="13856">
                  <c:v>1.3856000000000002</c:v>
                </c:pt>
                <c:pt idx="13857">
                  <c:v>1.3856999999999999</c:v>
                </c:pt>
                <c:pt idx="13858">
                  <c:v>1.3857999999999999</c:v>
                </c:pt>
                <c:pt idx="13859">
                  <c:v>1.3859000000000001</c:v>
                </c:pt>
                <c:pt idx="13860">
                  <c:v>1.3860000000000001</c:v>
                </c:pt>
                <c:pt idx="13861">
                  <c:v>1.3860999999999999</c:v>
                </c:pt>
                <c:pt idx="13862">
                  <c:v>1.3861999999999999</c:v>
                </c:pt>
                <c:pt idx="13863">
                  <c:v>1.3863000000000001</c:v>
                </c:pt>
                <c:pt idx="13864">
                  <c:v>1.3864000000000001</c:v>
                </c:pt>
                <c:pt idx="13865">
                  <c:v>1.3864999999999998</c:v>
                </c:pt>
                <c:pt idx="13866">
                  <c:v>1.3866000000000001</c:v>
                </c:pt>
                <c:pt idx="13867">
                  <c:v>1.3867</c:v>
                </c:pt>
                <c:pt idx="13868">
                  <c:v>1.3868</c:v>
                </c:pt>
                <c:pt idx="13869">
                  <c:v>1.3869</c:v>
                </c:pt>
                <c:pt idx="13870">
                  <c:v>1.387</c:v>
                </c:pt>
                <c:pt idx="13871">
                  <c:v>1.3871</c:v>
                </c:pt>
                <c:pt idx="13872">
                  <c:v>1.3872000000000002</c:v>
                </c:pt>
                <c:pt idx="13873">
                  <c:v>1.3873</c:v>
                </c:pt>
                <c:pt idx="13874">
                  <c:v>1.3874</c:v>
                </c:pt>
                <c:pt idx="13875">
                  <c:v>1.3875</c:v>
                </c:pt>
                <c:pt idx="13876">
                  <c:v>1.3875999999999999</c:v>
                </c:pt>
                <c:pt idx="13877">
                  <c:v>1.3876999999999999</c:v>
                </c:pt>
                <c:pt idx="13878">
                  <c:v>1.3877999999999999</c:v>
                </c:pt>
                <c:pt idx="13879">
                  <c:v>1.3879000000000001</c:v>
                </c:pt>
                <c:pt idx="13880">
                  <c:v>1.3879999999999999</c:v>
                </c:pt>
                <c:pt idx="13881">
                  <c:v>1.3880999999999999</c:v>
                </c:pt>
                <c:pt idx="13882">
                  <c:v>1.3882000000000001</c:v>
                </c:pt>
                <c:pt idx="13883">
                  <c:v>1.3883000000000001</c:v>
                </c:pt>
                <c:pt idx="13884">
                  <c:v>1.3883999999999999</c:v>
                </c:pt>
                <c:pt idx="13885">
                  <c:v>1.3885000000000001</c:v>
                </c:pt>
                <c:pt idx="13886">
                  <c:v>1.3886000000000001</c:v>
                </c:pt>
                <c:pt idx="13887">
                  <c:v>1.3887</c:v>
                </c:pt>
                <c:pt idx="13888">
                  <c:v>1.3888</c:v>
                </c:pt>
                <c:pt idx="13889">
                  <c:v>1.3889</c:v>
                </c:pt>
                <c:pt idx="13890">
                  <c:v>1.389</c:v>
                </c:pt>
                <c:pt idx="13891">
                  <c:v>1.3891</c:v>
                </c:pt>
                <c:pt idx="13892">
                  <c:v>1.3892</c:v>
                </c:pt>
                <c:pt idx="13893">
                  <c:v>1.3893</c:v>
                </c:pt>
                <c:pt idx="13894">
                  <c:v>1.3894</c:v>
                </c:pt>
                <c:pt idx="13895">
                  <c:v>1.3895</c:v>
                </c:pt>
                <c:pt idx="13896">
                  <c:v>1.3895999999999999</c:v>
                </c:pt>
                <c:pt idx="13897">
                  <c:v>1.3896999999999999</c:v>
                </c:pt>
                <c:pt idx="13898">
                  <c:v>1.3898000000000001</c:v>
                </c:pt>
                <c:pt idx="13899">
                  <c:v>1.3898999999999999</c:v>
                </c:pt>
                <c:pt idx="13900">
                  <c:v>1.39</c:v>
                </c:pt>
                <c:pt idx="13901">
                  <c:v>1.3901000000000001</c:v>
                </c:pt>
                <c:pt idx="13902">
                  <c:v>1.3902000000000001</c:v>
                </c:pt>
                <c:pt idx="13903">
                  <c:v>1.3902999999999999</c:v>
                </c:pt>
                <c:pt idx="13904">
                  <c:v>1.3904000000000001</c:v>
                </c:pt>
                <c:pt idx="13905">
                  <c:v>1.3905000000000001</c:v>
                </c:pt>
                <c:pt idx="13906">
                  <c:v>1.3906000000000001</c:v>
                </c:pt>
                <c:pt idx="13907">
                  <c:v>1.3906999999999998</c:v>
                </c:pt>
                <c:pt idx="13908">
                  <c:v>1.3908</c:v>
                </c:pt>
                <c:pt idx="13909">
                  <c:v>1.3909</c:v>
                </c:pt>
                <c:pt idx="13910">
                  <c:v>1.391</c:v>
                </c:pt>
                <c:pt idx="13911">
                  <c:v>1.3911</c:v>
                </c:pt>
                <c:pt idx="13912">
                  <c:v>1.3912</c:v>
                </c:pt>
                <c:pt idx="13913">
                  <c:v>1.3913</c:v>
                </c:pt>
                <c:pt idx="13914">
                  <c:v>1.3914000000000002</c:v>
                </c:pt>
                <c:pt idx="13915">
                  <c:v>1.3915</c:v>
                </c:pt>
                <c:pt idx="13916">
                  <c:v>1.3915999999999999</c:v>
                </c:pt>
                <c:pt idx="13917">
                  <c:v>1.3917000000000002</c:v>
                </c:pt>
                <c:pt idx="13918">
                  <c:v>1.3917999999999999</c:v>
                </c:pt>
                <c:pt idx="13919">
                  <c:v>1.3918999999999999</c:v>
                </c:pt>
                <c:pt idx="13920">
                  <c:v>1.3919999999999999</c:v>
                </c:pt>
                <c:pt idx="13921">
                  <c:v>1.3921000000000001</c:v>
                </c:pt>
                <c:pt idx="13922">
                  <c:v>1.3921999999999999</c:v>
                </c:pt>
                <c:pt idx="13923">
                  <c:v>1.3922999999999999</c:v>
                </c:pt>
                <c:pt idx="13924">
                  <c:v>1.3924000000000001</c:v>
                </c:pt>
                <c:pt idx="13925">
                  <c:v>1.3925000000000001</c:v>
                </c:pt>
                <c:pt idx="13926">
                  <c:v>1.3925999999999998</c:v>
                </c:pt>
                <c:pt idx="13927">
                  <c:v>1.3927</c:v>
                </c:pt>
                <c:pt idx="13928">
                  <c:v>1.3928</c:v>
                </c:pt>
                <c:pt idx="13929">
                  <c:v>1.3929</c:v>
                </c:pt>
                <c:pt idx="13930">
                  <c:v>1.393</c:v>
                </c:pt>
                <c:pt idx="13931">
                  <c:v>1.3931</c:v>
                </c:pt>
                <c:pt idx="13932">
                  <c:v>1.3932</c:v>
                </c:pt>
                <c:pt idx="13933">
                  <c:v>1.3933</c:v>
                </c:pt>
                <c:pt idx="13934">
                  <c:v>1.3934</c:v>
                </c:pt>
                <c:pt idx="13935">
                  <c:v>1.3935</c:v>
                </c:pt>
                <c:pt idx="13936">
                  <c:v>1.3935999999999999</c:v>
                </c:pt>
                <c:pt idx="13937">
                  <c:v>1.3937000000000002</c:v>
                </c:pt>
                <c:pt idx="13938">
                  <c:v>1.3937999999999999</c:v>
                </c:pt>
                <c:pt idx="13939">
                  <c:v>1.3938999999999999</c:v>
                </c:pt>
                <c:pt idx="13940">
                  <c:v>1.3940000000000001</c:v>
                </c:pt>
                <c:pt idx="13941">
                  <c:v>1.3940999999999999</c:v>
                </c:pt>
                <c:pt idx="13942">
                  <c:v>1.3941999999999999</c:v>
                </c:pt>
                <c:pt idx="13943">
                  <c:v>1.3943000000000001</c:v>
                </c:pt>
                <c:pt idx="13944">
                  <c:v>1.3944000000000001</c:v>
                </c:pt>
                <c:pt idx="13945">
                  <c:v>1.3944999999999999</c:v>
                </c:pt>
                <c:pt idx="13946">
                  <c:v>1.3946000000000001</c:v>
                </c:pt>
                <c:pt idx="13947">
                  <c:v>1.3947000000000001</c:v>
                </c:pt>
                <c:pt idx="13948">
                  <c:v>1.3948</c:v>
                </c:pt>
                <c:pt idx="13949">
                  <c:v>1.3948999999999998</c:v>
                </c:pt>
                <c:pt idx="13950">
                  <c:v>1.395</c:v>
                </c:pt>
                <c:pt idx="13951">
                  <c:v>1.3951</c:v>
                </c:pt>
                <c:pt idx="13952">
                  <c:v>1.3952</c:v>
                </c:pt>
                <c:pt idx="13953">
                  <c:v>1.3953</c:v>
                </c:pt>
                <c:pt idx="13954">
                  <c:v>1.3954</c:v>
                </c:pt>
                <c:pt idx="13955">
                  <c:v>1.3955</c:v>
                </c:pt>
                <c:pt idx="13956">
                  <c:v>1.3956000000000002</c:v>
                </c:pt>
                <c:pt idx="13957">
                  <c:v>1.3956999999999999</c:v>
                </c:pt>
                <c:pt idx="13958">
                  <c:v>1.3957999999999999</c:v>
                </c:pt>
                <c:pt idx="13959">
                  <c:v>1.3959000000000001</c:v>
                </c:pt>
                <c:pt idx="13960">
                  <c:v>1.3960000000000001</c:v>
                </c:pt>
                <c:pt idx="13961">
                  <c:v>1.3960999999999999</c:v>
                </c:pt>
                <c:pt idx="13962">
                  <c:v>1.3962000000000001</c:v>
                </c:pt>
                <c:pt idx="13963">
                  <c:v>1.3963000000000001</c:v>
                </c:pt>
                <c:pt idx="13964">
                  <c:v>1.3963999999999999</c:v>
                </c:pt>
                <c:pt idx="13965">
                  <c:v>1.3964999999999999</c:v>
                </c:pt>
                <c:pt idx="13966">
                  <c:v>1.3966000000000001</c:v>
                </c:pt>
                <c:pt idx="13967">
                  <c:v>1.3967000000000001</c:v>
                </c:pt>
                <c:pt idx="13968">
                  <c:v>1.3967999999999998</c:v>
                </c:pt>
                <c:pt idx="13969">
                  <c:v>1.3969</c:v>
                </c:pt>
                <c:pt idx="13970">
                  <c:v>1.397</c:v>
                </c:pt>
                <c:pt idx="13971">
                  <c:v>1.3971</c:v>
                </c:pt>
                <c:pt idx="13972">
                  <c:v>1.3972</c:v>
                </c:pt>
                <c:pt idx="13973">
                  <c:v>1.3973</c:v>
                </c:pt>
                <c:pt idx="13974">
                  <c:v>1.3974</c:v>
                </c:pt>
                <c:pt idx="13975">
                  <c:v>1.3975000000000002</c:v>
                </c:pt>
                <c:pt idx="13976">
                  <c:v>1.3976</c:v>
                </c:pt>
                <c:pt idx="13977">
                  <c:v>1.3976999999999999</c:v>
                </c:pt>
                <c:pt idx="13978">
                  <c:v>1.3977999999999999</c:v>
                </c:pt>
                <c:pt idx="13979">
                  <c:v>1.3979000000000001</c:v>
                </c:pt>
                <c:pt idx="13980">
                  <c:v>1.3979999999999999</c:v>
                </c:pt>
                <c:pt idx="13981">
                  <c:v>1.3980999999999999</c:v>
                </c:pt>
                <c:pt idx="13982">
                  <c:v>1.3982000000000001</c:v>
                </c:pt>
                <c:pt idx="13983">
                  <c:v>1.3983000000000001</c:v>
                </c:pt>
                <c:pt idx="13984">
                  <c:v>1.3983999999999999</c:v>
                </c:pt>
                <c:pt idx="13985">
                  <c:v>1.3985000000000001</c:v>
                </c:pt>
                <c:pt idx="13986">
                  <c:v>1.3986000000000001</c:v>
                </c:pt>
                <c:pt idx="13987">
                  <c:v>1.3986999999999998</c:v>
                </c:pt>
                <c:pt idx="13988">
                  <c:v>1.3988</c:v>
                </c:pt>
                <c:pt idx="13989">
                  <c:v>1.3989</c:v>
                </c:pt>
                <c:pt idx="13990">
                  <c:v>1.399</c:v>
                </c:pt>
                <c:pt idx="13991">
                  <c:v>1.3991</c:v>
                </c:pt>
                <c:pt idx="13992">
                  <c:v>1.3992</c:v>
                </c:pt>
                <c:pt idx="13993">
                  <c:v>1.3993</c:v>
                </c:pt>
                <c:pt idx="13994">
                  <c:v>1.3994</c:v>
                </c:pt>
                <c:pt idx="13995">
                  <c:v>1.3995</c:v>
                </c:pt>
                <c:pt idx="13996">
                  <c:v>1.3996</c:v>
                </c:pt>
                <c:pt idx="13997">
                  <c:v>1.3996999999999999</c:v>
                </c:pt>
                <c:pt idx="13998">
                  <c:v>1.3998000000000002</c:v>
                </c:pt>
                <c:pt idx="13999">
                  <c:v>1.3998999999999999</c:v>
                </c:pt>
                <c:pt idx="14000">
                  <c:v>1.4</c:v>
                </c:pt>
                <c:pt idx="14001">
                  <c:v>1.4001000000000001</c:v>
                </c:pt>
                <c:pt idx="14002">
                  <c:v>1.4002000000000001</c:v>
                </c:pt>
                <c:pt idx="14003">
                  <c:v>1.4002999999999999</c:v>
                </c:pt>
                <c:pt idx="14004">
                  <c:v>1.4004000000000001</c:v>
                </c:pt>
                <c:pt idx="14005">
                  <c:v>1.4005000000000001</c:v>
                </c:pt>
                <c:pt idx="14006">
                  <c:v>1.4005999999999998</c:v>
                </c:pt>
                <c:pt idx="14007">
                  <c:v>1.4007000000000001</c:v>
                </c:pt>
                <c:pt idx="14008">
                  <c:v>1.4008</c:v>
                </c:pt>
                <c:pt idx="14009">
                  <c:v>1.4009</c:v>
                </c:pt>
                <c:pt idx="14010">
                  <c:v>1.4009999999999998</c:v>
                </c:pt>
                <c:pt idx="14011">
                  <c:v>1.4011</c:v>
                </c:pt>
                <c:pt idx="14012">
                  <c:v>1.4012</c:v>
                </c:pt>
                <c:pt idx="14013">
                  <c:v>1.4013</c:v>
                </c:pt>
                <c:pt idx="14014">
                  <c:v>1.4014</c:v>
                </c:pt>
                <c:pt idx="14015">
                  <c:v>1.4015</c:v>
                </c:pt>
                <c:pt idx="14016">
                  <c:v>1.4016</c:v>
                </c:pt>
                <c:pt idx="14017">
                  <c:v>1.4017000000000002</c:v>
                </c:pt>
                <c:pt idx="14018">
                  <c:v>1.4017999999999999</c:v>
                </c:pt>
                <c:pt idx="14019">
                  <c:v>1.4018999999999999</c:v>
                </c:pt>
                <c:pt idx="14020">
                  <c:v>1.4020000000000001</c:v>
                </c:pt>
                <c:pt idx="14021">
                  <c:v>1.4021000000000001</c:v>
                </c:pt>
                <c:pt idx="14022">
                  <c:v>1.4021999999999999</c:v>
                </c:pt>
                <c:pt idx="14023">
                  <c:v>1.4022999999999999</c:v>
                </c:pt>
                <c:pt idx="14024">
                  <c:v>1.4024000000000001</c:v>
                </c:pt>
                <c:pt idx="14025">
                  <c:v>1.4025000000000001</c:v>
                </c:pt>
                <c:pt idx="14026">
                  <c:v>1.4025999999999998</c:v>
                </c:pt>
                <c:pt idx="14027">
                  <c:v>1.4027000000000001</c:v>
                </c:pt>
                <c:pt idx="14028">
                  <c:v>1.4028</c:v>
                </c:pt>
                <c:pt idx="14029">
                  <c:v>1.4028999999999998</c:v>
                </c:pt>
                <c:pt idx="14030">
                  <c:v>1.403</c:v>
                </c:pt>
                <c:pt idx="14031">
                  <c:v>1.4031</c:v>
                </c:pt>
                <c:pt idx="14032">
                  <c:v>1.4032</c:v>
                </c:pt>
                <c:pt idx="14033">
                  <c:v>1.4033</c:v>
                </c:pt>
                <c:pt idx="14034">
                  <c:v>1.4034</c:v>
                </c:pt>
                <c:pt idx="14035">
                  <c:v>1.4035</c:v>
                </c:pt>
                <c:pt idx="14036">
                  <c:v>1.4036000000000002</c:v>
                </c:pt>
                <c:pt idx="14037">
                  <c:v>1.4036999999999999</c:v>
                </c:pt>
                <c:pt idx="14038">
                  <c:v>1.4037999999999999</c:v>
                </c:pt>
                <c:pt idx="14039">
                  <c:v>1.4038999999999999</c:v>
                </c:pt>
                <c:pt idx="14040">
                  <c:v>1.4040000000000001</c:v>
                </c:pt>
                <c:pt idx="14041">
                  <c:v>1.4040999999999999</c:v>
                </c:pt>
                <c:pt idx="14042">
                  <c:v>1.4041999999999999</c:v>
                </c:pt>
                <c:pt idx="14043">
                  <c:v>1.4043000000000001</c:v>
                </c:pt>
                <c:pt idx="14044">
                  <c:v>1.4044000000000001</c:v>
                </c:pt>
                <c:pt idx="14045">
                  <c:v>1.4044999999999999</c:v>
                </c:pt>
                <c:pt idx="14046">
                  <c:v>1.4046000000000001</c:v>
                </c:pt>
                <c:pt idx="14047">
                  <c:v>1.4047000000000001</c:v>
                </c:pt>
                <c:pt idx="14048">
                  <c:v>1.4048</c:v>
                </c:pt>
                <c:pt idx="14049">
                  <c:v>1.4049</c:v>
                </c:pt>
                <c:pt idx="14050">
                  <c:v>1.405</c:v>
                </c:pt>
                <c:pt idx="14051">
                  <c:v>1.4051</c:v>
                </c:pt>
                <c:pt idx="14052">
                  <c:v>1.4052</c:v>
                </c:pt>
                <c:pt idx="14053">
                  <c:v>1.4053</c:v>
                </c:pt>
                <c:pt idx="14054">
                  <c:v>1.4054</c:v>
                </c:pt>
                <c:pt idx="14055">
                  <c:v>1.4055</c:v>
                </c:pt>
                <c:pt idx="14056">
                  <c:v>1.4056</c:v>
                </c:pt>
                <c:pt idx="14057">
                  <c:v>1.4056999999999999</c:v>
                </c:pt>
                <c:pt idx="14058">
                  <c:v>1.4057999999999999</c:v>
                </c:pt>
                <c:pt idx="14059">
                  <c:v>1.4059000000000001</c:v>
                </c:pt>
                <c:pt idx="14060">
                  <c:v>1.4059999999999999</c:v>
                </c:pt>
                <c:pt idx="14061">
                  <c:v>1.4060999999999999</c:v>
                </c:pt>
                <c:pt idx="14062">
                  <c:v>1.4062000000000001</c:v>
                </c:pt>
                <c:pt idx="14063">
                  <c:v>1.4063000000000001</c:v>
                </c:pt>
                <c:pt idx="14064">
                  <c:v>1.4063999999999999</c:v>
                </c:pt>
                <c:pt idx="14065">
                  <c:v>1.4065000000000001</c:v>
                </c:pt>
                <c:pt idx="14066">
                  <c:v>1.4066000000000001</c:v>
                </c:pt>
                <c:pt idx="14067">
                  <c:v>1.4067000000000001</c:v>
                </c:pt>
                <c:pt idx="14068">
                  <c:v>1.4067999999999998</c:v>
                </c:pt>
                <c:pt idx="14069">
                  <c:v>1.4069</c:v>
                </c:pt>
                <c:pt idx="14070">
                  <c:v>1.407</c:v>
                </c:pt>
                <c:pt idx="14071">
                  <c:v>1.4071</c:v>
                </c:pt>
                <c:pt idx="14072">
                  <c:v>1.4072</c:v>
                </c:pt>
                <c:pt idx="14073">
                  <c:v>1.4073</c:v>
                </c:pt>
                <c:pt idx="14074">
                  <c:v>1.4074</c:v>
                </c:pt>
                <c:pt idx="14075">
                  <c:v>1.4075</c:v>
                </c:pt>
                <c:pt idx="14076">
                  <c:v>1.4076</c:v>
                </c:pt>
                <c:pt idx="14077">
                  <c:v>1.4077</c:v>
                </c:pt>
                <c:pt idx="14078">
                  <c:v>1.4078000000000002</c:v>
                </c:pt>
                <c:pt idx="14079">
                  <c:v>1.4078999999999999</c:v>
                </c:pt>
                <c:pt idx="14080">
                  <c:v>1.4079999999999999</c:v>
                </c:pt>
                <c:pt idx="14081">
                  <c:v>1.4081000000000001</c:v>
                </c:pt>
                <c:pt idx="14082">
                  <c:v>1.4082000000000001</c:v>
                </c:pt>
                <c:pt idx="14083">
                  <c:v>1.4082999999999999</c:v>
                </c:pt>
                <c:pt idx="14084">
                  <c:v>1.4083999999999999</c:v>
                </c:pt>
                <c:pt idx="14085">
                  <c:v>1.4085000000000001</c:v>
                </c:pt>
                <c:pt idx="14086">
                  <c:v>1.4086000000000001</c:v>
                </c:pt>
                <c:pt idx="14087">
                  <c:v>1.4086999999999998</c:v>
                </c:pt>
                <c:pt idx="14088">
                  <c:v>1.4088000000000001</c:v>
                </c:pt>
                <c:pt idx="14089">
                  <c:v>1.4089</c:v>
                </c:pt>
                <c:pt idx="14090">
                  <c:v>1.409</c:v>
                </c:pt>
                <c:pt idx="14091">
                  <c:v>1.4091</c:v>
                </c:pt>
                <c:pt idx="14092">
                  <c:v>1.4092</c:v>
                </c:pt>
                <c:pt idx="14093">
                  <c:v>1.4093</c:v>
                </c:pt>
                <c:pt idx="14094">
                  <c:v>1.4094000000000002</c:v>
                </c:pt>
                <c:pt idx="14095">
                  <c:v>1.4095</c:v>
                </c:pt>
                <c:pt idx="14096">
                  <c:v>1.4096</c:v>
                </c:pt>
                <c:pt idx="14097">
                  <c:v>1.4097</c:v>
                </c:pt>
                <c:pt idx="14098">
                  <c:v>1.4097999999999999</c:v>
                </c:pt>
                <c:pt idx="14099">
                  <c:v>1.4098999999999999</c:v>
                </c:pt>
                <c:pt idx="14100">
                  <c:v>1.41</c:v>
                </c:pt>
                <c:pt idx="14101">
                  <c:v>1.4101000000000001</c:v>
                </c:pt>
                <c:pt idx="14102">
                  <c:v>1.4101999999999999</c:v>
                </c:pt>
                <c:pt idx="14103">
                  <c:v>1.4102999999999999</c:v>
                </c:pt>
                <c:pt idx="14104">
                  <c:v>1.4104000000000001</c:v>
                </c:pt>
                <c:pt idx="14105">
                  <c:v>1.4105000000000001</c:v>
                </c:pt>
                <c:pt idx="14106">
                  <c:v>1.4105999999999999</c:v>
                </c:pt>
                <c:pt idx="14107">
                  <c:v>1.4107000000000001</c:v>
                </c:pt>
                <c:pt idx="14108">
                  <c:v>1.4108000000000001</c:v>
                </c:pt>
                <c:pt idx="14109">
                  <c:v>1.4109</c:v>
                </c:pt>
                <c:pt idx="14110">
                  <c:v>1.411</c:v>
                </c:pt>
                <c:pt idx="14111">
                  <c:v>1.4111</c:v>
                </c:pt>
                <c:pt idx="14112">
                  <c:v>1.4112</c:v>
                </c:pt>
                <c:pt idx="14113">
                  <c:v>1.4113</c:v>
                </c:pt>
                <c:pt idx="14114">
                  <c:v>1.4114</c:v>
                </c:pt>
                <c:pt idx="14115">
                  <c:v>1.4115</c:v>
                </c:pt>
                <c:pt idx="14116">
                  <c:v>1.4116</c:v>
                </c:pt>
                <c:pt idx="14117">
                  <c:v>1.4117000000000002</c:v>
                </c:pt>
                <c:pt idx="14118">
                  <c:v>1.4117999999999999</c:v>
                </c:pt>
                <c:pt idx="14119">
                  <c:v>1.4118999999999999</c:v>
                </c:pt>
                <c:pt idx="14120">
                  <c:v>1.4120000000000001</c:v>
                </c:pt>
                <c:pt idx="14121">
                  <c:v>1.4120999999999999</c:v>
                </c:pt>
                <c:pt idx="14122">
                  <c:v>1.4121999999999999</c:v>
                </c:pt>
                <c:pt idx="14123">
                  <c:v>1.4123000000000001</c:v>
                </c:pt>
                <c:pt idx="14124">
                  <c:v>1.4124000000000001</c:v>
                </c:pt>
                <c:pt idx="14125">
                  <c:v>1.4124999999999999</c:v>
                </c:pt>
                <c:pt idx="14126">
                  <c:v>1.4125999999999999</c:v>
                </c:pt>
                <c:pt idx="14127">
                  <c:v>1.4127000000000001</c:v>
                </c:pt>
                <c:pt idx="14128">
                  <c:v>1.4128000000000001</c:v>
                </c:pt>
                <c:pt idx="14129">
                  <c:v>1.4128999999999998</c:v>
                </c:pt>
                <c:pt idx="14130">
                  <c:v>1.413</c:v>
                </c:pt>
                <c:pt idx="14131">
                  <c:v>1.4131</c:v>
                </c:pt>
                <c:pt idx="14132">
                  <c:v>1.4132</c:v>
                </c:pt>
                <c:pt idx="14133">
                  <c:v>1.4133</c:v>
                </c:pt>
                <c:pt idx="14134">
                  <c:v>1.4134</c:v>
                </c:pt>
                <c:pt idx="14135">
                  <c:v>1.4135</c:v>
                </c:pt>
                <c:pt idx="14136">
                  <c:v>1.4136000000000002</c:v>
                </c:pt>
                <c:pt idx="14137">
                  <c:v>1.4137</c:v>
                </c:pt>
                <c:pt idx="14138">
                  <c:v>1.4137999999999999</c:v>
                </c:pt>
                <c:pt idx="14139">
                  <c:v>1.4139000000000002</c:v>
                </c:pt>
                <c:pt idx="14140">
                  <c:v>1.4139999999999999</c:v>
                </c:pt>
                <c:pt idx="14141">
                  <c:v>1.4140999999999999</c:v>
                </c:pt>
                <c:pt idx="14142">
                  <c:v>1.4141999999999999</c:v>
                </c:pt>
                <c:pt idx="14143">
                  <c:v>1.4143000000000001</c:v>
                </c:pt>
                <c:pt idx="14144">
                  <c:v>1.4143999999999999</c:v>
                </c:pt>
                <c:pt idx="14145">
                  <c:v>1.4144999999999999</c:v>
                </c:pt>
                <c:pt idx="14146">
                  <c:v>1.4146000000000001</c:v>
                </c:pt>
                <c:pt idx="14147">
                  <c:v>1.4147000000000001</c:v>
                </c:pt>
                <c:pt idx="14148">
                  <c:v>1.4147999999999998</c:v>
                </c:pt>
                <c:pt idx="14149">
                  <c:v>1.4149</c:v>
                </c:pt>
                <c:pt idx="14150">
                  <c:v>1.415</c:v>
                </c:pt>
                <c:pt idx="14151">
                  <c:v>1.4151</c:v>
                </c:pt>
                <c:pt idx="14152">
                  <c:v>1.4152</c:v>
                </c:pt>
                <c:pt idx="14153">
                  <c:v>1.4153</c:v>
                </c:pt>
                <c:pt idx="14154">
                  <c:v>1.4154</c:v>
                </c:pt>
                <c:pt idx="14155">
                  <c:v>1.4155000000000002</c:v>
                </c:pt>
                <c:pt idx="14156">
                  <c:v>1.4156</c:v>
                </c:pt>
                <c:pt idx="14157">
                  <c:v>1.4157</c:v>
                </c:pt>
                <c:pt idx="14158">
                  <c:v>1.4157999999999999</c:v>
                </c:pt>
                <c:pt idx="14159">
                  <c:v>1.4159000000000002</c:v>
                </c:pt>
                <c:pt idx="14160">
                  <c:v>1.4159999999999999</c:v>
                </c:pt>
                <c:pt idx="14161">
                  <c:v>1.4160999999999999</c:v>
                </c:pt>
                <c:pt idx="14162">
                  <c:v>1.4162000000000001</c:v>
                </c:pt>
                <c:pt idx="14163">
                  <c:v>1.4162999999999999</c:v>
                </c:pt>
                <c:pt idx="14164">
                  <c:v>1.4163999999999999</c:v>
                </c:pt>
                <c:pt idx="14165">
                  <c:v>1.4165000000000001</c:v>
                </c:pt>
                <c:pt idx="14166">
                  <c:v>1.4166000000000001</c:v>
                </c:pt>
                <c:pt idx="14167">
                  <c:v>1.4166999999999998</c:v>
                </c:pt>
                <c:pt idx="14168">
                  <c:v>1.4168000000000001</c:v>
                </c:pt>
                <c:pt idx="14169">
                  <c:v>1.4169</c:v>
                </c:pt>
                <c:pt idx="14170">
                  <c:v>1.417</c:v>
                </c:pt>
                <c:pt idx="14171">
                  <c:v>1.4170999999999998</c:v>
                </c:pt>
                <c:pt idx="14172">
                  <c:v>1.4172</c:v>
                </c:pt>
                <c:pt idx="14173">
                  <c:v>1.4173</c:v>
                </c:pt>
                <c:pt idx="14174">
                  <c:v>1.4174</c:v>
                </c:pt>
                <c:pt idx="14175">
                  <c:v>1.4175</c:v>
                </c:pt>
                <c:pt idx="14176">
                  <c:v>1.4176</c:v>
                </c:pt>
                <c:pt idx="14177">
                  <c:v>1.4177</c:v>
                </c:pt>
                <c:pt idx="14178">
                  <c:v>1.4178000000000002</c:v>
                </c:pt>
                <c:pt idx="14179">
                  <c:v>1.4178999999999999</c:v>
                </c:pt>
                <c:pt idx="14180">
                  <c:v>1.4179999999999999</c:v>
                </c:pt>
                <c:pt idx="14181">
                  <c:v>1.4181000000000001</c:v>
                </c:pt>
                <c:pt idx="14182">
                  <c:v>1.4182000000000001</c:v>
                </c:pt>
                <c:pt idx="14183">
                  <c:v>1.4182999999999999</c:v>
                </c:pt>
                <c:pt idx="14184">
                  <c:v>1.4184000000000001</c:v>
                </c:pt>
                <c:pt idx="14185">
                  <c:v>1.4185000000000001</c:v>
                </c:pt>
                <c:pt idx="14186">
                  <c:v>1.4185999999999999</c:v>
                </c:pt>
                <c:pt idx="14187">
                  <c:v>1.4186999999999999</c:v>
                </c:pt>
                <c:pt idx="14188">
                  <c:v>1.4188000000000001</c:v>
                </c:pt>
                <c:pt idx="14189">
                  <c:v>1.4189000000000001</c:v>
                </c:pt>
                <c:pt idx="14190">
                  <c:v>1.4189999999999998</c:v>
                </c:pt>
                <c:pt idx="14191">
                  <c:v>1.4191</c:v>
                </c:pt>
                <c:pt idx="14192">
                  <c:v>1.4192</c:v>
                </c:pt>
                <c:pt idx="14193">
                  <c:v>1.4193</c:v>
                </c:pt>
                <c:pt idx="14194">
                  <c:v>1.4194</c:v>
                </c:pt>
                <c:pt idx="14195">
                  <c:v>1.4195</c:v>
                </c:pt>
                <c:pt idx="14196">
                  <c:v>1.4196</c:v>
                </c:pt>
                <c:pt idx="14197">
                  <c:v>1.4197000000000002</c:v>
                </c:pt>
                <c:pt idx="14198">
                  <c:v>1.4198</c:v>
                </c:pt>
                <c:pt idx="14199">
                  <c:v>1.4198999999999999</c:v>
                </c:pt>
                <c:pt idx="14200">
                  <c:v>1.42</c:v>
                </c:pt>
                <c:pt idx="14201">
                  <c:v>1.4201000000000001</c:v>
                </c:pt>
                <c:pt idx="14202">
                  <c:v>1.4201999999999999</c:v>
                </c:pt>
                <c:pt idx="14203">
                  <c:v>1.4202999999999999</c:v>
                </c:pt>
                <c:pt idx="14204">
                  <c:v>1.4204000000000001</c:v>
                </c:pt>
                <c:pt idx="14205">
                  <c:v>1.4205000000000001</c:v>
                </c:pt>
                <c:pt idx="14206">
                  <c:v>1.4205999999999999</c:v>
                </c:pt>
                <c:pt idx="14207">
                  <c:v>1.4207000000000001</c:v>
                </c:pt>
                <c:pt idx="14208">
                  <c:v>1.4208000000000001</c:v>
                </c:pt>
                <c:pt idx="14209">
                  <c:v>1.4208999999999998</c:v>
                </c:pt>
                <c:pt idx="14210">
                  <c:v>1.421</c:v>
                </c:pt>
                <c:pt idx="14211">
                  <c:v>1.4211</c:v>
                </c:pt>
                <c:pt idx="14212">
                  <c:v>1.4212</c:v>
                </c:pt>
                <c:pt idx="14213">
                  <c:v>1.4213</c:v>
                </c:pt>
                <c:pt idx="14214">
                  <c:v>1.4214</c:v>
                </c:pt>
                <c:pt idx="14215">
                  <c:v>1.4215</c:v>
                </c:pt>
                <c:pt idx="14216">
                  <c:v>1.4216</c:v>
                </c:pt>
                <c:pt idx="14217">
                  <c:v>1.4217</c:v>
                </c:pt>
                <c:pt idx="14218">
                  <c:v>1.4218</c:v>
                </c:pt>
                <c:pt idx="14219">
                  <c:v>1.4218999999999999</c:v>
                </c:pt>
                <c:pt idx="14220">
                  <c:v>1.4220000000000002</c:v>
                </c:pt>
                <c:pt idx="14221">
                  <c:v>1.4220999999999999</c:v>
                </c:pt>
                <c:pt idx="14222">
                  <c:v>1.4221999999999999</c:v>
                </c:pt>
                <c:pt idx="14223">
                  <c:v>1.4223000000000001</c:v>
                </c:pt>
                <c:pt idx="14224">
                  <c:v>1.4224000000000001</c:v>
                </c:pt>
                <c:pt idx="14225">
                  <c:v>1.4224999999999999</c:v>
                </c:pt>
                <c:pt idx="14226">
                  <c:v>1.4226000000000001</c:v>
                </c:pt>
                <c:pt idx="14227">
                  <c:v>1.4227000000000001</c:v>
                </c:pt>
                <c:pt idx="14228">
                  <c:v>1.4228000000000001</c:v>
                </c:pt>
                <c:pt idx="14229">
                  <c:v>1.4229000000000001</c:v>
                </c:pt>
                <c:pt idx="14230">
                  <c:v>1.423</c:v>
                </c:pt>
                <c:pt idx="14231">
                  <c:v>1.4231</c:v>
                </c:pt>
                <c:pt idx="14232">
                  <c:v>1.4231999999999998</c:v>
                </c:pt>
                <c:pt idx="14233">
                  <c:v>1.4233</c:v>
                </c:pt>
                <c:pt idx="14234">
                  <c:v>1.4234</c:v>
                </c:pt>
                <c:pt idx="14235">
                  <c:v>1.4235</c:v>
                </c:pt>
                <c:pt idx="14236">
                  <c:v>1.4236</c:v>
                </c:pt>
                <c:pt idx="14237">
                  <c:v>1.4237</c:v>
                </c:pt>
                <c:pt idx="14238">
                  <c:v>1.4238</c:v>
                </c:pt>
                <c:pt idx="14239">
                  <c:v>1.4239000000000002</c:v>
                </c:pt>
                <c:pt idx="14240">
                  <c:v>1.4239999999999999</c:v>
                </c:pt>
                <c:pt idx="14241">
                  <c:v>1.4240999999999999</c:v>
                </c:pt>
                <c:pt idx="14242">
                  <c:v>1.4242000000000001</c:v>
                </c:pt>
                <c:pt idx="14243">
                  <c:v>1.4243000000000001</c:v>
                </c:pt>
                <c:pt idx="14244">
                  <c:v>1.4243999999999999</c:v>
                </c:pt>
                <c:pt idx="14245">
                  <c:v>1.4244999999999999</c:v>
                </c:pt>
                <c:pt idx="14246">
                  <c:v>1.4246000000000001</c:v>
                </c:pt>
                <c:pt idx="14247">
                  <c:v>1.4247000000000001</c:v>
                </c:pt>
                <c:pt idx="14248">
                  <c:v>1.4247999999999998</c:v>
                </c:pt>
                <c:pt idx="14249">
                  <c:v>1.4249000000000001</c:v>
                </c:pt>
                <c:pt idx="14250">
                  <c:v>1.425</c:v>
                </c:pt>
                <c:pt idx="14251">
                  <c:v>1.4251</c:v>
                </c:pt>
                <c:pt idx="14252">
                  <c:v>1.4252</c:v>
                </c:pt>
                <c:pt idx="14253">
                  <c:v>1.4253</c:v>
                </c:pt>
                <c:pt idx="14254">
                  <c:v>1.4254</c:v>
                </c:pt>
                <c:pt idx="14255">
                  <c:v>1.4255</c:v>
                </c:pt>
                <c:pt idx="14256">
                  <c:v>1.4256</c:v>
                </c:pt>
                <c:pt idx="14257">
                  <c:v>1.4257</c:v>
                </c:pt>
                <c:pt idx="14258">
                  <c:v>1.4258000000000002</c:v>
                </c:pt>
                <c:pt idx="14259">
                  <c:v>1.4258999999999999</c:v>
                </c:pt>
                <c:pt idx="14260">
                  <c:v>1.4259999999999999</c:v>
                </c:pt>
                <c:pt idx="14261">
                  <c:v>1.4260999999999999</c:v>
                </c:pt>
                <c:pt idx="14262">
                  <c:v>1.4262000000000001</c:v>
                </c:pt>
                <c:pt idx="14263">
                  <c:v>1.4262999999999999</c:v>
                </c:pt>
                <c:pt idx="14264">
                  <c:v>1.4263999999999999</c:v>
                </c:pt>
                <c:pt idx="14265">
                  <c:v>1.4265000000000001</c:v>
                </c:pt>
                <c:pt idx="14266">
                  <c:v>1.4266000000000001</c:v>
                </c:pt>
                <c:pt idx="14267">
                  <c:v>1.4266999999999999</c:v>
                </c:pt>
                <c:pt idx="14268">
                  <c:v>1.4268000000000001</c:v>
                </c:pt>
                <c:pt idx="14269">
                  <c:v>1.4269000000000001</c:v>
                </c:pt>
                <c:pt idx="14270">
                  <c:v>1.427</c:v>
                </c:pt>
                <c:pt idx="14271">
                  <c:v>1.4271</c:v>
                </c:pt>
                <c:pt idx="14272">
                  <c:v>1.4272</c:v>
                </c:pt>
                <c:pt idx="14273">
                  <c:v>1.4273</c:v>
                </c:pt>
                <c:pt idx="14274">
                  <c:v>1.4274</c:v>
                </c:pt>
                <c:pt idx="14275">
                  <c:v>1.4275</c:v>
                </c:pt>
                <c:pt idx="14276">
                  <c:v>1.4276</c:v>
                </c:pt>
                <c:pt idx="14277">
                  <c:v>1.4277</c:v>
                </c:pt>
                <c:pt idx="14278">
                  <c:v>1.4278</c:v>
                </c:pt>
                <c:pt idx="14279">
                  <c:v>1.4278999999999999</c:v>
                </c:pt>
                <c:pt idx="14280">
                  <c:v>1.4279999999999999</c:v>
                </c:pt>
                <c:pt idx="14281">
                  <c:v>1.4281000000000001</c:v>
                </c:pt>
                <c:pt idx="14282">
                  <c:v>1.4281999999999999</c:v>
                </c:pt>
                <c:pt idx="14283">
                  <c:v>1.4282999999999999</c:v>
                </c:pt>
                <c:pt idx="14284">
                  <c:v>1.4284000000000001</c:v>
                </c:pt>
                <c:pt idx="14285">
                  <c:v>1.4285000000000001</c:v>
                </c:pt>
                <c:pt idx="14286">
                  <c:v>1.4285999999999999</c:v>
                </c:pt>
                <c:pt idx="14287">
                  <c:v>1.4287000000000001</c:v>
                </c:pt>
                <c:pt idx="14288">
                  <c:v>1.4288000000000001</c:v>
                </c:pt>
                <c:pt idx="14289">
                  <c:v>1.4289000000000001</c:v>
                </c:pt>
                <c:pt idx="14290">
                  <c:v>1.4289999999999998</c:v>
                </c:pt>
                <c:pt idx="14291">
                  <c:v>1.4291</c:v>
                </c:pt>
                <c:pt idx="14292">
                  <c:v>1.4292</c:v>
                </c:pt>
                <c:pt idx="14293">
                  <c:v>1.4293</c:v>
                </c:pt>
                <c:pt idx="14294">
                  <c:v>1.4294</c:v>
                </c:pt>
                <c:pt idx="14295">
                  <c:v>1.4295</c:v>
                </c:pt>
                <c:pt idx="14296">
                  <c:v>1.4296</c:v>
                </c:pt>
                <c:pt idx="14297">
                  <c:v>1.4297</c:v>
                </c:pt>
                <c:pt idx="14298">
                  <c:v>1.4298</c:v>
                </c:pt>
                <c:pt idx="14299">
                  <c:v>1.4298999999999999</c:v>
                </c:pt>
                <c:pt idx="14300">
                  <c:v>1.4300000000000002</c:v>
                </c:pt>
                <c:pt idx="14301">
                  <c:v>1.4300999999999999</c:v>
                </c:pt>
                <c:pt idx="14302">
                  <c:v>1.4301999999999999</c:v>
                </c:pt>
                <c:pt idx="14303">
                  <c:v>1.4303000000000001</c:v>
                </c:pt>
                <c:pt idx="14304">
                  <c:v>1.4304000000000001</c:v>
                </c:pt>
                <c:pt idx="14305">
                  <c:v>1.4304999999999999</c:v>
                </c:pt>
                <c:pt idx="14306">
                  <c:v>1.4305999999999999</c:v>
                </c:pt>
                <c:pt idx="14307">
                  <c:v>1.4307000000000001</c:v>
                </c:pt>
                <c:pt idx="14308">
                  <c:v>1.4308000000000001</c:v>
                </c:pt>
                <c:pt idx="14309">
                  <c:v>1.4308999999999998</c:v>
                </c:pt>
                <c:pt idx="14310">
                  <c:v>1.431</c:v>
                </c:pt>
                <c:pt idx="14311">
                  <c:v>1.4311</c:v>
                </c:pt>
                <c:pt idx="14312">
                  <c:v>1.4312</c:v>
                </c:pt>
                <c:pt idx="14313">
                  <c:v>1.4313</c:v>
                </c:pt>
                <c:pt idx="14314">
                  <c:v>1.4314</c:v>
                </c:pt>
                <c:pt idx="14315">
                  <c:v>1.4315</c:v>
                </c:pt>
                <c:pt idx="14316">
                  <c:v>1.4316000000000002</c:v>
                </c:pt>
                <c:pt idx="14317">
                  <c:v>1.4317</c:v>
                </c:pt>
                <c:pt idx="14318">
                  <c:v>1.4318</c:v>
                </c:pt>
                <c:pt idx="14319">
                  <c:v>1.4319</c:v>
                </c:pt>
                <c:pt idx="14320">
                  <c:v>1.4319999999999999</c:v>
                </c:pt>
                <c:pt idx="14321">
                  <c:v>1.4320999999999999</c:v>
                </c:pt>
                <c:pt idx="14322">
                  <c:v>1.4321999999999999</c:v>
                </c:pt>
                <c:pt idx="14323">
                  <c:v>1.4323000000000001</c:v>
                </c:pt>
                <c:pt idx="14324">
                  <c:v>1.4323999999999999</c:v>
                </c:pt>
                <c:pt idx="14325">
                  <c:v>1.4324999999999999</c:v>
                </c:pt>
                <c:pt idx="14326">
                  <c:v>1.4326000000000001</c:v>
                </c:pt>
                <c:pt idx="14327">
                  <c:v>1.4327000000000001</c:v>
                </c:pt>
                <c:pt idx="14328">
                  <c:v>1.4327999999999999</c:v>
                </c:pt>
                <c:pt idx="14329">
                  <c:v>1.4329000000000001</c:v>
                </c:pt>
                <c:pt idx="14330">
                  <c:v>1.4330000000000001</c:v>
                </c:pt>
                <c:pt idx="14331">
                  <c:v>1.4331</c:v>
                </c:pt>
                <c:pt idx="14332">
                  <c:v>1.4332</c:v>
                </c:pt>
                <c:pt idx="14333">
                  <c:v>1.4333</c:v>
                </c:pt>
                <c:pt idx="14334">
                  <c:v>1.4334</c:v>
                </c:pt>
                <c:pt idx="14335">
                  <c:v>1.4335</c:v>
                </c:pt>
                <c:pt idx="14336">
                  <c:v>1.4336</c:v>
                </c:pt>
                <c:pt idx="14337">
                  <c:v>1.4337</c:v>
                </c:pt>
                <c:pt idx="14338">
                  <c:v>1.4338</c:v>
                </c:pt>
                <c:pt idx="14339">
                  <c:v>1.4339000000000002</c:v>
                </c:pt>
                <c:pt idx="14340">
                  <c:v>1.4339999999999999</c:v>
                </c:pt>
                <c:pt idx="14341">
                  <c:v>1.4340999999999999</c:v>
                </c:pt>
                <c:pt idx="14342">
                  <c:v>1.4342000000000001</c:v>
                </c:pt>
                <c:pt idx="14343">
                  <c:v>1.4342999999999999</c:v>
                </c:pt>
                <c:pt idx="14344">
                  <c:v>1.4343999999999999</c:v>
                </c:pt>
                <c:pt idx="14345">
                  <c:v>1.4345000000000001</c:v>
                </c:pt>
                <c:pt idx="14346">
                  <c:v>1.4346000000000001</c:v>
                </c:pt>
                <c:pt idx="14347">
                  <c:v>1.4346999999999999</c:v>
                </c:pt>
                <c:pt idx="14348">
                  <c:v>1.4348000000000001</c:v>
                </c:pt>
                <c:pt idx="14349">
                  <c:v>1.4349000000000001</c:v>
                </c:pt>
                <c:pt idx="14350">
                  <c:v>1.4350000000000001</c:v>
                </c:pt>
                <c:pt idx="14351">
                  <c:v>1.4350999999999998</c:v>
                </c:pt>
                <c:pt idx="14352">
                  <c:v>1.4352</c:v>
                </c:pt>
                <c:pt idx="14353">
                  <c:v>1.4353</c:v>
                </c:pt>
                <c:pt idx="14354">
                  <c:v>1.4354</c:v>
                </c:pt>
                <c:pt idx="14355">
                  <c:v>1.4355</c:v>
                </c:pt>
                <c:pt idx="14356">
                  <c:v>1.4356</c:v>
                </c:pt>
                <c:pt idx="14357">
                  <c:v>1.4357</c:v>
                </c:pt>
                <c:pt idx="14358">
                  <c:v>1.4358000000000002</c:v>
                </c:pt>
                <c:pt idx="14359">
                  <c:v>1.4359</c:v>
                </c:pt>
                <c:pt idx="14360">
                  <c:v>1.4359999999999999</c:v>
                </c:pt>
                <c:pt idx="14361">
                  <c:v>1.4361000000000002</c:v>
                </c:pt>
                <c:pt idx="14362">
                  <c:v>1.4362000000000001</c:v>
                </c:pt>
                <c:pt idx="14363">
                  <c:v>1.4362999999999999</c:v>
                </c:pt>
                <c:pt idx="14364">
                  <c:v>1.4363999999999999</c:v>
                </c:pt>
                <c:pt idx="14365">
                  <c:v>1.4365000000000001</c:v>
                </c:pt>
                <c:pt idx="14366">
                  <c:v>1.4365999999999999</c:v>
                </c:pt>
                <c:pt idx="14367">
                  <c:v>1.4366999999999999</c:v>
                </c:pt>
                <c:pt idx="14368">
                  <c:v>1.4368000000000001</c:v>
                </c:pt>
                <c:pt idx="14369">
                  <c:v>1.4369000000000001</c:v>
                </c:pt>
                <c:pt idx="14370">
                  <c:v>1.4369999999999998</c:v>
                </c:pt>
                <c:pt idx="14371">
                  <c:v>1.4371</c:v>
                </c:pt>
                <c:pt idx="14372">
                  <c:v>1.4372</c:v>
                </c:pt>
                <c:pt idx="14373">
                  <c:v>1.4373</c:v>
                </c:pt>
                <c:pt idx="14374">
                  <c:v>1.4374</c:v>
                </c:pt>
                <c:pt idx="14375">
                  <c:v>1.4375</c:v>
                </c:pt>
                <c:pt idx="14376">
                  <c:v>1.4376</c:v>
                </c:pt>
                <c:pt idx="14377">
                  <c:v>1.4377</c:v>
                </c:pt>
                <c:pt idx="14378">
                  <c:v>1.4378</c:v>
                </c:pt>
                <c:pt idx="14379">
                  <c:v>1.4379</c:v>
                </c:pt>
                <c:pt idx="14380">
                  <c:v>1.4379999999999999</c:v>
                </c:pt>
                <c:pt idx="14381">
                  <c:v>1.4381000000000002</c:v>
                </c:pt>
                <c:pt idx="14382">
                  <c:v>1.4381999999999999</c:v>
                </c:pt>
                <c:pt idx="14383">
                  <c:v>1.4382999999999999</c:v>
                </c:pt>
                <c:pt idx="14384">
                  <c:v>1.4384000000000001</c:v>
                </c:pt>
                <c:pt idx="14385">
                  <c:v>1.4385000000000001</c:v>
                </c:pt>
                <c:pt idx="14386">
                  <c:v>1.4385999999999999</c:v>
                </c:pt>
                <c:pt idx="14387">
                  <c:v>1.4387000000000001</c:v>
                </c:pt>
                <c:pt idx="14388">
                  <c:v>1.4388000000000001</c:v>
                </c:pt>
                <c:pt idx="14389">
                  <c:v>1.4388999999999998</c:v>
                </c:pt>
                <c:pt idx="14390">
                  <c:v>1.4390000000000001</c:v>
                </c:pt>
                <c:pt idx="14391">
                  <c:v>1.4391</c:v>
                </c:pt>
                <c:pt idx="14392">
                  <c:v>1.4392</c:v>
                </c:pt>
                <c:pt idx="14393">
                  <c:v>1.4392999999999998</c:v>
                </c:pt>
                <c:pt idx="14394">
                  <c:v>1.4394</c:v>
                </c:pt>
                <c:pt idx="14395">
                  <c:v>1.4395</c:v>
                </c:pt>
                <c:pt idx="14396">
                  <c:v>1.4396</c:v>
                </c:pt>
                <c:pt idx="14397">
                  <c:v>1.4397</c:v>
                </c:pt>
                <c:pt idx="14398">
                  <c:v>1.4398</c:v>
                </c:pt>
                <c:pt idx="14399">
                  <c:v>1.4399</c:v>
                </c:pt>
                <c:pt idx="14400">
                  <c:v>1.4400000000000002</c:v>
                </c:pt>
                <c:pt idx="14401">
                  <c:v>1.4400999999999999</c:v>
                </c:pt>
                <c:pt idx="14402">
                  <c:v>1.4401999999999999</c:v>
                </c:pt>
                <c:pt idx="14403">
                  <c:v>1.4403000000000001</c:v>
                </c:pt>
                <c:pt idx="14404">
                  <c:v>1.4404000000000001</c:v>
                </c:pt>
                <c:pt idx="14405">
                  <c:v>1.4404999999999999</c:v>
                </c:pt>
                <c:pt idx="14406">
                  <c:v>1.4406000000000001</c:v>
                </c:pt>
                <c:pt idx="14407">
                  <c:v>1.4407000000000001</c:v>
                </c:pt>
                <c:pt idx="14408">
                  <c:v>1.4407999999999999</c:v>
                </c:pt>
                <c:pt idx="14409">
                  <c:v>1.4408999999999998</c:v>
                </c:pt>
                <c:pt idx="14410">
                  <c:v>1.4410000000000001</c:v>
                </c:pt>
                <c:pt idx="14411">
                  <c:v>1.4411</c:v>
                </c:pt>
                <c:pt idx="14412">
                  <c:v>1.4411999999999998</c:v>
                </c:pt>
                <c:pt idx="14413">
                  <c:v>1.4413</c:v>
                </c:pt>
                <c:pt idx="14414">
                  <c:v>1.4414</c:v>
                </c:pt>
                <c:pt idx="14415">
                  <c:v>1.4415</c:v>
                </c:pt>
                <c:pt idx="14416">
                  <c:v>1.4416</c:v>
                </c:pt>
                <c:pt idx="14417">
                  <c:v>1.4417</c:v>
                </c:pt>
                <c:pt idx="14418">
                  <c:v>1.4418</c:v>
                </c:pt>
                <c:pt idx="14419">
                  <c:v>1.4419000000000002</c:v>
                </c:pt>
                <c:pt idx="14420">
                  <c:v>1.4419999999999999</c:v>
                </c:pt>
                <c:pt idx="14421">
                  <c:v>1.4420999999999999</c:v>
                </c:pt>
                <c:pt idx="14422">
                  <c:v>1.4421999999999999</c:v>
                </c:pt>
                <c:pt idx="14423">
                  <c:v>1.4423000000000001</c:v>
                </c:pt>
                <c:pt idx="14424">
                  <c:v>1.4423999999999999</c:v>
                </c:pt>
                <c:pt idx="14425">
                  <c:v>1.4424999999999999</c:v>
                </c:pt>
                <c:pt idx="14426">
                  <c:v>1.4426000000000001</c:v>
                </c:pt>
                <c:pt idx="14427">
                  <c:v>1.4427000000000001</c:v>
                </c:pt>
                <c:pt idx="14428">
                  <c:v>1.4427999999999999</c:v>
                </c:pt>
                <c:pt idx="14429">
                  <c:v>1.4429000000000001</c:v>
                </c:pt>
                <c:pt idx="14430">
                  <c:v>1.4430000000000001</c:v>
                </c:pt>
                <c:pt idx="14431">
                  <c:v>1.4430999999999998</c:v>
                </c:pt>
                <c:pt idx="14432">
                  <c:v>1.4432</c:v>
                </c:pt>
                <c:pt idx="14433">
                  <c:v>1.4433</c:v>
                </c:pt>
                <c:pt idx="14434">
                  <c:v>1.4434</c:v>
                </c:pt>
                <c:pt idx="14435">
                  <c:v>1.4435</c:v>
                </c:pt>
                <c:pt idx="14436">
                  <c:v>1.4436</c:v>
                </c:pt>
                <c:pt idx="14437">
                  <c:v>1.4437</c:v>
                </c:pt>
                <c:pt idx="14438">
                  <c:v>1.4438</c:v>
                </c:pt>
                <c:pt idx="14439">
                  <c:v>1.4439</c:v>
                </c:pt>
                <c:pt idx="14440">
                  <c:v>1.444</c:v>
                </c:pt>
                <c:pt idx="14441">
                  <c:v>1.4440999999999999</c:v>
                </c:pt>
                <c:pt idx="14442">
                  <c:v>1.4442000000000002</c:v>
                </c:pt>
                <c:pt idx="14443">
                  <c:v>1.4442999999999999</c:v>
                </c:pt>
                <c:pt idx="14444">
                  <c:v>1.4443999999999999</c:v>
                </c:pt>
                <c:pt idx="14445">
                  <c:v>1.4445000000000001</c:v>
                </c:pt>
                <c:pt idx="14446">
                  <c:v>1.4446000000000001</c:v>
                </c:pt>
                <c:pt idx="14447">
                  <c:v>1.4446999999999999</c:v>
                </c:pt>
                <c:pt idx="14448">
                  <c:v>1.4448000000000001</c:v>
                </c:pt>
                <c:pt idx="14449">
                  <c:v>1.4449000000000001</c:v>
                </c:pt>
                <c:pt idx="14450">
                  <c:v>1.4450000000000001</c:v>
                </c:pt>
                <c:pt idx="14451">
                  <c:v>1.4451000000000001</c:v>
                </c:pt>
                <c:pt idx="14452">
                  <c:v>1.4452</c:v>
                </c:pt>
                <c:pt idx="14453">
                  <c:v>1.4453</c:v>
                </c:pt>
                <c:pt idx="14454">
                  <c:v>1.4453999999999998</c:v>
                </c:pt>
                <c:pt idx="14455">
                  <c:v>1.4455</c:v>
                </c:pt>
                <c:pt idx="14456">
                  <c:v>1.4456</c:v>
                </c:pt>
                <c:pt idx="14457">
                  <c:v>1.4457</c:v>
                </c:pt>
                <c:pt idx="14458">
                  <c:v>1.4458</c:v>
                </c:pt>
                <c:pt idx="14459">
                  <c:v>1.4459</c:v>
                </c:pt>
                <c:pt idx="14460">
                  <c:v>1.446</c:v>
                </c:pt>
                <c:pt idx="14461">
                  <c:v>1.4461000000000002</c:v>
                </c:pt>
                <c:pt idx="14462">
                  <c:v>1.4461999999999999</c:v>
                </c:pt>
                <c:pt idx="14463">
                  <c:v>1.4462999999999999</c:v>
                </c:pt>
                <c:pt idx="14464">
                  <c:v>1.4464000000000001</c:v>
                </c:pt>
                <c:pt idx="14465">
                  <c:v>1.4465000000000001</c:v>
                </c:pt>
                <c:pt idx="14466">
                  <c:v>1.4465999999999999</c:v>
                </c:pt>
                <c:pt idx="14467">
                  <c:v>1.4466999999999999</c:v>
                </c:pt>
                <c:pt idx="14468">
                  <c:v>1.4468000000000001</c:v>
                </c:pt>
                <c:pt idx="14469">
                  <c:v>1.4469000000000001</c:v>
                </c:pt>
                <c:pt idx="14470">
                  <c:v>1.4469999999999998</c:v>
                </c:pt>
                <c:pt idx="14471">
                  <c:v>1.4471000000000001</c:v>
                </c:pt>
                <c:pt idx="14472">
                  <c:v>1.4472</c:v>
                </c:pt>
                <c:pt idx="14473">
                  <c:v>1.4473</c:v>
                </c:pt>
                <c:pt idx="14474">
                  <c:v>1.4474</c:v>
                </c:pt>
                <c:pt idx="14475">
                  <c:v>1.4475</c:v>
                </c:pt>
                <c:pt idx="14476">
                  <c:v>1.4476</c:v>
                </c:pt>
                <c:pt idx="14477">
                  <c:v>1.4477</c:v>
                </c:pt>
                <c:pt idx="14478">
                  <c:v>1.4478</c:v>
                </c:pt>
                <c:pt idx="14479">
                  <c:v>1.4479</c:v>
                </c:pt>
                <c:pt idx="14480">
                  <c:v>1.4480000000000002</c:v>
                </c:pt>
                <c:pt idx="14481">
                  <c:v>1.4480999999999999</c:v>
                </c:pt>
                <c:pt idx="14482">
                  <c:v>1.4481999999999999</c:v>
                </c:pt>
                <c:pt idx="14483">
                  <c:v>1.4482999999999999</c:v>
                </c:pt>
                <c:pt idx="14484">
                  <c:v>1.4484000000000001</c:v>
                </c:pt>
                <c:pt idx="14485">
                  <c:v>1.4484999999999999</c:v>
                </c:pt>
                <c:pt idx="14486">
                  <c:v>1.4485999999999999</c:v>
                </c:pt>
                <c:pt idx="14487">
                  <c:v>1.4487000000000001</c:v>
                </c:pt>
                <c:pt idx="14488">
                  <c:v>1.4488000000000001</c:v>
                </c:pt>
                <c:pt idx="14489">
                  <c:v>1.4488999999999999</c:v>
                </c:pt>
                <c:pt idx="14490">
                  <c:v>1.4490000000000001</c:v>
                </c:pt>
                <c:pt idx="14491">
                  <c:v>1.4491000000000001</c:v>
                </c:pt>
                <c:pt idx="14492">
                  <c:v>1.4492</c:v>
                </c:pt>
                <c:pt idx="14493">
                  <c:v>1.4493</c:v>
                </c:pt>
                <c:pt idx="14494">
                  <c:v>1.4494</c:v>
                </c:pt>
                <c:pt idx="14495">
                  <c:v>1.4495</c:v>
                </c:pt>
                <c:pt idx="14496">
                  <c:v>1.4496</c:v>
                </c:pt>
                <c:pt idx="14497">
                  <c:v>1.4497</c:v>
                </c:pt>
                <c:pt idx="14498">
                  <c:v>1.4498</c:v>
                </c:pt>
                <c:pt idx="14499">
                  <c:v>1.4499</c:v>
                </c:pt>
                <c:pt idx="14500">
                  <c:v>1.45</c:v>
                </c:pt>
                <c:pt idx="14501">
                  <c:v>1.4500999999999999</c:v>
                </c:pt>
                <c:pt idx="14502">
                  <c:v>1.4501999999999999</c:v>
                </c:pt>
                <c:pt idx="14503">
                  <c:v>1.4503000000000001</c:v>
                </c:pt>
                <c:pt idx="14504">
                  <c:v>1.4503999999999999</c:v>
                </c:pt>
                <c:pt idx="14505">
                  <c:v>1.4504999999999999</c:v>
                </c:pt>
                <c:pt idx="14506">
                  <c:v>1.4506000000000001</c:v>
                </c:pt>
                <c:pt idx="14507">
                  <c:v>1.4507000000000001</c:v>
                </c:pt>
                <c:pt idx="14508">
                  <c:v>1.4507999999999999</c:v>
                </c:pt>
                <c:pt idx="14509">
                  <c:v>1.4509000000000001</c:v>
                </c:pt>
                <c:pt idx="14510">
                  <c:v>1.4510000000000001</c:v>
                </c:pt>
                <c:pt idx="14511">
                  <c:v>1.4511000000000001</c:v>
                </c:pt>
                <c:pt idx="14512">
                  <c:v>1.4511999999999998</c:v>
                </c:pt>
                <c:pt idx="14513">
                  <c:v>1.4513</c:v>
                </c:pt>
                <c:pt idx="14514">
                  <c:v>1.4514</c:v>
                </c:pt>
                <c:pt idx="14515">
                  <c:v>1.4515</c:v>
                </c:pt>
                <c:pt idx="14516">
                  <c:v>1.4516</c:v>
                </c:pt>
                <c:pt idx="14517">
                  <c:v>1.4517</c:v>
                </c:pt>
                <c:pt idx="14518">
                  <c:v>1.4518</c:v>
                </c:pt>
                <c:pt idx="14519">
                  <c:v>1.4519</c:v>
                </c:pt>
                <c:pt idx="14520">
                  <c:v>1.452</c:v>
                </c:pt>
                <c:pt idx="14521">
                  <c:v>1.4520999999999999</c:v>
                </c:pt>
                <c:pt idx="14522">
                  <c:v>1.4522000000000002</c:v>
                </c:pt>
                <c:pt idx="14523">
                  <c:v>1.4522999999999999</c:v>
                </c:pt>
                <c:pt idx="14524">
                  <c:v>1.4523999999999999</c:v>
                </c:pt>
                <c:pt idx="14525">
                  <c:v>1.4525000000000001</c:v>
                </c:pt>
                <c:pt idx="14526">
                  <c:v>1.4526000000000001</c:v>
                </c:pt>
                <c:pt idx="14527">
                  <c:v>1.4526999999999999</c:v>
                </c:pt>
                <c:pt idx="14528">
                  <c:v>1.4527999999999999</c:v>
                </c:pt>
                <c:pt idx="14529">
                  <c:v>1.4529000000000001</c:v>
                </c:pt>
                <c:pt idx="14530">
                  <c:v>1.4530000000000001</c:v>
                </c:pt>
                <c:pt idx="14531">
                  <c:v>1.4530999999999998</c:v>
                </c:pt>
                <c:pt idx="14532">
                  <c:v>1.4532</c:v>
                </c:pt>
                <c:pt idx="14533">
                  <c:v>1.4533</c:v>
                </c:pt>
                <c:pt idx="14534">
                  <c:v>1.4534</c:v>
                </c:pt>
                <c:pt idx="14535">
                  <c:v>1.4535</c:v>
                </c:pt>
                <c:pt idx="14536">
                  <c:v>1.4536</c:v>
                </c:pt>
                <c:pt idx="14537">
                  <c:v>1.4537</c:v>
                </c:pt>
                <c:pt idx="14538">
                  <c:v>1.4538000000000002</c:v>
                </c:pt>
                <c:pt idx="14539">
                  <c:v>1.4539</c:v>
                </c:pt>
                <c:pt idx="14540">
                  <c:v>1.454</c:v>
                </c:pt>
                <c:pt idx="14541">
                  <c:v>1.4540999999999999</c:v>
                </c:pt>
                <c:pt idx="14542">
                  <c:v>1.4541999999999999</c:v>
                </c:pt>
                <c:pt idx="14543">
                  <c:v>1.4542999999999999</c:v>
                </c:pt>
                <c:pt idx="14544">
                  <c:v>1.4543999999999999</c:v>
                </c:pt>
                <c:pt idx="14545">
                  <c:v>1.4545000000000001</c:v>
                </c:pt>
                <c:pt idx="14546">
                  <c:v>1.4545999999999999</c:v>
                </c:pt>
                <c:pt idx="14547">
                  <c:v>1.4546999999999999</c:v>
                </c:pt>
                <c:pt idx="14548">
                  <c:v>1.4548000000000001</c:v>
                </c:pt>
                <c:pt idx="14549">
                  <c:v>1.4549000000000001</c:v>
                </c:pt>
                <c:pt idx="14550">
                  <c:v>1.4549999999999998</c:v>
                </c:pt>
                <c:pt idx="14551">
                  <c:v>1.4551000000000001</c:v>
                </c:pt>
                <c:pt idx="14552">
                  <c:v>1.4552</c:v>
                </c:pt>
                <c:pt idx="14553">
                  <c:v>1.4553</c:v>
                </c:pt>
                <c:pt idx="14554">
                  <c:v>1.4554</c:v>
                </c:pt>
                <c:pt idx="14555">
                  <c:v>1.4555</c:v>
                </c:pt>
                <c:pt idx="14556">
                  <c:v>1.4556</c:v>
                </c:pt>
                <c:pt idx="14557">
                  <c:v>1.4557</c:v>
                </c:pt>
                <c:pt idx="14558">
                  <c:v>1.4558</c:v>
                </c:pt>
                <c:pt idx="14559">
                  <c:v>1.4559</c:v>
                </c:pt>
                <c:pt idx="14560">
                  <c:v>1.456</c:v>
                </c:pt>
                <c:pt idx="14561">
                  <c:v>1.4561000000000002</c:v>
                </c:pt>
                <c:pt idx="14562">
                  <c:v>1.4561999999999999</c:v>
                </c:pt>
                <c:pt idx="14563">
                  <c:v>1.4562999999999999</c:v>
                </c:pt>
                <c:pt idx="14564">
                  <c:v>1.4564000000000001</c:v>
                </c:pt>
                <c:pt idx="14565">
                  <c:v>1.4564999999999999</c:v>
                </c:pt>
                <c:pt idx="14566">
                  <c:v>1.4565999999999999</c:v>
                </c:pt>
                <c:pt idx="14567">
                  <c:v>1.4567000000000001</c:v>
                </c:pt>
                <c:pt idx="14568">
                  <c:v>1.4568000000000001</c:v>
                </c:pt>
                <c:pt idx="14569">
                  <c:v>1.4568999999999999</c:v>
                </c:pt>
                <c:pt idx="14570">
                  <c:v>1.4569999999999999</c:v>
                </c:pt>
                <c:pt idx="14571">
                  <c:v>1.4571000000000001</c:v>
                </c:pt>
                <c:pt idx="14572">
                  <c:v>1.4572000000000001</c:v>
                </c:pt>
                <c:pt idx="14573">
                  <c:v>1.4572999999999998</c:v>
                </c:pt>
                <c:pt idx="14574">
                  <c:v>1.4574</c:v>
                </c:pt>
                <c:pt idx="14575">
                  <c:v>1.4575</c:v>
                </c:pt>
                <c:pt idx="14576">
                  <c:v>1.4576</c:v>
                </c:pt>
                <c:pt idx="14577">
                  <c:v>1.4577</c:v>
                </c:pt>
                <c:pt idx="14578">
                  <c:v>1.4578</c:v>
                </c:pt>
                <c:pt idx="14579">
                  <c:v>1.4579</c:v>
                </c:pt>
                <c:pt idx="14580">
                  <c:v>1.4580000000000002</c:v>
                </c:pt>
                <c:pt idx="14581">
                  <c:v>1.4581</c:v>
                </c:pt>
                <c:pt idx="14582">
                  <c:v>1.4581999999999999</c:v>
                </c:pt>
                <c:pt idx="14583">
                  <c:v>1.4583000000000002</c:v>
                </c:pt>
                <c:pt idx="14584">
                  <c:v>1.4584000000000001</c:v>
                </c:pt>
                <c:pt idx="14585">
                  <c:v>1.4584999999999999</c:v>
                </c:pt>
                <c:pt idx="14586">
                  <c:v>1.4585999999999999</c:v>
                </c:pt>
                <c:pt idx="14587">
                  <c:v>1.4587000000000001</c:v>
                </c:pt>
                <c:pt idx="14588">
                  <c:v>1.4587999999999999</c:v>
                </c:pt>
                <c:pt idx="14589">
                  <c:v>1.4588999999999999</c:v>
                </c:pt>
                <c:pt idx="14590">
                  <c:v>1.4590000000000001</c:v>
                </c:pt>
                <c:pt idx="14591">
                  <c:v>1.4591000000000001</c:v>
                </c:pt>
                <c:pt idx="14592">
                  <c:v>1.4591999999999998</c:v>
                </c:pt>
                <c:pt idx="14593">
                  <c:v>1.4593</c:v>
                </c:pt>
                <c:pt idx="14594">
                  <c:v>1.4594</c:v>
                </c:pt>
                <c:pt idx="14595">
                  <c:v>1.4595</c:v>
                </c:pt>
                <c:pt idx="14596">
                  <c:v>1.4596</c:v>
                </c:pt>
                <c:pt idx="14597">
                  <c:v>1.4597</c:v>
                </c:pt>
                <c:pt idx="14598">
                  <c:v>1.4598</c:v>
                </c:pt>
                <c:pt idx="14599">
                  <c:v>1.4599000000000002</c:v>
                </c:pt>
                <c:pt idx="14600">
                  <c:v>1.46</c:v>
                </c:pt>
                <c:pt idx="14601">
                  <c:v>1.4601</c:v>
                </c:pt>
                <c:pt idx="14602">
                  <c:v>1.4601999999999999</c:v>
                </c:pt>
                <c:pt idx="14603">
                  <c:v>1.4603000000000002</c:v>
                </c:pt>
                <c:pt idx="14604">
                  <c:v>1.4603999999999999</c:v>
                </c:pt>
                <c:pt idx="14605">
                  <c:v>1.4604999999999999</c:v>
                </c:pt>
                <c:pt idx="14606">
                  <c:v>1.4606000000000001</c:v>
                </c:pt>
                <c:pt idx="14607">
                  <c:v>1.4607000000000001</c:v>
                </c:pt>
                <c:pt idx="14608">
                  <c:v>1.4607999999999999</c:v>
                </c:pt>
                <c:pt idx="14609">
                  <c:v>1.4609000000000001</c:v>
                </c:pt>
                <c:pt idx="14610">
                  <c:v>1.4610000000000001</c:v>
                </c:pt>
                <c:pt idx="14611">
                  <c:v>1.4610999999999998</c:v>
                </c:pt>
                <c:pt idx="14612">
                  <c:v>1.4612000000000001</c:v>
                </c:pt>
                <c:pt idx="14613">
                  <c:v>1.4613</c:v>
                </c:pt>
                <c:pt idx="14614">
                  <c:v>1.4614</c:v>
                </c:pt>
                <c:pt idx="14615">
                  <c:v>1.4614999999999998</c:v>
                </c:pt>
                <c:pt idx="14616">
                  <c:v>1.4616</c:v>
                </c:pt>
                <c:pt idx="14617">
                  <c:v>1.4617</c:v>
                </c:pt>
                <c:pt idx="14618">
                  <c:v>1.4618</c:v>
                </c:pt>
                <c:pt idx="14619">
                  <c:v>1.4619</c:v>
                </c:pt>
                <c:pt idx="14620">
                  <c:v>1.462</c:v>
                </c:pt>
                <c:pt idx="14621">
                  <c:v>1.4621</c:v>
                </c:pt>
                <c:pt idx="14622">
                  <c:v>1.4622000000000002</c:v>
                </c:pt>
                <c:pt idx="14623">
                  <c:v>1.4622999999999999</c:v>
                </c:pt>
                <c:pt idx="14624">
                  <c:v>1.4623999999999999</c:v>
                </c:pt>
                <c:pt idx="14625">
                  <c:v>1.4625000000000001</c:v>
                </c:pt>
                <c:pt idx="14626">
                  <c:v>1.4626000000000001</c:v>
                </c:pt>
                <c:pt idx="14627">
                  <c:v>1.4626999999999999</c:v>
                </c:pt>
                <c:pt idx="14628">
                  <c:v>1.4628000000000001</c:v>
                </c:pt>
                <c:pt idx="14629">
                  <c:v>1.4629000000000001</c:v>
                </c:pt>
                <c:pt idx="14630">
                  <c:v>1.4630000000000001</c:v>
                </c:pt>
                <c:pt idx="14631">
                  <c:v>1.4630999999999998</c:v>
                </c:pt>
                <c:pt idx="14632">
                  <c:v>1.4632000000000001</c:v>
                </c:pt>
                <c:pt idx="14633">
                  <c:v>1.4633</c:v>
                </c:pt>
                <c:pt idx="14634">
                  <c:v>1.4633999999999998</c:v>
                </c:pt>
                <c:pt idx="14635">
                  <c:v>1.4635</c:v>
                </c:pt>
                <c:pt idx="14636">
                  <c:v>1.4636</c:v>
                </c:pt>
                <c:pt idx="14637">
                  <c:v>1.4637</c:v>
                </c:pt>
                <c:pt idx="14638">
                  <c:v>1.4638</c:v>
                </c:pt>
                <c:pt idx="14639">
                  <c:v>1.4639</c:v>
                </c:pt>
                <c:pt idx="14640">
                  <c:v>1.464</c:v>
                </c:pt>
                <c:pt idx="14641">
                  <c:v>1.4641000000000002</c:v>
                </c:pt>
                <c:pt idx="14642">
                  <c:v>1.4641999999999999</c:v>
                </c:pt>
                <c:pt idx="14643">
                  <c:v>1.4642999999999999</c:v>
                </c:pt>
                <c:pt idx="14644">
                  <c:v>1.4643999999999999</c:v>
                </c:pt>
                <c:pt idx="14645">
                  <c:v>1.4645000000000001</c:v>
                </c:pt>
                <c:pt idx="14646">
                  <c:v>1.4645999999999999</c:v>
                </c:pt>
                <c:pt idx="14647">
                  <c:v>1.4646999999999999</c:v>
                </c:pt>
                <c:pt idx="14648">
                  <c:v>1.4648000000000001</c:v>
                </c:pt>
                <c:pt idx="14649">
                  <c:v>1.4649000000000001</c:v>
                </c:pt>
                <c:pt idx="14650">
                  <c:v>1.4649999999999999</c:v>
                </c:pt>
                <c:pt idx="14651">
                  <c:v>1.4651000000000001</c:v>
                </c:pt>
                <c:pt idx="14652">
                  <c:v>1.4652000000000001</c:v>
                </c:pt>
                <c:pt idx="14653">
                  <c:v>1.4652999999999998</c:v>
                </c:pt>
                <c:pt idx="14654">
                  <c:v>1.4654</c:v>
                </c:pt>
                <c:pt idx="14655">
                  <c:v>1.4655</c:v>
                </c:pt>
                <c:pt idx="14656">
                  <c:v>1.4656</c:v>
                </c:pt>
                <c:pt idx="14657">
                  <c:v>1.4657</c:v>
                </c:pt>
                <c:pt idx="14658">
                  <c:v>1.4658</c:v>
                </c:pt>
                <c:pt idx="14659">
                  <c:v>1.4659</c:v>
                </c:pt>
                <c:pt idx="14660">
                  <c:v>1.466</c:v>
                </c:pt>
                <c:pt idx="14661">
                  <c:v>1.4661</c:v>
                </c:pt>
                <c:pt idx="14662">
                  <c:v>1.4661999999999999</c:v>
                </c:pt>
                <c:pt idx="14663">
                  <c:v>1.4662999999999999</c:v>
                </c:pt>
                <c:pt idx="14664">
                  <c:v>1.4664000000000001</c:v>
                </c:pt>
                <c:pt idx="14665">
                  <c:v>1.4664999999999999</c:v>
                </c:pt>
                <c:pt idx="14666">
                  <c:v>1.4665999999999999</c:v>
                </c:pt>
                <c:pt idx="14667">
                  <c:v>1.4667000000000001</c:v>
                </c:pt>
                <c:pt idx="14668">
                  <c:v>1.4668000000000001</c:v>
                </c:pt>
                <c:pt idx="14669">
                  <c:v>1.4668999999999999</c:v>
                </c:pt>
                <c:pt idx="14670">
                  <c:v>1.4670000000000001</c:v>
                </c:pt>
                <c:pt idx="14671">
                  <c:v>1.4671000000000001</c:v>
                </c:pt>
                <c:pt idx="14672">
                  <c:v>1.4672000000000001</c:v>
                </c:pt>
                <c:pt idx="14673">
                  <c:v>1.4673</c:v>
                </c:pt>
                <c:pt idx="14674">
                  <c:v>1.4674</c:v>
                </c:pt>
                <c:pt idx="14675">
                  <c:v>1.4675</c:v>
                </c:pt>
                <c:pt idx="14676">
                  <c:v>1.4675999999999998</c:v>
                </c:pt>
                <c:pt idx="14677">
                  <c:v>1.4677</c:v>
                </c:pt>
                <c:pt idx="14678">
                  <c:v>1.4678</c:v>
                </c:pt>
                <c:pt idx="14679">
                  <c:v>1.4679</c:v>
                </c:pt>
                <c:pt idx="14680">
                  <c:v>1.468</c:v>
                </c:pt>
                <c:pt idx="14681">
                  <c:v>1.4681</c:v>
                </c:pt>
                <c:pt idx="14682">
                  <c:v>1.4681999999999999</c:v>
                </c:pt>
                <c:pt idx="14683">
                  <c:v>1.4683000000000002</c:v>
                </c:pt>
                <c:pt idx="14684">
                  <c:v>1.4683999999999999</c:v>
                </c:pt>
                <c:pt idx="14685">
                  <c:v>1.4684999999999999</c:v>
                </c:pt>
                <c:pt idx="14686">
                  <c:v>1.4686000000000001</c:v>
                </c:pt>
                <c:pt idx="14687">
                  <c:v>1.4687000000000001</c:v>
                </c:pt>
                <c:pt idx="14688">
                  <c:v>1.4687999999999999</c:v>
                </c:pt>
                <c:pt idx="14689">
                  <c:v>1.4688999999999999</c:v>
                </c:pt>
                <c:pt idx="14690">
                  <c:v>1.4690000000000001</c:v>
                </c:pt>
                <c:pt idx="14691">
                  <c:v>1.4691000000000001</c:v>
                </c:pt>
                <c:pt idx="14692">
                  <c:v>1.4691999999999998</c:v>
                </c:pt>
                <c:pt idx="14693">
                  <c:v>1.4693000000000001</c:v>
                </c:pt>
                <c:pt idx="14694">
                  <c:v>1.4694</c:v>
                </c:pt>
                <c:pt idx="14695">
                  <c:v>1.4695</c:v>
                </c:pt>
                <c:pt idx="14696">
                  <c:v>1.4696</c:v>
                </c:pt>
                <c:pt idx="14697">
                  <c:v>1.4697</c:v>
                </c:pt>
                <c:pt idx="14698">
                  <c:v>1.4698</c:v>
                </c:pt>
                <c:pt idx="14699">
                  <c:v>1.4699</c:v>
                </c:pt>
                <c:pt idx="14700">
                  <c:v>1.47</c:v>
                </c:pt>
                <c:pt idx="14701">
                  <c:v>1.4701</c:v>
                </c:pt>
                <c:pt idx="14702">
                  <c:v>1.4702000000000002</c:v>
                </c:pt>
                <c:pt idx="14703">
                  <c:v>1.4702999999999999</c:v>
                </c:pt>
                <c:pt idx="14704">
                  <c:v>1.4703999999999999</c:v>
                </c:pt>
                <c:pt idx="14705">
                  <c:v>1.4704999999999999</c:v>
                </c:pt>
                <c:pt idx="14706">
                  <c:v>1.4706000000000001</c:v>
                </c:pt>
                <c:pt idx="14707">
                  <c:v>1.4706999999999999</c:v>
                </c:pt>
                <c:pt idx="14708">
                  <c:v>1.4707999999999999</c:v>
                </c:pt>
                <c:pt idx="14709">
                  <c:v>1.4709000000000001</c:v>
                </c:pt>
                <c:pt idx="14710">
                  <c:v>1.4710000000000001</c:v>
                </c:pt>
                <c:pt idx="14711">
                  <c:v>1.4710999999999999</c:v>
                </c:pt>
                <c:pt idx="14712">
                  <c:v>1.4712000000000001</c:v>
                </c:pt>
                <c:pt idx="14713">
                  <c:v>1.4713000000000001</c:v>
                </c:pt>
                <c:pt idx="14714">
                  <c:v>1.4714</c:v>
                </c:pt>
                <c:pt idx="14715">
                  <c:v>1.4715</c:v>
                </c:pt>
                <c:pt idx="14716">
                  <c:v>1.4716</c:v>
                </c:pt>
                <c:pt idx="14717">
                  <c:v>1.4717</c:v>
                </c:pt>
                <c:pt idx="14718">
                  <c:v>1.4718</c:v>
                </c:pt>
                <c:pt idx="14719">
                  <c:v>1.4719</c:v>
                </c:pt>
                <c:pt idx="14720">
                  <c:v>1.472</c:v>
                </c:pt>
                <c:pt idx="14721">
                  <c:v>1.4721</c:v>
                </c:pt>
                <c:pt idx="14722">
                  <c:v>1.4722</c:v>
                </c:pt>
                <c:pt idx="14723">
                  <c:v>1.4722999999999999</c:v>
                </c:pt>
                <c:pt idx="14724">
                  <c:v>1.4723999999999999</c:v>
                </c:pt>
                <c:pt idx="14725">
                  <c:v>1.4725000000000001</c:v>
                </c:pt>
                <c:pt idx="14726">
                  <c:v>1.4725999999999999</c:v>
                </c:pt>
                <c:pt idx="14727">
                  <c:v>1.4726999999999999</c:v>
                </c:pt>
                <c:pt idx="14728">
                  <c:v>1.4728000000000001</c:v>
                </c:pt>
                <c:pt idx="14729">
                  <c:v>1.4729000000000001</c:v>
                </c:pt>
                <c:pt idx="14730">
                  <c:v>1.4729999999999999</c:v>
                </c:pt>
                <c:pt idx="14731">
                  <c:v>1.4731000000000001</c:v>
                </c:pt>
                <c:pt idx="14732">
                  <c:v>1.4732000000000001</c:v>
                </c:pt>
                <c:pt idx="14733">
                  <c:v>1.4733000000000001</c:v>
                </c:pt>
                <c:pt idx="14734">
                  <c:v>1.4733999999999998</c:v>
                </c:pt>
                <c:pt idx="14735">
                  <c:v>1.4735</c:v>
                </c:pt>
                <c:pt idx="14736">
                  <c:v>1.4736</c:v>
                </c:pt>
                <c:pt idx="14737">
                  <c:v>1.4737</c:v>
                </c:pt>
                <c:pt idx="14738">
                  <c:v>1.4738</c:v>
                </c:pt>
                <c:pt idx="14739">
                  <c:v>1.4739</c:v>
                </c:pt>
                <c:pt idx="14740">
                  <c:v>1.474</c:v>
                </c:pt>
                <c:pt idx="14741">
                  <c:v>1.4741000000000002</c:v>
                </c:pt>
                <c:pt idx="14742">
                  <c:v>1.4742</c:v>
                </c:pt>
                <c:pt idx="14743">
                  <c:v>1.4742999999999999</c:v>
                </c:pt>
                <c:pt idx="14744">
                  <c:v>1.4744000000000002</c:v>
                </c:pt>
                <c:pt idx="14745">
                  <c:v>1.4744999999999999</c:v>
                </c:pt>
                <c:pt idx="14746">
                  <c:v>1.4745999999999999</c:v>
                </c:pt>
                <c:pt idx="14747">
                  <c:v>1.4747000000000001</c:v>
                </c:pt>
                <c:pt idx="14748">
                  <c:v>1.4748000000000001</c:v>
                </c:pt>
                <c:pt idx="14749">
                  <c:v>1.4748999999999999</c:v>
                </c:pt>
                <c:pt idx="14750">
                  <c:v>1.4749999999999999</c:v>
                </c:pt>
                <c:pt idx="14751">
                  <c:v>1.4751000000000001</c:v>
                </c:pt>
                <c:pt idx="14752">
                  <c:v>1.4752000000000001</c:v>
                </c:pt>
                <c:pt idx="14753">
                  <c:v>1.4752999999999998</c:v>
                </c:pt>
                <c:pt idx="14754">
                  <c:v>1.4754</c:v>
                </c:pt>
                <c:pt idx="14755">
                  <c:v>1.4755</c:v>
                </c:pt>
                <c:pt idx="14756">
                  <c:v>1.4756</c:v>
                </c:pt>
                <c:pt idx="14757">
                  <c:v>1.4757</c:v>
                </c:pt>
                <c:pt idx="14758">
                  <c:v>1.4758</c:v>
                </c:pt>
                <c:pt idx="14759">
                  <c:v>1.4759</c:v>
                </c:pt>
                <c:pt idx="14760">
                  <c:v>1.4760000000000002</c:v>
                </c:pt>
                <c:pt idx="14761">
                  <c:v>1.4761</c:v>
                </c:pt>
                <c:pt idx="14762">
                  <c:v>1.4762</c:v>
                </c:pt>
                <c:pt idx="14763">
                  <c:v>1.4762999999999999</c:v>
                </c:pt>
                <c:pt idx="14764">
                  <c:v>1.4764000000000002</c:v>
                </c:pt>
                <c:pt idx="14765">
                  <c:v>1.4764999999999999</c:v>
                </c:pt>
                <c:pt idx="14766">
                  <c:v>1.4765999999999999</c:v>
                </c:pt>
                <c:pt idx="14767">
                  <c:v>1.4767000000000001</c:v>
                </c:pt>
                <c:pt idx="14768">
                  <c:v>1.4767999999999999</c:v>
                </c:pt>
                <c:pt idx="14769">
                  <c:v>1.4768999999999999</c:v>
                </c:pt>
                <c:pt idx="14770">
                  <c:v>1.4770000000000001</c:v>
                </c:pt>
                <c:pt idx="14771">
                  <c:v>1.4771000000000001</c:v>
                </c:pt>
                <c:pt idx="14772">
                  <c:v>1.4771999999999998</c:v>
                </c:pt>
                <c:pt idx="14773">
                  <c:v>1.4773000000000001</c:v>
                </c:pt>
                <c:pt idx="14774">
                  <c:v>1.4774</c:v>
                </c:pt>
                <c:pt idx="14775">
                  <c:v>1.4775</c:v>
                </c:pt>
                <c:pt idx="14776">
                  <c:v>1.4776</c:v>
                </c:pt>
                <c:pt idx="14777">
                  <c:v>1.4777</c:v>
                </c:pt>
                <c:pt idx="14778">
                  <c:v>1.4778</c:v>
                </c:pt>
                <c:pt idx="14779">
                  <c:v>1.4779</c:v>
                </c:pt>
                <c:pt idx="14780">
                  <c:v>1.478</c:v>
                </c:pt>
                <c:pt idx="14781">
                  <c:v>1.4781</c:v>
                </c:pt>
                <c:pt idx="14782">
                  <c:v>1.4782</c:v>
                </c:pt>
                <c:pt idx="14783">
                  <c:v>1.4783000000000002</c:v>
                </c:pt>
                <c:pt idx="14784">
                  <c:v>1.4783999999999999</c:v>
                </c:pt>
                <c:pt idx="14785">
                  <c:v>1.4784999999999999</c:v>
                </c:pt>
                <c:pt idx="14786">
                  <c:v>1.4786000000000001</c:v>
                </c:pt>
                <c:pt idx="14787">
                  <c:v>1.4786999999999999</c:v>
                </c:pt>
                <c:pt idx="14788">
                  <c:v>1.4787999999999999</c:v>
                </c:pt>
                <c:pt idx="14789">
                  <c:v>1.4789000000000001</c:v>
                </c:pt>
                <c:pt idx="14790">
                  <c:v>1.4790000000000001</c:v>
                </c:pt>
                <c:pt idx="14791">
                  <c:v>1.4790999999999999</c:v>
                </c:pt>
                <c:pt idx="14792">
                  <c:v>1.4792000000000001</c:v>
                </c:pt>
                <c:pt idx="14793">
                  <c:v>1.4793000000000001</c:v>
                </c:pt>
                <c:pt idx="14794">
                  <c:v>1.4794</c:v>
                </c:pt>
                <c:pt idx="14795">
                  <c:v>1.4794999999999998</c:v>
                </c:pt>
                <c:pt idx="14796">
                  <c:v>1.4796</c:v>
                </c:pt>
                <c:pt idx="14797">
                  <c:v>1.4797</c:v>
                </c:pt>
                <c:pt idx="14798">
                  <c:v>1.4798</c:v>
                </c:pt>
                <c:pt idx="14799">
                  <c:v>1.4799</c:v>
                </c:pt>
                <c:pt idx="14800">
                  <c:v>1.48</c:v>
                </c:pt>
                <c:pt idx="14801">
                  <c:v>1.4801</c:v>
                </c:pt>
                <c:pt idx="14802">
                  <c:v>1.4802000000000002</c:v>
                </c:pt>
                <c:pt idx="14803">
                  <c:v>1.4802999999999999</c:v>
                </c:pt>
                <c:pt idx="14804">
                  <c:v>1.4803999999999999</c:v>
                </c:pt>
                <c:pt idx="14805">
                  <c:v>1.4805000000000001</c:v>
                </c:pt>
                <c:pt idx="14806">
                  <c:v>1.4806000000000001</c:v>
                </c:pt>
                <c:pt idx="14807">
                  <c:v>1.4806999999999999</c:v>
                </c:pt>
                <c:pt idx="14808">
                  <c:v>1.4807999999999999</c:v>
                </c:pt>
                <c:pt idx="14809">
                  <c:v>1.4809000000000001</c:v>
                </c:pt>
                <c:pt idx="14810">
                  <c:v>1.4809999999999999</c:v>
                </c:pt>
                <c:pt idx="14811">
                  <c:v>1.4810999999999999</c:v>
                </c:pt>
                <c:pt idx="14812">
                  <c:v>1.4812000000000001</c:v>
                </c:pt>
                <c:pt idx="14813">
                  <c:v>1.4813000000000001</c:v>
                </c:pt>
                <c:pt idx="14814">
                  <c:v>1.4813999999999998</c:v>
                </c:pt>
                <c:pt idx="14815">
                  <c:v>1.4815</c:v>
                </c:pt>
                <c:pt idx="14816">
                  <c:v>1.4816</c:v>
                </c:pt>
                <c:pt idx="14817">
                  <c:v>1.4817</c:v>
                </c:pt>
                <c:pt idx="14818">
                  <c:v>1.4818</c:v>
                </c:pt>
                <c:pt idx="14819">
                  <c:v>1.4819</c:v>
                </c:pt>
                <c:pt idx="14820">
                  <c:v>1.482</c:v>
                </c:pt>
                <c:pt idx="14821">
                  <c:v>1.4821</c:v>
                </c:pt>
                <c:pt idx="14822">
                  <c:v>1.4822</c:v>
                </c:pt>
                <c:pt idx="14823">
                  <c:v>1.4823</c:v>
                </c:pt>
                <c:pt idx="14824">
                  <c:v>1.4823999999999999</c:v>
                </c:pt>
                <c:pt idx="14825">
                  <c:v>1.4825000000000002</c:v>
                </c:pt>
                <c:pt idx="14826">
                  <c:v>1.4825999999999999</c:v>
                </c:pt>
                <c:pt idx="14827">
                  <c:v>1.4826999999999999</c:v>
                </c:pt>
                <c:pt idx="14828">
                  <c:v>1.4828000000000001</c:v>
                </c:pt>
                <c:pt idx="14829">
                  <c:v>1.4829000000000001</c:v>
                </c:pt>
                <c:pt idx="14830">
                  <c:v>1.4829999999999999</c:v>
                </c:pt>
                <c:pt idx="14831">
                  <c:v>1.4831000000000001</c:v>
                </c:pt>
                <c:pt idx="14832">
                  <c:v>1.4832000000000001</c:v>
                </c:pt>
                <c:pt idx="14833">
                  <c:v>1.4832999999999998</c:v>
                </c:pt>
                <c:pt idx="14834">
                  <c:v>1.4834000000000001</c:v>
                </c:pt>
                <c:pt idx="14835">
                  <c:v>1.4835</c:v>
                </c:pt>
                <c:pt idx="14836">
                  <c:v>1.4836</c:v>
                </c:pt>
                <c:pt idx="14837">
                  <c:v>1.4836999999999998</c:v>
                </c:pt>
                <c:pt idx="14838">
                  <c:v>1.4838</c:v>
                </c:pt>
                <c:pt idx="14839">
                  <c:v>1.4839</c:v>
                </c:pt>
                <c:pt idx="14840">
                  <c:v>1.484</c:v>
                </c:pt>
                <c:pt idx="14841">
                  <c:v>1.4841</c:v>
                </c:pt>
                <c:pt idx="14842">
                  <c:v>1.4842</c:v>
                </c:pt>
                <c:pt idx="14843">
                  <c:v>1.4843</c:v>
                </c:pt>
                <c:pt idx="14844">
                  <c:v>1.4844000000000002</c:v>
                </c:pt>
                <c:pt idx="14845">
                  <c:v>1.4844999999999999</c:v>
                </c:pt>
                <c:pt idx="14846">
                  <c:v>1.4845999999999999</c:v>
                </c:pt>
                <c:pt idx="14847">
                  <c:v>1.4847000000000001</c:v>
                </c:pt>
                <c:pt idx="14848">
                  <c:v>1.4848000000000001</c:v>
                </c:pt>
                <c:pt idx="14849">
                  <c:v>1.4848999999999999</c:v>
                </c:pt>
                <c:pt idx="14850">
                  <c:v>1.4850000000000001</c:v>
                </c:pt>
                <c:pt idx="14851">
                  <c:v>1.4851000000000001</c:v>
                </c:pt>
                <c:pt idx="14852">
                  <c:v>1.4852000000000001</c:v>
                </c:pt>
                <c:pt idx="14853">
                  <c:v>1.4852999999999998</c:v>
                </c:pt>
                <c:pt idx="14854">
                  <c:v>1.4854000000000001</c:v>
                </c:pt>
                <c:pt idx="14855">
                  <c:v>1.4855</c:v>
                </c:pt>
                <c:pt idx="14856">
                  <c:v>1.4855999999999998</c:v>
                </c:pt>
                <c:pt idx="14857">
                  <c:v>1.4857</c:v>
                </c:pt>
                <c:pt idx="14858">
                  <c:v>1.4858</c:v>
                </c:pt>
                <c:pt idx="14859">
                  <c:v>1.4859</c:v>
                </c:pt>
                <c:pt idx="14860">
                  <c:v>1.486</c:v>
                </c:pt>
                <c:pt idx="14861">
                  <c:v>1.4861</c:v>
                </c:pt>
                <c:pt idx="14862">
                  <c:v>1.4862</c:v>
                </c:pt>
                <c:pt idx="14863">
                  <c:v>1.4863000000000002</c:v>
                </c:pt>
                <c:pt idx="14864">
                  <c:v>1.4863999999999999</c:v>
                </c:pt>
                <c:pt idx="14865">
                  <c:v>1.4864999999999999</c:v>
                </c:pt>
                <c:pt idx="14866">
                  <c:v>1.4865999999999999</c:v>
                </c:pt>
                <c:pt idx="14867">
                  <c:v>1.4867000000000001</c:v>
                </c:pt>
                <c:pt idx="14868">
                  <c:v>1.4867999999999999</c:v>
                </c:pt>
                <c:pt idx="14869">
                  <c:v>1.4868999999999999</c:v>
                </c:pt>
                <c:pt idx="14870">
                  <c:v>1.4870000000000001</c:v>
                </c:pt>
                <c:pt idx="14871">
                  <c:v>1.4871000000000001</c:v>
                </c:pt>
                <c:pt idx="14872">
                  <c:v>1.4871999999999999</c:v>
                </c:pt>
                <c:pt idx="14873">
                  <c:v>1.4873000000000001</c:v>
                </c:pt>
                <c:pt idx="14874">
                  <c:v>1.4874000000000001</c:v>
                </c:pt>
                <c:pt idx="14875">
                  <c:v>1.4875</c:v>
                </c:pt>
                <c:pt idx="14876">
                  <c:v>1.4876</c:v>
                </c:pt>
                <c:pt idx="14877">
                  <c:v>1.4877</c:v>
                </c:pt>
                <c:pt idx="14878">
                  <c:v>1.4878</c:v>
                </c:pt>
                <c:pt idx="14879">
                  <c:v>1.4879</c:v>
                </c:pt>
                <c:pt idx="14880">
                  <c:v>1.488</c:v>
                </c:pt>
                <c:pt idx="14881">
                  <c:v>1.4881</c:v>
                </c:pt>
                <c:pt idx="14882">
                  <c:v>1.4882</c:v>
                </c:pt>
                <c:pt idx="14883">
                  <c:v>1.4883</c:v>
                </c:pt>
                <c:pt idx="14884">
                  <c:v>1.4883999999999999</c:v>
                </c:pt>
                <c:pt idx="14885">
                  <c:v>1.4884999999999999</c:v>
                </c:pt>
                <c:pt idx="14886">
                  <c:v>1.4886000000000001</c:v>
                </c:pt>
                <c:pt idx="14887">
                  <c:v>1.4886999999999999</c:v>
                </c:pt>
                <c:pt idx="14888">
                  <c:v>1.4887999999999999</c:v>
                </c:pt>
                <c:pt idx="14889">
                  <c:v>1.4889000000000001</c:v>
                </c:pt>
                <c:pt idx="14890">
                  <c:v>1.4890000000000001</c:v>
                </c:pt>
                <c:pt idx="14891">
                  <c:v>1.4890999999999999</c:v>
                </c:pt>
                <c:pt idx="14892">
                  <c:v>1.4892000000000001</c:v>
                </c:pt>
                <c:pt idx="14893">
                  <c:v>1.4893000000000001</c:v>
                </c:pt>
                <c:pt idx="14894">
                  <c:v>1.4894000000000001</c:v>
                </c:pt>
                <c:pt idx="14895">
                  <c:v>1.4895</c:v>
                </c:pt>
                <c:pt idx="14896">
                  <c:v>1.4896</c:v>
                </c:pt>
                <c:pt idx="14897">
                  <c:v>1.4897</c:v>
                </c:pt>
                <c:pt idx="14898">
                  <c:v>1.4897999999999998</c:v>
                </c:pt>
                <c:pt idx="14899">
                  <c:v>1.4899</c:v>
                </c:pt>
                <c:pt idx="14900">
                  <c:v>1.49</c:v>
                </c:pt>
                <c:pt idx="14901">
                  <c:v>1.4901</c:v>
                </c:pt>
                <c:pt idx="14902">
                  <c:v>1.4902</c:v>
                </c:pt>
                <c:pt idx="14903">
                  <c:v>1.4903</c:v>
                </c:pt>
                <c:pt idx="14904">
                  <c:v>1.4903999999999999</c:v>
                </c:pt>
                <c:pt idx="14905">
                  <c:v>1.4905000000000002</c:v>
                </c:pt>
                <c:pt idx="14906">
                  <c:v>1.4905999999999999</c:v>
                </c:pt>
                <c:pt idx="14907">
                  <c:v>1.4906999999999999</c:v>
                </c:pt>
                <c:pt idx="14908">
                  <c:v>1.4908000000000001</c:v>
                </c:pt>
                <c:pt idx="14909">
                  <c:v>1.4909000000000001</c:v>
                </c:pt>
                <c:pt idx="14910">
                  <c:v>1.4909999999999999</c:v>
                </c:pt>
                <c:pt idx="14911">
                  <c:v>1.4910999999999999</c:v>
                </c:pt>
                <c:pt idx="14912">
                  <c:v>1.4912000000000001</c:v>
                </c:pt>
                <c:pt idx="14913">
                  <c:v>1.4913000000000001</c:v>
                </c:pt>
                <c:pt idx="14914">
                  <c:v>1.4913999999999998</c:v>
                </c:pt>
                <c:pt idx="14915">
                  <c:v>1.4915</c:v>
                </c:pt>
                <c:pt idx="14916">
                  <c:v>1.4916</c:v>
                </c:pt>
                <c:pt idx="14917">
                  <c:v>1.4917</c:v>
                </c:pt>
                <c:pt idx="14918">
                  <c:v>1.4918</c:v>
                </c:pt>
                <c:pt idx="14919">
                  <c:v>1.4919</c:v>
                </c:pt>
                <c:pt idx="14920">
                  <c:v>1.492</c:v>
                </c:pt>
                <c:pt idx="14921">
                  <c:v>1.4921</c:v>
                </c:pt>
                <c:pt idx="14922">
                  <c:v>1.4922</c:v>
                </c:pt>
                <c:pt idx="14923">
                  <c:v>1.4923</c:v>
                </c:pt>
                <c:pt idx="14924">
                  <c:v>1.4924000000000002</c:v>
                </c:pt>
                <c:pt idx="14925">
                  <c:v>1.4924999999999999</c:v>
                </c:pt>
                <c:pt idx="14926">
                  <c:v>1.4925999999999999</c:v>
                </c:pt>
                <c:pt idx="14927">
                  <c:v>1.4926999999999999</c:v>
                </c:pt>
                <c:pt idx="14928">
                  <c:v>1.4928000000000001</c:v>
                </c:pt>
                <c:pt idx="14929">
                  <c:v>1.4928999999999999</c:v>
                </c:pt>
                <c:pt idx="14930">
                  <c:v>1.4929999999999999</c:v>
                </c:pt>
                <c:pt idx="14931">
                  <c:v>1.4931000000000001</c:v>
                </c:pt>
                <c:pt idx="14932">
                  <c:v>1.4932000000000001</c:v>
                </c:pt>
                <c:pt idx="14933">
                  <c:v>1.4932999999999998</c:v>
                </c:pt>
                <c:pt idx="14934">
                  <c:v>1.4934000000000001</c:v>
                </c:pt>
                <c:pt idx="14935">
                  <c:v>1.4935</c:v>
                </c:pt>
                <c:pt idx="14936">
                  <c:v>1.4936</c:v>
                </c:pt>
                <c:pt idx="14937">
                  <c:v>1.4937</c:v>
                </c:pt>
                <c:pt idx="14938">
                  <c:v>1.4938</c:v>
                </c:pt>
                <c:pt idx="14939">
                  <c:v>1.4939</c:v>
                </c:pt>
                <c:pt idx="14940">
                  <c:v>1.494</c:v>
                </c:pt>
                <c:pt idx="14941">
                  <c:v>1.4941</c:v>
                </c:pt>
                <c:pt idx="14942">
                  <c:v>1.4942</c:v>
                </c:pt>
                <c:pt idx="14943">
                  <c:v>1.4943</c:v>
                </c:pt>
                <c:pt idx="14944">
                  <c:v>1.4944</c:v>
                </c:pt>
                <c:pt idx="14945">
                  <c:v>1.4944999999999999</c:v>
                </c:pt>
                <c:pt idx="14946">
                  <c:v>1.4945999999999999</c:v>
                </c:pt>
                <c:pt idx="14947">
                  <c:v>1.4947000000000001</c:v>
                </c:pt>
                <c:pt idx="14948">
                  <c:v>1.4947999999999999</c:v>
                </c:pt>
                <c:pt idx="14949">
                  <c:v>1.4948999999999999</c:v>
                </c:pt>
                <c:pt idx="14950">
                  <c:v>1.4950000000000001</c:v>
                </c:pt>
                <c:pt idx="14951">
                  <c:v>1.4951000000000001</c:v>
                </c:pt>
                <c:pt idx="14952">
                  <c:v>1.4951999999999999</c:v>
                </c:pt>
                <c:pt idx="14953">
                  <c:v>1.4953000000000001</c:v>
                </c:pt>
                <c:pt idx="14954">
                  <c:v>1.4954000000000001</c:v>
                </c:pt>
                <c:pt idx="14955">
                  <c:v>1.4955000000000001</c:v>
                </c:pt>
                <c:pt idx="14956">
                  <c:v>1.4955999999999998</c:v>
                </c:pt>
                <c:pt idx="14957">
                  <c:v>1.4957</c:v>
                </c:pt>
                <c:pt idx="14958">
                  <c:v>1.4958</c:v>
                </c:pt>
                <c:pt idx="14959">
                  <c:v>1.4959</c:v>
                </c:pt>
                <c:pt idx="14960">
                  <c:v>1.496</c:v>
                </c:pt>
                <c:pt idx="14961">
                  <c:v>1.4961</c:v>
                </c:pt>
                <c:pt idx="14962">
                  <c:v>1.4962</c:v>
                </c:pt>
                <c:pt idx="14963">
                  <c:v>1.4963000000000002</c:v>
                </c:pt>
                <c:pt idx="14964">
                  <c:v>1.4964</c:v>
                </c:pt>
                <c:pt idx="14965">
                  <c:v>1.4964999999999999</c:v>
                </c:pt>
                <c:pt idx="14966">
                  <c:v>1.4966000000000002</c:v>
                </c:pt>
                <c:pt idx="14967">
                  <c:v>1.4966999999999999</c:v>
                </c:pt>
                <c:pt idx="14968">
                  <c:v>1.4967999999999999</c:v>
                </c:pt>
                <c:pt idx="14969">
                  <c:v>1.4969000000000001</c:v>
                </c:pt>
                <c:pt idx="14970">
                  <c:v>1.4970000000000001</c:v>
                </c:pt>
                <c:pt idx="14971">
                  <c:v>1.4970999999999999</c:v>
                </c:pt>
                <c:pt idx="14972">
                  <c:v>1.4971999999999999</c:v>
                </c:pt>
                <c:pt idx="14973">
                  <c:v>1.4973000000000001</c:v>
                </c:pt>
                <c:pt idx="14974">
                  <c:v>1.4974000000000001</c:v>
                </c:pt>
                <c:pt idx="14975">
                  <c:v>1.4974999999999998</c:v>
                </c:pt>
                <c:pt idx="14976">
                  <c:v>1.4976</c:v>
                </c:pt>
                <c:pt idx="14977">
                  <c:v>1.4977</c:v>
                </c:pt>
                <c:pt idx="14978">
                  <c:v>1.4978</c:v>
                </c:pt>
                <c:pt idx="14979">
                  <c:v>1.4979</c:v>
                </c:pt>
                <c:pt idx="14980">
                  <c:v>1.498</c:v>
                </c:pt>
                <c:pt idx="14981">
                  <c:v>1.4981</c:v>
                </c:pt>
                <c:pt idx="14982">
                  <c:v>1.4982000000000002</c:v>
                </c:pt>
                <c:pt idx="14983">
                  <c:v>1.4983</c:v>
                </c:pt>
                <c:pt idx="14984">
                  <c:v>1.4984</c:v>
                </c:pt>
                <c:pt idx="14985">
                  <c:v>1.4984999999999999</c:v>
                </c:pt>
                <c:pt idx="14986">
                  <c:v>1.4986000000000002</c:v>
                </c:pt>
                <c:pt idx="14987">
                  <c:v>1.4986999999999999</c:v>
                </c:pt>
                <c:pt idx="14988">
                  <c:v>1.4987999999999999</c:v>
                </c:pt>
                <c:pt idx="14989">
                  <c:v>1.4989000000000001</c:v>
                </c:pt>
                <c:pt idx="14990">
                  <c:v>1.4989999999999999</c:v>
                </c:pt>
                <c:pt idx="14991">
                  <c:v>1.4990999999999999</c:v>
                </c:pt>
                <c:pt idx="14992">
                  <c:v>1.4992000000000001</c:v>
                </c:pt>
                <c:pt idx="14993">
                  <c:v>1.4993000000000001</c:v>
                </c:pt>
                <c:pt idx="14994">
                  <c:v>1.4993999999999998</c:v>
                </c:pt>
                <c:pt idx="14995">
                  <c:v>1.4995000000000001</c:v>
                </c:pt>
                <c:pt idx="14996">
                  <c:v>1.4996</c:v>
                </c:pt>
                <c:pt idx="14997">
                  <c:v>1.4997</c:v>
                </c:pt>
                <c:pt idx="14998">
                  <c:v>1.4998</c:v>
                </c:pt>
                <c:pt idx="14999">
                  <c:v>1.4999</c:v>
                </c:pt>
                <c:pt idx="15000">
                  <c:v>1.5</c:v>
                </c:pt>
                <c:pt idx="15001">
                  <c:v>1.5001</c:v>
                </c:pt>
                <c:pt idx="15002">
                  <c:v>1.5002</c:v>
                </c:pt>
                <c:pt idx="15003">
                  <c:v>1.5003</c:v>
                </c:pt>
                <c:pt idx="15004">
                  <c:v>1.5004</c:v>
                </c:pt>
                <c:pt idx="15005">
                  <c:v>1.5005000000000002</c:v>
                </c:pt>
                <c:pt idx="15006">
                  <c:v>1.5005999999999999</c:v>
                </c:pt>
                <c:pt idx="15007">
                  <c:v>1.5006999999999999</c:v>
                </c:pt>
                <c:pt idx="15008">
                  <c:v>1.5008000000000001</c:v>
                </c:pt>
                <c:pt idx="15009">
                  <c:v>1.5009000000000001</c:v>
                </c:pt>
                <c:pt idx="15010">
                  <c:v>1.5009999999999999</c:v>
                </c:pt>
                <c:pt idx="15011">
                  <c:v>1.5011000000000001</c:v>
                </c:pt>
                <c:pt idx="15012">
                  <c:v>1.5012000000000001</c:v>
                </c:pt>
                <c:pt idx="15013">
                  <c:v>1.5012999999999999</c:v>
                </c:pt>
                <c:pt idx="15014">
                  <c:v>1.5013999999999998</c:v>
                </c:pt>
                <c:pt idx="15015">
                  <c:v>1.5015000000000001</c:v>
                </c:pt>
                <c:pt idx="15016">
                  <c:v>1.5016</c:v>
                </c:pt>
                <c:pt idx="15017">
                  <c:v>1.5016999999999998</c:v>
                </c:pt>
                <c:pt idx="15018">
                  <c:v>1.5018</c:v>
                </c:pt>
                <c:pt idx="15019">
                  <c:v>1.5019</c:v>
                </c:pt>
                <c:pt idx="15020">
                  <c:v>1.502</c:v>
                </c:pt>
                <c:pt idx="15021">
                  <c:v>1.5021</c:v>
                </c:pt>
                <c:pt idx="15022">
                  <c:v>1.5022</c:v>
                </c:pt>
                <c:pt idx="15023">
                  <c:v>1.5023</c:v>
                </c:pt>
                <c:pt idx="15024">
                  <c:v>1.5024000000000002</c:v>
                </c:pt>
                <c:pt idx="15025">
                  <c:v>1.5024999999999999</c:v>
                </c:pt>
                <c:pt idx="15026">
                  <c:v>1.5025999999999999</c:v>
                </c:pt>
                <c:pt idx="15027">
                  <c:v>1.5027000000000001</c:v>
                </c:pt>
                <c:pt idx="15028">
                  <c:v>1.5028000000000001</c:v>
                </c:pt>
                <c:pt idx="15029">
                  <c:v>1.5028999999999999</c:v>
                </c:pt>
                <c:pt idx="15030">
                  <c:v>1.5029999999999999</c:v>
                </c:pt>
                <c:pt idx="15031">
                  <c:v>1.5031000000000001</c:v>
                </c:pt>
                <c:pt idx="15032">
                  <c:v>1.5031999999999999</c:v>
                </c:pt>
                <c:pt idx="15033">
                  <c:v>1.5032999999999999</c:v>
                </c:pt>
                <c:pt idx="15034">
                  <c:v>1.5034000000000001</c:v>
                </c:pt>
                <c:pt idx="15035">
                  <c:v>1.5035000000000001</c:v>
                </c:pt>
                <c:pt idx="15036">
                  <c:v>1.5035999999999998</c:v>
                </c:pt>
                <c:pt idx="15037">
                  <c:v>1.5037</c:v>
                </c:pt>
                <c:pt idx="15038">
                  <c:v>1.5038</c:v>
                </c:pt>
                <c:pt idx="15039">
                  <c:v>1.5039</c:v>
                </c:pt>
                <c:pt idx="15040">
                  <c:v>1.504</c:v>
                </c:pt>
                <c:pt idx="15041">
                  <c:v>1.5041</c:v>
                </c:pt>
                <c:pt idx="15042">
                  <c:v>1.5042</c:v>
                </c:pt>
                <c:pt idx="15043">
                  <c:v>1.5043000000000002</c:v>
                </c:pt>
                <c:pt idx="15044">
                  <c:v>1.5044</c:v>
                </c:pt>
                <c:pt idx="15045">
                  <c:v>1.5044999999999999</c:v>
                </c:pt>
                <c:pt idx="15046">
                  <c:v>1.5045999999999999</c:v>
                </c:pt>
                <c:pt idx="15047">
                  <c:v>1.5047000000000001</c:v>
                </c:pt>
                <c:pt idx="15048">
                  <c:v>1.5047999999999999</c:v>
                </c:pt>
                <c:pt idx="15049">
                  <c:v>1.5048999999999999</c:v>
                </c:pt>
                <c:pt idx="15050">
                  <c:v>1.5050000000000001</c:v>
                </c:pt>
                <c:pt idx="15051">
                  <c:v>1.5051000000000001</c:v>
                </c:pt>
                <c:pt idx="15052">
                  <c:v>1.5051999999999999</c:v>
                </c:pt>
                <c:pt idx="15053">
                  <c:v>1.5053000000000001</c:v>
                </c:pt>
                <c:pt idx="15054">
                  <c:v>1.5054000000000001</c:v>
                </c:pt>
                <c:pt idx="15055">
                  <c:v>1.5054999999999998</c:v>
                </c:pt>
                <c:pt idx="15056">
                  <c:v>1.5056</c:v>
                </c:pt>
                <c:pt idx="15057">
                  <c:v>1.5057</c:v>
                </c:pt>
                <c:pt idx="15058">
                  <c:v>1.5058</c:v>
                </c:pt>
                <c:pt idx="15059">
                  <c:v>1.5058999999999998</c:v>
                </c:pt>
                <c:pt idx="15060">
                  <c:v>1.506</c:v>
                </c:pt>
                <c:pt idx="15061">
                  <c:v>1.5061</c:v>
                </c:pt>
                <c:pt idx="15062">
                  <c:v>1.5062</c:v>
                </c:pt>
                <c:pt idx="15063">
                  <c:v>1.5063</c:v>
                </c:pt>
                <c:pt idx="15064">
                  <c:v>1.5064</c:v>
                </c:pt>
                <c:pt idx="15065">
                  <c:v>1.5065</c:v>
                </c:pt>
                <c:pt idx="15066">
                  <c:v>1.5066000000000002</c:v>
                </c:pt>
                <c:pt idx="15067">
                  <c:v>1.5066999999999999</c:v>
                </c:pt>
                <c:pt idx="15068">
                  <c:v>1.5067999999999999</c:v>
                </c:pt>
                <c:pt idx="15069">
                  <c:v>1.5069000000000001</c:v>
                </c:pt>
                <c:pt idx="15070">
                  <c:v>1.5070000000000001</c:v>
                </c:pt>
                <c:pt idx="15071">
                  <c:v>1.5070999999999999</c:v>
                </c:pt>
                <c:pt idx="15072">
                  <c:v>1.5072000000000001</c:v>
                </c:pt>
                <c:pt idx="15073">
                  <c:v>1.5073000000000001</c:v>
                </c:pt>
                <c:pt idx="15074">
                  <c:v>1.5074000000000001</c:v>
                </c:pt>
                <c:pt idx="15075">
                  <c:v>1.5074999999999998</c:v>
                </c:pt>
                <c:pt idx="15076">
                  <c:v>1.5076000000000001</c:v>
                </c:pt>
                <c:pt idx="15077">
                  <c:v>1.5077</c:v>
                </c:pt>
                <c:pt idx="15078">
                  <c:v>1.5077999999999998</c:v>
                </c:pt>
                <c:pt idx="15079">
                  <c:v>1.5079</c:v>
                </c:pt>
                <c:pt idx="15080">
                  <c:v>1.508</c:v>
                </c:pt>
                <c:pt idx="15081">
                  <c:v>1.5081</c:v>
                </c:pt>
                <c:pt idx="15082">
                  <c:v>1.5082</c:v>
                </c:pt>
                <c:pt idx="15083">
                  <c:v>1.5083</c:v>
                </c:pt>
                <c:pt idx="15084">
                  <c:v>1.5084</c:v>
                </c:pt>
                <c:pt idx="15085">
                  <c:v>1.5085000000000002</c:v>
                </c:pt>
                <c:pt idx="15086">
                  <c:v>1.5085999999999999</c:v>
                </c:pt>
                <c:pt idx="15087">
                  <c:v>1.5086999999999999</c:v>
                </c:pt>
                <c:pt idx="15088">
                  <c:v>1.5087999999999999</c:v>
                </c:pt>
                <c:pt idx="15089">
                  <c:v>1.5089000000000001</c:v>
                </c:pt>
                <c:pt idx="15090">
                  <c:v>1.5089999999999999</c:v>
                </c:pt>
                <c:pt idx="15091">
                  <c:v>1.5090999999999999</c:v>
                </c:pt>
                <c:pt idx="15092">
                  <c:v>1.5092000000000001</c:v>
                </c:pt>
                <c:pt idx="15093">
                  <c:v>1.5093000000000001</c:v>
                </c:pt>
                <c:pt idx="15094">
                  <c:v>1.5093999999999999</c:v>
                </c:pt>
                <c:pt idx="15095">
                  <c:v>1.5095000000000001</c:v>
                </c:pt>
                <c:pt idx="15096">
                  <c:v>1.5096000000000001</c:v>
                </c:pt>
                <c:pt idx="15097">
                  <c:v>1.5097</c:v>
                </c:pt>
                <c:pt idx="15098">
                  <c:v>1.5098</c:v>
                </c:pt>
                <c:pt idx="15099">
                  <c:v>1.5099</c:v>
                </c:pt>
                <c:pt idx="15100">
                  <c:v>1.51</c:v>
                </c:pt>
                <c:pt idx="15101">
                  <c:v>1.5101</c:v>
                </c:pt>
                <c:pt idx="15102">
                  <c:v>1.5102</c:v>
                </c:pt>
                <c:pt idx="15103">
                  <c:v>1.5103</c:v>
                </c:pt>
                <c:pt idx="15104">
                  <c:v>1.5104</c:v>
                </c:pt>
                <c:pt idx="15105">
                  <c:v>1.5105</c:v>
                </c:pt>
                <c:pt idx="15106">
                  <c:v>1.5105999999999999</c:v>
                </c:pt>
                <c:pt idx="15107">
                  <c:v>1.5106999999999999</c:v>
                </c:pt>
                <c:pt idx="15108">
                  <c:v>1.5108000000000001</c:v>
                </c:pt>
                <c:pt idx="15109">
                  <c:v>1.5108999999999999</c:v>
                </c:pt>
                <c:pt idx="15110">
                  <c:v>1.5109999999999999</c:v>
                </c:pt>
                <c:pt idx="15111">
                  <c:v>1.5111000000000001</c:v>
                </c:pt>
                <c:pt idx="15112">
                  <c:v>1.5112000000000001</c:v>
                </c:pt>
                <c:pt idx="15113">
                  <c:v>1.5112999999999999</c:v>
                </c:pt>
                <c:pt idx="15114">
                  <c:v>1.5114000000000001</c:v>
                </c:pt>
                <c:pt idx="15115">
                  <c:v>1.5115000000000001</c:v>
                </c:pt>
                <c:pt idx="15116">
                  <c:v>1.5116000000000001</c:v>
                </c:pt>
                <c:pt idx="15117">
                  <c:v>1.5117</c:v>
                </c:pt>
                <c:pt idx="15118">
                  <c:v>1.5118</c:v>
                </c:pt>
                <c:pt idx="15119">
                  <c:v>1.5119</c:v>
                </c:pt>
                <c:pt idx="15120">
                  <c:v>1.512</c:v>
                </c:pt>
                <c:pt idx="15121">
                  <c:v>1.5121</c:v>
                </c:pt>
                <c:pt idx="15122">
                  <c:v>1.5122</c:v>
                </c:pt>
                <c:pt idx="15123">
                  <c:v>1.5123</c:v>
                </c:pt>
                <c:pt idx="15124">
                  <c:v>1.5124</c:v>
                </c:pt>
                <c:pt idx="15125">
                  <c:v>1.5125</c:v>
                </c:pt>
                <c:pt idx="15126">
                  <c:v>1.5125999999999999</c:v>
                </c:pt>
                <c:pt idx="15127">
                  <c:v>1.5127000000000002</c:v>
                </c:pt>
                <c:pt idx="15128">
                  <c:v>1.5127999999999999</c:v>
                </c:pt>
                <c:pt idx="15129">
                  <c:v>1.5128999999999999</c:v>
                </c:pt>
                <c:pt idx="15130">
                  <c:v>1.5130000000000001</c:v>
                </c:pt>
                <c:pt idx="15131">
                  <c:v>1.5131000000000001</c:v>
                </c:pt>
                <c:pt idx="15132">
                  <c:v>1.5131999999999999</c:v>
                </c:pt>
                <c:pt idx="15133">
                  <c:v>1.5132999999999999</c:v>
                </c:pt>
                <c:pt idx="15134">
                  <c:v>1.5134000000000001</c:v>
                </c:pt>
                <c:pt idx="15135">
                  <c:v>1.5135000000000001</c:v>
                </c:pt>
                <c:pt idx="15136">
                  <c:v>1.5135999999999998</c:v>
                </c:pt>
                <c:pt idx="15137">
                  <c:v>1.5137</c:v>
                </c:pt>
                <c:pt idx="15138">
                  <c:v>1.5138</c:v>
                </c:pt>
                <c:pt idx="15139">
                  <c:v>1.5139</c:v>
                </c:pt>
                <c:pt idx="15140">
                  <c:v>1.514</c:v>
                </c:pt>
                <c:pt idx="15141">
                  <c:v>1.5141</c:v>
                </c:pt>
                <c:pt idx="15142">
                  <c:v>1.5142</c:v>
                </c:pt>
                <c:pt idx="15143">
                  <c:v>1.5143000000000002</c:v>
                </c:pt>
                <c:pt idx="15144">
                  <c:v>1.5144</c:v>
                </c:pt>
                <c:pt idx="15145">
                  <c:v>1.5145</c:v>
                </c:pt>
                <c:pt idx="15146">
                  <c:v>1.5146000000000002</c:v>
                </c:pt>
                <c:pt idx="15147">
                  <c:v>1.5146999999999999</c:v>
                </c:pt>
                <c:pt idx="15148">
                  <c:v>1.5147999999999999</c:v>
                </c:pt>
                <c:pt idx="15149">
                  <c:v>1.5148999999999999</c:v>
                </c:pt>
                <c:pt idx="15150">
                  <c:v>1.5150000000000001</c:v>
                </c:pt>
                <c:pt idx="15151">
                  <c:v>1.5150999999999999</c:v>
                </c:pt>
                <c:pt idx="15152">
                  <c:v>1.5151999999999999</c:v>
                </c:pt>
                <c:pt idx="15153">
                  <c:v>1.5153000000000001</c:v>
                </c:pt>
                <c:pt idx="15154">
                  <c:v>1.5154000000000001</c:v>
                </c:pt>
                <c:pt idx="15155">
                  <c:v>1.5154999999999998</c:v>
                </c:pt>
                <c:pt idx="15156">
                  <c:v>1.5156000000000001</c:v>
                </c:pt>
                <c:pt idx="15157">
                  <c:v>1.5157</c:v>
                </c:pt>
                <c:pt idx="15158">
                  <c:v>1.5158</c:v>
                </c:pt>
                <c:pt idx="15159">
                  <c:v>1.5159</c:v>
                </c:pt>
                <c:pt idx="15160">
                  <c:v>1.516</c:v>
                </c:pt>
                <c:pt idx="15161">
                  <c:v>1.5161</c:v>
                </c:pt>
                <c:pt idx="15162">
                  <c:v>1.5162</c:v>
                </c:pt>
                <c:pt idx="15163">
                  <c:v>1.5163</c:v>
                </c:pt>
                <c:pt idx="15164">
                  <c:v>1.5164</c:v>
                </c:pt>
                <c:pt idx="15165">
                  <c:v>1.5165</c:v>
                </c:pt>
                <c:pt idx="15166">
                  <c:v>1.5165999999999999</c:v>
                </c:pt>
                <c:pt idx="15167">
                  <c:v>1.5166999999999999</c:v>
                </c:pt>
                <c:pt idx="15168">
                  <c:v>1.5167999999999999</c:v>
                </c:pt>
                <c:pt idx="15169">
                  <c:v>1.5169000000000001</c:v>
                </c:pt>
                <c:pt idx="15170">
                  <c:v>1.5169999999999999</c:v>
                </c:pt>
                <c:pt idx="15171">
                  <c:v>1.5170999999999999</c:v>
                </c:pt>
                <c:pt idx="15172">
                  <c:v>1.5172000000000001</c:v>
                </c:pt>
                <c:pt idx="15173">
                  <c:v>1.5173000000000001</c:v>
                </c:pt>
                <c:pt idx="15174">
                  <c:v>1.5173999999999999</c:v>
                </c:pt>
                <c:pt idx="15175">
                  <c:v>1.5175000000000001</c:v>
                </c:pt>
                <c:pt idx="15176">
                  <c:v>1.5176000000000001</c:v>
                </c:pt>
                <c:pt idx="15177">
                  <c:v>1.5177</c:v>
                </c:pt>
                <c:pt idx="15178">
                  <c:v>1.5177999999999998</c:v>
                </c:pt>
                <c:pt idx="15179">
                  <c:v>1.5179</c:v>
                </c:pt>
                <c:pt idx="15180">
                  <c:v>1.518</c:v>
                </c:pt>
                <c:pt idx="15181">
                  <c:v>1.5181</c:v>
                </c:pt>
                <c:pt idx="15182">
                  <c:v>1.5182</c:v>
                </c:pt>
                <c:pt idx="15183">
                  <c:v>1.5183</c:v>
                </c:pt>
                <c:pt idx="15184">
                  <c:v>1.5184</c:v>
                </c:pt>
                <c:pt idx="15185">
                  <c:v>1.5185000000000002</c:v>
                </c:pt>
                <c:pt idx="15186">
                  <c:v>1.5185999999999999</c:v>
                </c:pt>
                <c:pt idx="15187">
                  <c:v>1.5186999999999999</c:v>
                </c:pt>
                <c:pt idx="15188">
                  <c:v>1.5188000000000001</c:v>
                </c:pt>
                <c:pt idx="15189">
                  <c:v>1.5188999999999999</c:v>
                </c:pt>
                <c:pt idx="15190">
                  <c:v>1.5189999999999999</c:v>
                </c:pt>
                <c:pt idx="15191">
                  <c:v>1.5191000000000001</c:v>
                </c:pt>
                <c:pt idx="15192">
                  <c:v>1.5192000000000001</c:v>
                </c:pt>
                <c:pt idx="15193">
                  <c:v>1.5192999999999999</c:v>
                </c:pt>
                <c:pt idx="15194">
                  <c:v>1.5193999999999999</c:v>
                </c:pt>
                <c:pt idx="15195">
                  <c:v>1.5195000000000001</c:v>
                </c:pt>
                <c:pt idx="15196">
                  <c:v>1.5196000000000001</c:v>
                </c:pt>
                <c:pt idx="15197">
                  <c:v>1.5196999999999998</c:v>
                </c:pt>
                <c:pt idx="15198">
                  <c:v>1.5198</c:v>
                </c:pt>
                <c:pt idx="15199">
                  <c:v>1.5199</c:v>
                </c:pt>
                <c:pt idx="15200">
                  <c:v>1.52</c:v>
                </c:pt>
                <c:pt idx="15201">
                  <c:v>1.5201</c:v>
                </c:pt>
                <c:pt idx="15202">
                  <c:v>1.5202</c:v>
                </c:pt>
                <c:pt idx="15203">
                  <c:v>1.5203</c:v>
                </c:pt>
                <c:pt idx="15204">
                  <c:v>1.5204000000000002</c:v>
                </c:pt>
                <c:pt idx="15205">
                  <c:v>1.5205</c:v>
                </c:pt>
                <c:pt idx="15206">
                  <c:v>1.5206</c:v>
                </c:pt>
                <c:pt idx="15207">
                  <c:v>1.5206999999999999</c:v>
                </c:pt>
                <c:pt idx="15208">
                  <c:v>1.5208000000000002</c:v>
                </c:pt>
                <c:pt idx="15209">
                  <c:v>1.5208999999999999</c:v>
                </c:pt>
                <c:pt idx="15210">
                  <c:v>1.5209999999999999</c:v>
                </c:pt>
                <c:pt idx="15211">
                  <c:v>1.5211000000000001</c:v>
                </c:pt>
                <c:pt idx="15212">
                  <c:v>1.5211999999999999</c:v>
                </c:pt>
                <c:pt idx="15213">
                  <c:v>1.5212999999999999</c:v>
                </c:pt>
                <c:pt idx="15214">
                  <c:v>1.5214000000000001</c:v>
                </c:pt>
                <c:pt idx="15215">
                  <c:v>1.5215000000000001</c:v>
                </c:pt>
                <c:pt idx="15216">
                  <c:v>1.5215999999999998</c:v>
                </c:pt>
                <c:pt idx="15217">
                  <c:v>1.5217000000000001</c:v>
                </c:pt>
                <c:pt idx="15218">
                  <c:v>1.5218</c:v>
                </c:pt>
                <c:pt idx="15219">
                  <c:v>1.5219</c:v>
                </c:pt>
                <c:pt idx="15220">
                  <c:v>1.522</c:v>
                </c:pt>
                <c:pt idx="15221">
                  <c:v>1.5221</c:v>
                </c:pt>
                <c:pt idx="15222">
                  <c:v>1.5222</c:v>
                </c:pt>
                <c:pt idx="15223">
                  <c:v>1.5223</c:v>
                </c:pt>
                <c:pt idx="15224">
                  <c:v>1.5224</c:v>
                </c:pt>
                <c:pt idx="15225">
                  <c:v>1.5225</c:v>
                </c:pt>
                <c:pt idx="15226">
                  <c:v>1.5226</c:v>
                </c:pt>
                <c:pt idx="15227">
                  <c:v>1.5227000000000002</c:v>
                </c:pt>
                <c:pt idx="15228">
                  <c:v>1.5227999999999999</c:v>
                </c:pt>
                <c:pt idx="15229">
                  <c:v>1.5228999999999999</c:v>
                </c:pt>
                <c:pt idx="15230">
                  <c:v>1.5230000000000001</c:v>
                </c:pt>
                <c:pt idx="15231">
                  <c:v>1.5231000000000001</c:v>
                </c:pt>
                <c:pt idx="15232">
                  <c:v>1.5231999999999999</c:v>
                </c:pt>
                <c:pt idx="15233">
                  <c:v>1.5233000000000001</c:v>
                </c:pt>
                <c:pt idx="15234">
                  <c:v>1.5234000000000001</c:v>
                </c:pt>
                <c:pt idx="15235">
                  <c:v>1.5234999999999999</c:v>
                </c:pt>
                <c:pt idx="15236">
                  <c:v>1.5236000000000001</c:v>
                </c:pt>
                <c:pt idx="15237">
                  <c:v>1.5237000000000001</c:v>
                </c:pt>
                <c:pt idx="15238">
                  <c:v>1.5238</c:v>
                </c:pt>
                <c:pt idx="15239">
                  <c:v>1.5238999999999998</c:v>
                </c:pt>
                <c:pt idx="15240">
                  <c:v>1.524</c:v>
                </c:pt>
                <c:pt idx="15241">
                  <c:v>1.5241</c:v>
                </c:pt>
                <c:pt idx="15242">
                  <c:v>1.5242</c:v>
                </c:pt>
                <c:pt idx="15243">
                  <c:v>1.5243</c:v>
                </c:pt>
                <c:pt idx="15244">
                  <c:v>1.5244</c:v>
                </c:pt>
                <c:pt idx="15245">
                  <c:v>1.5245</c:v>
                </c:pt>
                <c:pt idx="15246">
                  <c:v>1.5246000000000002</c:v>
                </c:pt>
                <c:pt idx="15247">
                  <c:v>1.5246999999999999</c:v>
                </c:pt>
                <c:pt idx="15248">
                  <c:v>1.5247999999999999</c:v>
                </c:pt>
                <c:pt idx="15249">
                  <c:v>1.5249000000000001</c:v>
                </c:pt>
                <c:pt idx="15250">
                  <c:v>1.5250000000000001</c:v>
                </c:pt>
                <c:pt idx="15251">
                  <c:v>1.5250999999999999</c:v>
                </c:pt>
                <c:pt idx="15252">
                  <c:v>1.5251999999999999</c:v>
                </c:pt>
                <c:pt idx="15253">
                  <c:v>1.5253000000000001</c:v>
                </c:pt>
                <c:pt idx="15254">
                  <c:v>1.5254000000000001</c:v>
                </c:pt>
                <c:pt idx="15255">
                  <c:v>1.5254999999999999</c:v>
                </c:pt>
                <c:pt idx="15256">
                  <c:v>1.5256000000000001</c:v>
                </c:pt>
                <c:pt idx="15257">
                  <c:v>1.5257000000000001</c:v>
                </c:pt>
                <c:pt idx="15258">
                  <c:v>1.5257999999999998</c:v>
                </c:pt>
                <c:pt idx="15259">
                  <c:v>1.5259</c:v>
                </c:pt>
                <c:pt idx="15260">
                  <c:v>1.526</c:v>
                </c:pt>
                <c:pt idx="15261">
                  <c:v>1.5261</c:v>
                </c:pt>
                <c:pt idx="15262">
                  <c:v>1.5262</c:v>
                </c:pt>
                <c:pt idx="15263">
                  <c:v>1.5263</c:v>
                </c:pt>
                <c:pt idx="15264">
                  <c:v>1.5264</c:v>
                </c:pt>
                <c:pt idx="15265">
                  <c:v>1.5265</c:v>
                </c:pt>
                <c:pt idx="15266">
                  <c:v>1.5266</c:v>
                </c:pt>
                <c:pt idx="15267">
                  <c:v>1.5266999999999999</c:v>
                </c:pt>
                <c:pt idx="15268">
                  <c:v>1.5267999999999999</c:v>
                </c:pt>
                <c:pt idx="15269">
                  <c:v>1.5269000000000001</c:v>
                </c:pt>
                <c:pt idx="15270">
                  <c:v>1.5269999999999999</c:v>
                </c:pt>
                <c:pt idx="15271">
                  <c:v>1.5270999999999999</c:v>
                </c:pt>
                <c:pt idx="15272">
                  <c:v>1.5272000000000001</c:v>
                </c:pt>
                <c:pt idx="15273">
                  <c:v>1.5273000000000001</c:v>
                </c:pt>
                <c:pt idx="15274">
                  <c:v>1.5273999999999999</c:v>
                </c:pt>
                <c:pt idx="15275">
                  <c:v>1.5275000000000001</c:v>
                </c:pt>
                <c:pt idx="15276">
                  <c:v>1.5276000000000001</c:v>
                </c:pt>
                <c:pt idx="15277">
                  <c:v>1.5277000000000001</c:v>
                </c:pt>
                <c:pt idx="15278">
                  <c:v>1.5278</c:v>
                </c:pt>
                <c:pt idx="15279">
                  <c:v>1.5279</c:v>
                </c:pt>
                <c:pt idx="15280">
                  <c:v>1.528</c:v>
                </c:pt>
                <c:pt idx="15281">
                  <c:v>1.5280999999999998</c:v>
                </c:pt>
                <c:pt idx="15282">
                  <c:v>1.5282</c:v>
                </c:pt>
                <c:pt idx="15283">
                  <c:v>1.5283</c:v>
                </c:pt>
                <c:pt idx="15284">
                  <c:v>1.5284</c:v>
                </c:pt>
                <c:pt idx="15285">
                  <c:v>1.5285</c:v>
                </c:pt>
                <c:pt idx="15286">
                  <c:v>1.5286</c:v>
                </c:pt>
                <c:pt idx="15287">
                  <c:v>1.5286999999999999</c:v>
                </c:pt>
                <c:pt idx="15288">
                  <c:v>1.5288000000000002</c:v>
                </c:pt>
                <c:pt idx="15289">
                  <c:v>1.5288999999999999</c:v>
                </c:pt>
                <c:pt idx="15290">
                  <c:v>1.5289999999999999</c:v>
                </c:pt>
                <c:pt idx="15291">
                  <c:v>1.5291000000000001</c:v>
                </c:pt>
                <c:pt idx="15292">
                  <c:v>1.5292000000000001</c:v>
                </c:pt>
                <c:pt idx="15293">
                  <c:v>1.5292999999999999</c:v>
                </c:pt>
                <c:pt idx="15294">
                  <c:v>1.5294000000000001</c:v>
                </c:pt>
                <c:pt idx="15295">
                  <c:v>1.5295000000000001</c:v>
                </c:pt>
                <c:pt idx="15296">
                  <c:v>1.5296000000000001</c:v>
                </c:pt>
                <c:pt idx="15297">
                  <c:v>1.5296999999999998</c:v>
                </c:pt>
                <c:pt idx="15298">
                  <c:v>1.5298</c:v>
                </c:pt>
                <c:pt idx="15299">
                  <c:v>1.5299</c:v>
                </c:pt>
                <c:pt idx="15300">
                  <c:v>1.5299999999999998</c:v>
                </c:pt>
                <c:pt idx="15301">
                  <c:v>1.5301</c:v>
                </c:pt>
                <c:pt idx="15302">
                  <c:v>1.5302</c:v>
                </c:pt>
                <c:pt idx="15303">
                  <c:v>1.5303</c:v>
                </c:pt>
                <c:pt idx="15304">
                  <c:v>1.5304</c:v>
                </c:pt>
                <c:pt idx="15305">
                  <c:v>1.5305</c:v>
                </c:pt>
                <c:pt idx="15306">
                  <c:v>1.5306</c:v>
                </c:pt>
                <c:pt idx="15307">
                  <c:v>1.5307000000000002</c:v>
                </c:pt>
                <c:pt idx="15308">
                  <c:v>1.5307999999999999</c:v>
                </c:pt>
                <c:pt idx="15309">
                  <c:v>1.5308999999999999</c:v>
                </c:pt>
                <c:pt idx="15310">
                  <c:v>1.5309999999999999</c:v>
                </c:pt>
                <c:pt idx="15311">
                  <c:v>1.5311000000000001</c:v>
                </c:pt>
                <c:pt idx="15312">
                  <c:v>1.5311999999999999</c:v>
                </c:pt>
                <c:pt idx="15313">
                  <c:v>1.5312999999999999</c:v>
                </c:pt>
                <c:pt idx="15314">
                  <c:v>1.5314000000000001</c:v>
                </c:pt>
                <c:pt idx="15315">
                  <c:v>1.5315000000000001</c:v>
                </c:pt>
                <c:pt idx="15316">
                  <c:v>1.5315999999999999</c:v>
                </c:pt>
                <c:pt idx="15317">
                  <c:v>1.5317000000000001</c:v>
                </c:pt>
                <c:pt idx="15318">
                  <c:v>1.5318000000000001</c:v>
                </c:pt>
                <c:pt idx="15319">
                  <c:v>1.5319</c:v>
                </c:pt>
                <c:pt idx="15320">
                  <c:v>1.532</c:v>
                </c:pt>
                <c:pt idx="15321">
                  <c:v>1.5321</c:v>
                </c:pt>
                <c:pt idx="15322">
                  <c:v>1.5322</c:v>
                </c:pt>
                <c:pt idx="15323">
                  <c:v>1.5323</c:v>
                </c:pt>
                <c:pt idx="15324">
                  <c:v>1.5324</c:v>
                </c:pt>
                <c:pt idx="15325">
                  <c:v>1.5325</c:v>
                </c:pt>
                <c:pt idx="15326">
                  <c:v>1.5326</c:v>
                </c:pt>
                <c:pt idx="15327">
                  <c:v>1.5327</c:v>
                </c:pt>
                <c:pt idx="15328">
                  <c:v>1.5327999999999999</c:v>
                </c:pt>
                <c:pt idx="15329">
                  <c:v>1.5328999999999999</c:v>
                </c:pt>
                <c:pt idx="15330">
                  <c:v>1.5330000000000001</c:v>
                </c:pt>
                <c:pt idx="15331">
                  <c:v>1.5330999999999999</c:v>
                </c:pt>
                <c:pt idx="15332">
                  <c:v>1.5331999999999999</c:v>
                </c:pt>
                <c:pt idx="15333">
                  <c:v>1.5333000000000001</c:v>
                </c:pt>
                <c:pt idx="15334">
                  <c:v>1.5334000000000001</c:v>
                </c:pt>
                <c:pt idx="15335">
                  <c:v>1.5334999999999999</c:v>
                </c:pt>
                <c:pt idx="15336">
                  <c:v>1.5336000000000001</c:v>
                </c:pt>
                <c:pt idx="15337">
                  <c:v>1.5337000000000001</c:v>
                </c:pt>
                <c:pt idx="15338">
                  <c:v>1.5338000000000001</c:v>
                </c:pt>
                <c:pt idx="15339">
                  <c:v>1.5339</c:v>
                </c:pt>
                <c:pt idx="15340">
                  <c:v>1.534</c:v>
                </c:pt>
                <c:pt idx="15341">
                  <c:v>1.5341</c:v>
                </c:pt>
                <c:pt idx="15342">
                  <c:v>1.5342</c:v>
                </c:pt>
                <c:pt idx="15343">
                  <c:v>1.5343</c:v>
                </c:pt>
                <c:pt idx="15344">
                  <c:v>1.5344</c:v>
                </c:pt>
                <c:pt idx="15345">
                  <c:v>1.5345</c:v>
                </c:pt>
                <c:pt idx="15346">
                  <c:v>1.5346</c:v>
                </c:pt>
                <c:pt idx="15347">
                  <c:v>1.5347</c:v>
                </c:pt>
                <c:pt idx="15348">
                  <c:v>1.5347999999999999</c:v>
                </c:pt>
                <c:pt idx="15349">
                  <c:v>1.5349000000000002</c:v>
                </c:pt>
                <c:pt idx="15350">
                  <c:v>1.5349999999999999</c:v>
                </c:pt>
                <c:pt idx="15351">
                  <c:v>1.5350999999999999</c:v>
                </c:pt>
                <c:pt idx="15352">
                  <c:v>1.5352000000000001</c:v>
                </c:pt>
                <c:pt idx="15353">
                  <c:v>1.5353000000000001</c:v>
                </c:pt>
                <c:pt idx="15354">
                  <c:v>1.5353999999999999</c:v>
                </c:pt>
                <c:pt idx="15355">
                  <c:v>1.5354999999999999</c:v>
                </c:pt>
                <c:pt idx="15356">
                  <c:v>1.5356000000000001</c:v>
                </c:pt>
                <c:pt idx="15357">
                  <c:v>1.5357000000000001</c:v>
                </c:pt>
                <c:pt idx="15358">
                  <c:v>1.5357999999999998</c:v>
                </c:pt>
                <c:pt idx="15359">
                  <c:v>1.5359</c:v>
                </c:pt>
                <c:pt idx="15360">
                  <c:v>1.536</c:v>
                </c:pt>
                <c:pt idx="15361">
                  <c:v>1.5361</c:v>
                </c:pt>
                <c:pt idx="15362">
                  <c:v>1.5362</c:v>
                </c:pt>
                <c:pt idx="15363">
                  <c:v>1.5363</c:v>
                </c:pt>
                <c:pt idx="15364">
                  <c:v>1.5364</c:v>
                </c:pt>
                <c:pt idx="15365">
                  <c:v>1.5365000000000002</c:v>
                </c:pt>
                <c:pt idx="15366">
                  <c:v>1.5366</c:v>
                </c:pt>
                <c:pt idx="15367">
                  <c:v>1.5367</c:v>
                </c:pt>
                <c:pt idx="15368">
                  <c:v>1.5368000000000002</c:v>
                </c:pt>
                <c:pt idx="15369">
                  <c:v>1.5368999999999999</c:v>
                </c:pt>
                <c:pt idx="15370">
                  <c:v>1.5369999999999999</c:v>
                </c:pt>
                <c:pt idx="15371">
                  <c:v>1.5370999999999999</c:v>
                </c:pt>
                <c:pt idx="15372">
                  <c:v>1.5372000000000001</c:v>
                </c:pt>
                <c:pt idx="15373">
                  <c:v>1.5372999999999999</c:v>
                </c:pt>
                <c:pt idx="15374">
                  <c:v>1.5373999999999999</c:v>
                </c:pt>
                <c:pt idx="15375">
                  <c:v>1.5375000000000001</c:v>
                </c:pt>
                <c:pt idx="15376">
                  <c:v>1.5376000000000001</c:v>
                </c:pt>
                <c:pt idx="15377">
                  <c:v>1.5376999999999998</c:v>
                </c:pt>
                <c:pt idx="15378">
                  <c:v>1.5378000000000001</c:v>
                </c:pt>
                <c:pt idx="15379">
                  <c:v>1.5379</c:v>
                </c:pt>
                <c:pt idx="15380">
                  <c:v>1.538</c:v>
                </c:pt>
                <c:pt idx="15381">
                  <c:v>1.5381</c:v>
                </c:pt>
                <c:pt idx="15382">
                  <c:v>1.5382</c:v>
                </c:pt>
                <c:pt idx="15383">
                  <c:v>1.5383</c:v>
                </c:pt>
                <c:pt idx="15384">
                  <c:v>1.5384</c:v>
                </c:pt>
                <c:pt idx="15385">
                  <c:v>1.5385</c:v>
                </c:pt>
                <c:pt idx="15386">
                  <c:v>1.5386</c:v>
                </c:pt>
                <c:pt idx="15387">
                  <c:v>1.5387</c:v>
                </c:pt>
                <c:pt idx="15388">
                  <c:v>1.5388000000000002</c:v>
                </c:pt>
                <c:pt idx="15389">
                  <c:v>1.5388999999999999</c:v>
                </c:pt>
                <c:pt idx="15390">
                  <c:v>1.5389999999999999</c:v>
                </c:pt>
                <c:pt idx="15391">
                  <c:v>1.5391000000000001</c:v>
                </c:pt>
                <c:pt idx="15392">
                  <c:v>1.5391999999999999</c:v>
                </c:pt>
                <c:pt idx="15393">
                  <c:v>1.5392999999999999</c:v>
                </c:pt>
                <c:pt idx="15394">
                  <c:v>1.5394000000000001</c:v>
                </c:pt>
                <c:pt idx="15395">
                  <c:v>1.5395000000000001</c:v>
                </c:pt>
                <c:pt idx="15396">
                  <c:v>1.5395999999999999</c:v>
                </c:pt>
                <c:pt idx="15397">
                  <c:v>1.5397000000000001</c:v>
                </c:pt>
                <c:pt idx="15398">
                  <c:v>1.5398000000000001</c:v>
                </c:pt>
                <c:pt idx="15399">
                  <c:v>1.5399</c:v>
                </c:pt>
                <c:pt idx="15400">
                  <c:v>1.5399999999999998</c:v>
                </c:pt>
                <c:pt idx="15401">
                  <c:v>1.5401</c:v>
                </c:pt>
                <c:pt idx="15402">
                  <c:v>1.5402</c:v>
                </c:pt>
                <c:pt idx="15403">
                  <c:v>1.5403</c:v>
                </c:pt>
                <c:pt idx="15404">
                  <c:v>1.5404</c:v>
                </c:pt>
                <c:pt idx="15405">
                  <c:v>1.5405</c:v>
                </c:pt>
                <c:pt idx="15406">
                  <c:v>1.5406</c:v>
                </c:pt>
                <c:pt idx="15407">
                  <c:v>1.5407000000000002</c:v>
                </c:pt>
                <c:pt idx="15408">
                  <c:v>1.5407999999999999</c:v>
                </c:pt>
                <c:pt idx="15409">
                  <c:v>1.5408999999999999</c:v>
                </c:pt>
                <c:pt idx="15410">
                  <c:v>1.5410000000000001</c:v>
                </c:pt>
                <c:pt idx="15411">
                  <c:v>1.5410999999999999</c:v>
                </c:pt>
                <c:pt idx="15412">
                  <c:v>1.5411999999999999</c:v>
                </c:pt>
                <c:pt idx="15413">
                  <c:v>1.5413000000000001</c:v>
                </c:pt>
                <c:pt idx="15414">
                  <c:v>1.5414000000000001</c:v>
                </c:pt>
                <c:pt idx="15415">
                  <c:v>1.5414999999999999</c:v>
                </c:pt>
                <c:pt idx="15416">
                  <c:v>1.5415999999999999</c:v>
                </c:pt>
                <c:pt idx="15417">
                  <c:v>1.5417000000000001</c:v>
                </c:pt>
                <c:pt idx="15418">
                  <c:v>1.5418000000000001</c:v>
                </c:pt>
                <c:pt idx="15419">
                  <c:v>1.5418999999999998</c:v>
                </c:pt>
                <c:pt idx="15420">
                  <c:v>1.542</c:v>
                </c:pt>
                <c:pt idx="15421">
                  <c:v>1.5421</c:v>
                </c:pt>
                <c:pt idx="15422">
                  <c:v>1.5422</c:v>
                </c:pt>
                <c:pt idx="15423">
                  <c:v>1.5423</c:v>
                </c:pt>
                <c:pt idx="15424">
                  <c:v>1.5424</c:v>
                </c:pt>
                <c:pt idx="15425">
                  <c:v>1.5425</c:v>
                </c:pt>
                <c:pt idx="15426">
                  <c:v>1.5426000000000002</c:v>
                </c:pt>
                <c:pt idx="15427">
                  <c:v>1.5427</c:v>
                </c:pt>
                <c:pt idx="15428">
                  <c:v>1.5427999999999999</c:v>
                </c:pt>
                <c:pt idx="15429">
                  <c:v>1.5428999999999999</c:v>
                </c:pt>
                <c:pt idx="15430">
                  <c:v>1.5430000000000001</c:v>
                </c:pt>
                <c:pt idx="15431">
                  <c:v>1.5430999999999999</c:v>
                </c:pt>
                <c:pt idx="15432">
                  <c:v>1.5431999999999999</c:v>
                </c:pt>
                <c:pt idx="15433">
                  <c:v>1.5433000000000001</c:v>
                </c:pt>
                <c:pt idx="15434">
                  <c:v>1.5433999999999999</c:v>
                </c:pt>
                <c:pt idx="15435">
                  <c:v>1.5434999999999999</c:v>
                </c:pt>
                <c:pt idx="15436">
                  <c:v>1.5436000000000001</c:v>
                </c:pt>
                <c:pt idx="15437">
                  <c:v>1.5437000000000001</c:v>
                </c:pt>
                <c:pt idx="15438">
                  <c:v>1.5437999999999998</c:v>
                </c:pt>
                <c:pt idx="15439">
                  <c:v>1.5439000000000001</c:v>
                </c:pt>
                <c:pt idx="15440">
                  <c:v>1.544</c:v>
                </c:pt>
                <c:pt idx="15441">
                  <c:v>1.5441</c:v>
                </c:pt>
                <c:pt idx="15442">
                  <c:v>1.5442</c:v>
                </c:pt>
                <c:pt idx="15443">
                  <c:v>1.5443</c:v>
                </c:pt>
                <c:pt idx="15444">
                  <c:v>1.5444</c:v>
                </c:pt>
                <c:pt idx="15445">
                  <c:v>1.5445</c:v>
                </c:pt>
                <c:pt idx="15446">
                  <c:v>1.5446</c:v>
                </c:pt>
                <c:pt idx="15447">
                  <c:v>1.5447</c:v>
                </c:pt>
                <c:pt idx="15448">
                  <c:v>1.5448</c:v>
                </c:pt>
                <c:pt idx="15449">
                  <c:v>1.5449000000000002</c:v>
                </c:pt>
                <c:pt idx="15450">
                  <c:v>1.5449999999999999</c:v>
                </c:pt>
                <c:pt idx="15451">
                  <c:v>1.5450999999999999</c:v>
                </c:pt>
                <c:pt idx="15452">
                  <c:v>1.5452000000000001</c:v>
                </c:pt>
                <c:pt idx="15453">
                  <c:v>1.5453000000000001</c:v>
                </c:pt>
                <c:pt idx="15454">
                  <c:v>1.5453999999999999</c:v>
                </c:pt>
                <c:pt idx="15455">
                  <c:v>1.5455000000000001</c:v>
                </c:pt>
                <c:pt idx="15456">
                  <c:v>1.5456000000000001</c:v>
                </c:pt>
                <c:pt idx="15457">
                  <c:v>1.5456999999999999</c:v>
                </c:pt>
                <c:pt idx="15458">
                  <c:v>1.5457999999999998</c:v>
                </c:pt>
                <c:pt idx="15459">
                  <c:v>1.5459000000000001</c:v>
                </c:pt>
                <c:pt idx="15460">
                  <c:v>1.546</c:v>
                </c:pt>
                <c:pt idx="15461">
                  <c:v>1.5460999999999998</c:v>
                </c:pt>
                <c:pt idx="15462">
                  <c:v>1.5462</c:v>
                </c:pt>
                <c:pt idx="15463">
                  <c:v>1.5463</c:v>
                </c:pt>
                <c:pt idx="15464">
                  <c:v>1.5464</c:v>
                </c:pt>
                <c:pt idx="15465">
                  <c:v>1.5465</c:v>
                </c:pt>
                <c:pt idx="15466">
                  <c:v>1.5466</c:v>
                </c:pt>
                <c:pt idx="15467">
                  <c:v>1.5467</c:v>
                </c:pt>
                <c:pt idx="15468">
                  <c:v>1.5468000000000002</c:v>
                </c:pt>
                <c:pt idx="15469">
                  <c:v>1.5468999999999999</c:v>
                </c:pt>
                <c:pt idx="15470">
                  <c:v>1.5469999999999999</c:v>
                </c:pt>
                <c:pt idx="15471">
                  <c:v>1.5471000000000001</c:v>
                </c:pt>
                <c:pt idx="15472">
                  <c:v>1.5472000000000001</c:v>
                </c:pt>
                <c:pt idx="15473">
                  <c:v>1.5472999999999999</c:v>
                </c:pt>
                <c:pt idx="15474">
                  <c:v>1.5473999999999999</c:v>
                </c:pt>
                <c:pt idx="15475">
                  <c:v>1.5475000000000001</c:v>
                </c:pt>
                <c:pt idx="15476">
                  <c:v>1.5476000000000001</c:v>
                </c:pt>
                <c:pt idx="15477">
                  <c:v>1.5476999999999999</c:v>
                </c:pt>
                <c:pt idx="15478">
                  <c:v>1.5478000000000001</c:v>
                </c:pt>
                <c:pt idx="15479">
                  <c:v>1.5479000000000001</c:v>
                </c:pt>
                <c:pt idx="15480">
                  <c:v>1.5479999999999998</c:v>
                </c:pt>
                <c:pt idx="15481">
                  <c:v>1.5481</c:v>
                </c:pt>
                <c:pt idx="15482">
                  <c:v>1.5482</c:v>
                </c:pt>
                <c:pt idx="15483">
                  <c:v>1.5483</c:v>
                </c:pt>
                <c:pt idx="15484">
                  <c:v>1.5484</c:v>
                </c:pt>
                <c:pt idx="15485">
                  <c:v>1.5485</c:v>
                </c:pt>
                <c:pt idx="15486">
                  <c:v>1.5486</c:v>
                </c:pt>
                <c:pt idx="15487">
                  <c:v>1.5487000000000002</c:v>
                </c:pt>
                <c:pt idx="15488">
                  <c:v>1.5488</c:v>
                </c:pt>
                <c:pt idx="15489">
                  <c:v>1.5488999999999999</c:v>
                </c:pt>
                <c:pt idx="15490">
                  <c:v>1.5489999999999999</c:v>
                </c:pt>
                <c:pt idx="15491">
                  <c:v>1.5491000000000001</c:v>
                </c:pt>
                <c:pt idx="15492">
                  <c:v>1.5491999999999999</c:v>
                </c:pt>
                <c:pt idx="15493">
                  <c:v>1.5492999999999999</c:v>
                </c:pt>
                <c:pt idx="15494">
                  <c:v>1.5494000000000001</c:v>
                </c:pt>
                <c:pt idx="15495">
                  <c:v>1.5495000000000001</c:v>
                </c:pt>
                <c:pt idx="15496">
                  <c:v>1.5495999999999999</c:v>
                </c:pt>
                <c:pt idx="15497">
                  <c:v>1.5497000000000001</c:v>
                </c:pt>
                <c:pt idx="15498">
                  <c:v>1.5498000000000001</c:v>
                </c:pt>
                <c:pt idx="15499">
                  <c:v>1.5499000000000001</c:v>
                </c:pt>
                <c:pt idx="15500">
                  <c:v>1.55</c:v>
                </c:pt>
                <c:pt idx="15501">
                  <c:v>1.5501</c:v>
                </c:pt>
                <c:pt idx="15502">
                  <c:v>1.5502</c:v>
                </c:pt>
                <c:pt idx="15503">
                  <c:v>1.5502999999999998</c:v>
                </c:pt>
                <c:pt idx="15504">
                  <c:v>1.5504</c:v>
                </c:pt>
                <c:pt idx="15505">
                  <c:v>1.5505</c:v>
                </c:pt>
                <c:pt idx="15506">
                  <c:v>1.5506</c:v>
                </c:pt>
                <c:pt idx="15507">
                  <c:v>1.5507</c:v>
                </c:pt>
                <c:pt idx="15508">
                  <c:v>1.5508</c:v>
                </c:pt>
                <c:pt idx="15509">
                  <c:v>1.5508999999999999</c:v>
                </c:pt>
                <c:pt idx="15510">
                  <c:v>1.5510000000000002</c:v>
                </c:pt>
                <c:pt idx="15511">
                  <c:v>1.5510999999999999</c:v>
                </c:pt>
                <c:pt idx="15512">
                  <c:v>1.5511999999999999</c:v>
                </c:pt>
                <c:pt idx="15513">
                  <c:v>1.5513000000000001</c:v>
                </c:pt>
                <c:pt idx="15514">
                  <c:v>1.5514000000000001</c:v>
                </c:pt>
                <c:pt idx="15515">
                  <c:v>1.5514999999999999</c:v>
                </c:pt>
                <c:pt idx="15516">
                  <c:v>1.5516000000000001</c:v>
                </c:pt>
                <c:pt idx="15517">
                  <c:v>1.5517000000000001</c:v>
                </c:pt>
                <c:pt idx="15518">
                  <c:v>1.5518000000000001</c:v>
                </c:pt>
                <c:pt idx="15519">
                  <c:v>1.5518999999999998</c:v>
                </c:pt>
                <c:pt idx="15520">
                  <c:v>1.552</c:v>
                </c:pt>
                <c:pt idx="15521">
                  <c:v>1.5521</c:v>
                </c:pt>
                <c:pt idx="15522">
                  <c:v>1.5522</c:v>
                </c:pt>
                <c:pt idx="15523">
                  <c:v>1.5523</c:v>
                </c:pt>
                <c:pt idx="15524">
                  <c:v>1.5524</c:v>
                </c:pt>
                <c:pt idx="15525">
                  <c:v>1.5525</c:v>
                </c:pt>
                <c:pt idx="15526">
                  <c:v>1.5526</c:v>
                </c:pt>
                <c:pt idx="15527">
                  <c:v>1.5527</c:v>
                </c:pt>
                <c:pt idx="15528">
                  <c:v>1.5528</c:v>
                </c:pt>
                <c:pt idx="15529">
                  <c:v>1.5529000000000002</c:v>
                </c:pt>
                <c:pt idx="15530">
                  <c:v>1.5529999999999999</c:v>
                </c:pt>
                <c:pt idx="15531">
                  <c:v>1.5530999999999999</c:v>
                </c:pt>
                <c:pt idx="15532">
                  <c:v>1.5531999999999999</c:v>
                </c:pt>
                <c:pt idx="15533">
                  <c:v>1.5533000000000001</c:v>
                </c:pt>
                <c:pt idx="15534">
                  <c:v>1.5533999999999999</c:v>
                </c:pt>
                <c:pt idx="15535">
                  <c:v>1.5534999999999999</c:v>
                </c:pt>
                <c:pt idx="15536">
                  <c:v>1.5536000000000001</c:v>
                </c:pt>
                <c:pt idx="15537">
                  <c:v>1.5537000000000001</c:v>
                </c:pt>
                <c:pt idx="15538">
                  <c:v>1.5537999999999998</c:v>
                </c:pt>
                <c:pt idx="15539">
                  <c:v>1.5539000000000001</c:v>
                </c:pt>
                <c:pt idx="15540">
                  <c:v>1.554</c:v>
                </c:pt>
                <c:pt idx="15541">
                  <c:v>1.5541</c:v>
                </c:pt>
                <c:pt idx="15542">
                  <c:v>1.5542</c:v>
                </c:pt>
                <c:pt idx="15543">
                  <c:v>1.5543</c:v>
                </c:pt>
                <c:pt idx="15544">
                  <c:v>1.5544</c:v>
                </c:pt>
                <c:pt idx="15545">
                  <c:v>1.5545</c:v>
                </c:pt>
                <c:pt idx="15546">
                  <c:v>1.5546</c:v>
                </c:pt>
                <c:pt idx="15547">
                  <c:v>1.5547</c:v>
                </c:pt>
                <c:pt idx="15548">
                  <c:v>1.5548</c:v>
                </c:pt>
                <c:pt idx="15549">
                  <c:v>1.5548999999999999</c:v>
                </c:pt>
                <c:pt idx="15550">
                  <c:v>1.5549999999999999</c:v>
                </c:pt>
                <c:pt idx="15551">
                  <c:v>1.5550999999999999</c:v>
                </c:pt>
                <c:pt idx="15552">
                  <c:v>1.5552000000000001</c:v>
                </c:pt>
                <c:pt idx="15553">
                  <c:v>1.5552999999999999</c:v>
                </c:pt>
                <c:pt idx="15554">
                  <c:v>1.5553999999999999</c:v>
                </c:pt>
                <c:pt idx="15555">
                  <c:v>1.5555000000000001</c:v>
                </c:pt>
                <c:pt idx="15556">
                  <c:v>1.5556000000000001</c:v>
                </c:pt>
                <c:pt idx="15557">
                  <c:v>1.5556999999999999</c:v>
                </c:pt>
                <c:pt idx="15558">
                  <c:v>1.5558000000000001</c:v>
                </c:pt>
                <c:pt idx="15559">
                  <c:v>1.5559000000000001</c:v>
                </c:pt>
                <c:pt idx="15560">
                  <c:v>1.556</c:v>
                </c:pt>
                <c:pt idx="15561">
                  <c:v>1.5561</c:v>
                </c:pt>
                <c:pt idx="15562">
                  <c:v>1.5562</c:v>
                </c:pt>
                <c:pt idx="15563">
                  <c:v>1.5563</c:v>
                </c:pt>
                <c:pt idx="15564">
                  <c:v>1.5564</c:v>
                </c:pt>
                <c:pt idx="15565">
                  <c:v>1.5565</c:v>
                </c:pt>
                <c:pt idx="15566">
                  <c:v>1.5566</c:v>
                </c:pt>
                <c:pt idx="15567">
                  <c:v>1.5567</c:v>
                </c:pt>
                <c:pt idx="15568">
                  <c:v>1.5568</c:v>
                </c:pt>
                <c:pt idx="15569">
                  <c:v>1.5569</c:v>
                </c:pt>
                <c:pt idx="15570">
                  <c:v>1.5569999999999999</c:v>
                </c:pt>
                <c:pt idx="15571">
                  <c:v>1.5571000000000002</c:v>
                </c:pt>
                <c:pt idx="15572">
                  <c:v>1.5571999999999999</c:v>
                </c:pt>
                <c:pt idx="15573">
                  <c:v>1.5572999999999999</c:v>
                </c:pt>
                <c:pt idx="15574">
                  <c:v>1.5574000000000001</c:v>
                </c:pt>
                <c:pt idx="15575">
                  <c:v>1.5575000000000001</c:v>
                </c:pt>
                <c:pt idx="15576">
                  <c:v>1.5575999999999999</c:v>
                </c:pt>
                <c:pt idx="15577">
                  <c:v>1.5576999999999999</c:v>
                </c:pt>
                <c:pt idx="15578">
                  <c:v>1.5578000000000001</c:v>
                </c:pt>
                <c:pt idx="15579">
                  <c:v>1.5579000000000001</c:v>
                </c:pt>
                <c:pt idx="15580">
                  <c:v>1.5579999999999998</c:v>
                </c:pt>
                <c:pt idx="15581">
                  <c:v>1.5581</c:v>
                </c:pt>
                <c:pt idx="15582">
                  <c:v>1.5582</c:v>
                </c:pt>
                <c:pt idx="15583">
                  <c:v>1.5583</c:v>
                </c:pt>
                <c:pt idx="15584">
                  <c:v>1.5584</c:v>
                </c:pt>
                <c:pt idx="15585">
                  <c:v>1.5585</c:v>
                </c:pt>
                <c:pt idx="15586">
                  <c:v>1.5586</c:v>
                </c:pt>
                <c:pt idx="15587">
                  <c:v>1.5587000000000002</c:v>
                </c:pt>
                <c:pt idx="15588">
                  <c:v>1.5588</c:v>
                </c:pt>
                <c:pt idx="15589">
                  <c:v>1.5589</c:v>
                </c:pt>
                <c:pt idx="15590">
                  <c:v>1.5590000000000002</c:v>
                </c:pt>
                <c:pt idx="15591">
                  <c:v>1.5590999999999999</c:v>
                </c:pt>
                <c:pt idx="15592">
                  <c:v>1.5591999999999999</c:v>
                </c:pt>
                <c:pt idx="15593">
                  <c:v>1.5592999999999999</c:v>
                </c:pt>
                <c:pt idx="15594">
                  <c:v>1.5594000000000001</c:v>
                </c:pt>
                <c:pt idx="15595">
                  <c:v>1.5594999999999999</c:v>
                </c:pt>
                <c:pt idx="15596">
                  <c:v>1.5595999999999999</c:v>
                </c:pt>
                <c:pt idx="15597">
                  <c:v>1.5597000000000001</c:v>
                </c:pt>
                <c:pt idx="15598">
                  <c:v>1.5598000000000001</c:v>
                </c:pt>
                <c:pt idx="15599">
                  <c:v>1.5598999999999998</c:v>
                </c:pt>
                <c:pt idx="15600">
                  <c:v>1.56</c:v>
                </c:pt>
                <c:pt idx="15601">
                  <c:v>1.5601</c:v>
                </c:pt>
                <c:pt idx="15602">
                  <c:v>1.5602</c:v>
                </c:pt>
                <c:pt idx="15603">
                  <c:v>1.5603</c:v>
                </c:pt>
                <c:pt idx="15604">
                  <c:v>1.5604</c:v>
                </c:pt>
                <c:pt idx="15605">
                  <c:v>1.5605</c:v>
                </c:pt>
                <c:pt idx="15606">
                  <c:v>1.5606</c:v>
                </c:pt>
                <c:pt idx="15607">
                  <c:v>1.5607</c:v>
                </c:pt>
                <c:pt idx="15608">
                  <c:v>1.5608</c:v>
                </c:pt>
                <c:pt idx="15609">
                  <c:v>1.5609</c:v>
                </c:pt>
                <c:pt idx="15610">
                  <c:v>1.5610000000000002</c:v>
                </c:pt>
                <c:pt idx="15611">
                  <c:v>1.5610999999999999</c:v>
                </c:pt>
                <c:pt idx="15612">
                  <c:v>1.5611999999999999</c:v>
                </c:pt>
                <c:pt idx="15613">
                  <c:v>1.5613000000000001</c:v>
                </c:pt>
                <c:pt idx="15614">
                  <c:v>1.5613999999999999</c:v>
                </c:pt>
                <c:pt idx="15615">
                  <c:v>1.5614999999999999</c:v>
                </c:pt>
                <c:pt idx="15616">
                  <c:v>1.5616000000000001</c:v>
                </c:pt>
                <c:pt idx="15617">
                  <c:v>1.5617000000000001</c:v>
                </c:pt>
                <c:pt idx="15618">
                  <c:v>1.5617999999999999</c:v>
                </c:pt>
                <c:pt idx="15619">
                  <c:v>1.5619000000000001</c:v>
                </c:pt>
                <c:pt idx="15620">
                  <c:v>1.5620000000000001</c:v>
                </c:pt>
                <c:pt idx="15621">
                  <c:v>1.5621</c:v>
                </c:pt>
                <c:pt idx="15622">
                  <c:v>1.5621999999999998</c:v>
                </c:pt>
                <c:pt idx="15623">
                  <c:v>1.5623</c:v>
                </c:pt>
                <c:pt idx="15624">
                  <c:v>1.5624</c:v>
                </c:pt>
                <c:pt idx="15625">
                  <c:v>1.5625</c:v>
                </c:pt>
                <c:pt idx="15626">
                  <c:v>1.5626</c:v>
                </c:pt>
                <c:pt idx="15627">
                  <c:v>1.5627</c:v>
                </c:pt>
                <c:pt idx="15628">
                  <c:v>1.5628</c:v>
                </c:pt>
                <c:pt idx="15629">
                  <c:v>1.5629000000000002</c:v>
                </c:pt>
                <c:pt idx="15630">
                  <c:v>1.5629999999999999</c:v>
                </c:pt>
                <c:pt idx="15631">
                  <c:v>1.5630999999999999</c:v>
                </c:pt>
                <c:pt idx="15632">
                  <c:v>1.5632000000000001</c:v>
                </c:pt>
                <c:pt idx="15633">
                  <c:v>1.5633000000000001</c:v>
                </c:pt>
                <c:pt idx="15634">
                  <c:v>1.5633999999999999</c:v>
                </c:pt>
                <c:pt idx="15635">
                  <c:v>1.5635000000000001</c:v>
                </c:pt>
                <c:pt idx="15636">
                  <c:v>1.5636000000000001</c:v>
                </c:pt>
                <c:pt idx="15637">
                  <c:v>1.5636999999999999</c:v>
                </c:pt>
                <c:pt idx="15638">
                  <c:v>1.5637999999999999</c:v>
                </c:pt>
                <c:pt idx="15639">
                  <c:v>1.5639000000000001</c:v>
                </c:pt>
                <c:pt idx="15640">
                  <c:v>1.5640000000000001</c:v>
                </c:pt>
                <c:pt idx="15641">
                  <c:v>1.5640999999999998</c:v>
                </c:pt>
                <c:pt idx="15642">
                  <c:v>1.5642</c:v>
                </c:pt>
                <c:pt idx="15643">
                  <c:v>1.5643</c:v>
                </c:pt>
                <c:pt idx="15644">
                  <c:v>1.5644</c:v>
                </c:pt>
                <c:pt idx="15645">
                  <c:v>1.5645</c:v>
                </c:pt>
                <c:pt idx="15646">
                  <c:v>1.5646</c:v>
                </c:pt>
                <c:pt idx="15647">
                  <c:v>1.5647</c:v>
                </c:pt>
                <c:pt idx="15648">
                  <c:v>1.5648000000000002</c:v>
                </c:pt>
                <c:pt idx="15649">
                  <c:v>1.5649</c:v>
                </c:pt>
                <c:pt idx="15650">
                  <c:v>1.5649999999999999</c:v>
                </c:pt>
                <c:pt idx="15651">
                  <c:v>1.5650999999999999</c:v>
                </c:pt>
                <c:pt idx="15652">
                  <c:v>1.5652000000000001</c:v>
                </c:pt>
                <c:pt idx="15653">
                  <c:v>1.5652999999999999</c:v>
                </c:pt>
                <c:pt idx="15654">
                  <c:v>1.5653999999999999</c:v>
                </c:pt>
                <c:pt idx="15655">
                  <c:v>1.5655000000000001</c:v>
                </c:pt>
                <c:pt idx="15656">
                  <c:v>1.5656000000000001</c:v>
                </c:pt>
                <c:pt idx="15657">
                  <c:v>1.5656999999999999</c:v>
                </c:pt>
                <c:pt idx="15658">
                  <c:v>1.5658000000000001</c:v>
                </c:pt>
                <c:pt idx="15659">
                  <c:v>1.5659000000000001</c:v>
                </c:pt>
                <c:pt idx="15660">
                  <c:v>1.5659999999999998</c:v>
                </c:pt>
                <c:pt idx="15661">
                  <c:v>1.5661</c:v>
                </c:pt>
                <c:pt idx="15662">
                  <c:v>1.5662</c:v>
                </c:pt>
                <c:pt idx="15663">
                  <c:v>1.5663</c:v>
                </c:pt>
                <c:pt idx="15664">
                  <c:v>1.5664</c:v>
                </c:pt>
                <c:pt idx="15665">
                  <c:v>1.5665</c:v>
                </c:pt>
                <c:pt idx="15666">
                  <c:v>1.5666</c:v>
                </c:pt>
                <c:pt idx="15667">
                  <c:v>1.5667</c:v>
                </c:pt>
                <c:pt idx="15668">
                  <c:v>1.5668</c:v>
                </c:pt>
                <c:pt idx="15669">
                  <c:v>1.5669</c:v>
                </c:pt>
                <c:pt idx="15670">
                  <c:v>1.5669999999999999</c:v>
                </c:pt>
                <c:pt idx="15671">
                  <c:v>1.5671000000000002</c:v>
                </c:pt>
                <c:pt idx="15672">
                  <c:v>1.5671999999999999</c:v>
                </c:pt>
                <c:pt idx="15673">
                  <c:v>1.5672999999999999</c:v>
                </c:pt>
                <c:pt idx="15674">
                  <c:v>1.5674000000000001</c:v>
                </c:pt>
                <c:pt idx="15675">
                  <c:v>1.5675000000000001</c:v>
                </c:pt>
                <c:pt idx="15676">
                  <c:v>1.5675999999999999</c:v>
                </c:pt>
                <c:pt idx="15677">
                  <c:v>1.5677000000000001</c:v>
                </c:pt>
                <c:pt idx="15678">
                  <c:v>1.5678000000000001</c:v>
                </c:pt>
                <c:pt idx="15679">
                  <c:v>1.5678999999999998</c:v>
                </c:pt>
                <c:pt idx="15680">
                  <c:v>1.5680000000000001</c:v>
                </c:pt>
                <c:pt idx="15681">
                  <c:v>1.5681</c:v>
                </c:pt>
                <c:pt idx="15682">
                  <c:v>1.5682</c:v>
                </c:pt>
                <c:pt idx="15683">
                  <c:v>1.5682999999999998</c:v>
                </c:pt>
                <c:pt idx="15684">
                  <c:v>1.5684</c:v>
                </c:pt>
                <c:pt idx="15685">
                  <c:v>1.5685</c:v>
                </c:pt>
                <c:pt idx="15686">
                  <c:v>1.5686</c:v>
                </c:pt>
                <c:pt idx="15687">
                  <c:v>1.5687</c:v>
                </c:pt>
                <c:pt idx="15688">
                  <c:v>1.5688</c:v>
                </c:pt>
                <c:pt idx="15689">
                  <c:v>1.5689</c:v>
                </c:pt>
                <c:pt idx="15690">
                  <c:v>1.5690000000000002</c:v>
                </c:pt>
                <c:pt idx="15691">
                  <c:v>1.5690999999999999</c:v>
                </c:pt>
                <c:pt idx="15692">
                  <c:v>1.5691999999999999</c:v>
                </c:pt>
                <c:pt idx="15693">
                  <c:v>1.5693000000000001</c:v>
                </c:pt>
                <c:pt idx="15694">
                  <c:v>1.5694000000000001</c:v>
                </c:pt>
                <c:pt idx="15695">
                  <c:v>1.5694999999999999</c:v>
                </c:pt>
                <c:pt idx="15696">
                  <c:v>1.5695999999999999</c:v>
                </c:pt>
                <c:pt idx="15697">
                  <c:v>1.5697000000000001</c:v>
                </c:pt>
                <c:pt idx="15698">
                  <c:v>1.5698000000000001</c:v>
                </c:pt>
                <c:pt idx="15699">
                  <c:v>1.5698999999999999</c:v>
                </c:pt>
                <c:pt idx="15700">
                  <c:v>1.57</c:v>
                </c:pt>
                <c:pt idx="15701">
                  <c:v>1.5701000000000001</c:v>
                </c:pt>
                <c:pt idx="15702">
                  <c:v>1.5701999999999998</c:v>
                </c:pt>
                <c:pt idx="15703">
                  <c:v>1.5703</c:v>
                </c:pt>
                <c:pt idx="15704">
                  <c:v>1.5704</c:v>
                </c:pt>
                <c:pt idx="15705">
                  <c:v>1.5705</c:v>
                </c:pt>
                <c:pt idx="15706">
                  <c:v>1.5706</c:v>
                </c:pt>
                <c:pt idx="15707">
                  <c:v>1.5707</c:v>
                </c:pt>
                <c:pt idx="15708">
                  <c:v>1.5708</c:v>
                </c:pt>
                <c:pt idx="15709">
                  <c:v>1.5709</c:v>
                </c:pt>
                <c:pt idx="15710">
                  <c:v>1.571</c:v>
                </c:pt>
                <c:pt idx="15711">
                  <c:v>1.5710999999999999</c:v>
                </c:pt>
                <c:pt idx="15712">
                  <c:v>1.5711999999999999</c:v>
                </c:pt>
                <c:pt idx="15713">
                  <c:v>1.5713000000000001</c:v>
                </c:pt>
                <c:pt idx="15714">
                  <c:v>1.5713999999999999</c:v>
                </c:pt>
                <c:pt idx="15715">
                  <c:v>1.5714999999999999</c:v>
                </c:pt>
                <c:pt idx="15716">
                  <c:v>1.5716000000000001</c:v>
                </c:pt>
                <c:pt idx="15717">
                  <c:v>1.5717000000000001</c:v>
                </c:pt>
                <c:pt idx="15718">
                  <c:v>1.5717999999999999</c:v>
                </c:pt>
                <c:pt idx="15719">
                  <c:v>1.5719000000000001</c:v>
                </c:pt>
                <c:pt idx="15720">
                  <c:v>1.5720000000000001</c:v>
                </c:pt>
                <c:pt idx="15721">
                  <c:v>1.5721000000000001</c:v>
                </c:pt>
                <c:pt idx="15722">
                  <c:v>1.5722</c:v>
                </c:pt>
                <c:pt idx="15723">
                  <c:v>1.5723</c:v>
                </c:pt>
                <c:pt idx="15724">
                  <c:v>1.5724</c:v>
                </c:pt>
                <c:pt idx="15725">
                  <c:v>1.5724999999999998</c:v>
                </c:pt>
                <c:pt idx="15726">
                  <c:v>1.5726</c:v>
                </c:pt>
                <c:pt idx="15727">
                  <c:v>1.5727</c:v>
                </c:pt>
                <c:pt idx="15728">
                  <c:v>1.5728</c:v>
                </c:pt>
                <c:pt idx="15729">
                  <c:v>1.5729</c:v>
                </c:pt>
                <c:pt idx="15730">
                  <c:v>1.573</c:v>
                </c:pt>
                <c:pt idx="15731">
                  <c:v>1.5730999999999999</c:v>
                </c:pt>
                <c:pt idx="15732">
                  <c:v>1.5732000000000002</c:v>
                </c:pt>
                <c:pt idx="15733">
                  <c:v>1.5732999999999999</c:v>
                </c:pt>
                <c:pt idx="15734">
                  <c:v>1.5733999999999999</c:v>
                </c:pt>
                <c:pt idx="15735">
                  <c:v>1.5735000000000001</c:v>
                </c:pt>
                <c:pt idx="15736">
                  <c:v>1.5736000000000001</c:v>
                </c:pt>
                <c:pt idx="15737">
                  <c:v>1.5736999999999999</c:v>
                </c:pt>
                <c:pt idx="15738">
                  <c:v>1.5738000000000001</c:v>
                </c:pt>
                <c:pt idx="15739">
                  <c:v>1.5739000000000001</c:v>
                </c:pt>
                <c:pt idx="15740">
                  <c:v>1.5740000000000001</c:v>
                </c:pt>
                <c:pt idx="15741">
                  <c:v>1.5740999999999998</c:v>
                </c:pt>
                <c:pt idx="15742">
                  <c:v>1.5742</c:v>
                </c:pt>
                <c:pt idx="15743">
                  <c:v>1.5743</c:v>
                </c:pt>
                <c:pt idx="15744">
                  <c:v>1.5744</c:v>
                </c:pt>
                <c:pt idx="15745">
                  <c:v>1.5745</c:v>
                </c:pt>
                <c:pt idx="15746">
                  <c:v>1.5746</c:v>
                </c:pt>
                <c:pt idx="15747">
                  <c:v>1.5747</c:v>
                </c:pt>
                <c:pt idx="15748">
                  <c:v>1.5748</c:v>
                </c:pt>
                <c:pt idx="15749">
                  <c:v>1.5749</c:v>
                </c:pt>
                <c:pt idx="15750">
                  <c:v>1.575</c:v>
                </c:pt>
                <c:pt idx="15751">
                  <c:v>1.5751000000000002</c:v>
                </c:pt>
                <c:pt idx="15752">
                  <c:v>1.5751999999999999</c:v>
                </c:pt>
                <c:pt idx="15753">
                  <c:v>1.5752999999999999</c:v>
                </c:pt>
                <c:pt idx="15754">
                  <c:v>1.5753999999999999</c:v>
                </c:pt>
                <c:pt idx="15755">
                  <c:v>1.5755000000000001</c:v>
                </c:pt>
                <c:pt idx="15756">
                  <c:v>1.5755999999999999</c:v>
                </c:pt>
                <c:pt idx="15757">
                  <c:v>1.5756999999999999</c:v>
                </c:pt>
                <c:pt idx="15758">
                  <c:v>1.5758000000000001</c:v>
                </c:pt>
                <c:pt idx="15759">
                  <c:v>1.5759000000000001</c:v>
                </c:pt>
                <c:pt idx="15760">
                  <c:v>1.5759999999999998</c:v>
                </c:pt>
                <c:pt idx="15761">
                  <c:v>1.5761000000000001</c:v>
                </c:pt>
                <c:pt idx="15762">
                  <c:v>1.5762</c:v>
                </c:pt>
                <c:pt idx="15763">
                  <c:v>1.5763</c:v>
                </c:pt>
                <c:pt idx="15764">
                  <c:v>1.5764</c:v>
                </c:pt>
                <c:pt idx="15765">
                  <c:v>1.5765</c:v>
                </c:pt>
                <c:pt idx="15766">
                  <c:v>1.5766</c:v>
                </c:pt>
                <c:pt idx="15767">
                  <c:v>1.5767000000000002</c:v>
                </c:pt>
                <c:pt idx="15768">
                  <c:v>1.5768</c:v>
                </c:pt>
                <c:pt idx="15769">
                  <c:v>1.5769</c:v>
                </c:pt>
                <c:pt idx="15770">
                  <c:v>1.577</c:v>
                </c:pt>
                <c:pt idx="15771">
                  <c:v>1.5770999999999999</c:v>
                </c:pt>
                <c:pt idx="15772">
                  <c:v>1.5771999999999999</c:v>
                </c:pt>
                <c:pt idx="15773">
                  <c:v>1.5772999999999999</c:v>
                </c:pt>
                <c:pt idx="15774">
                  <c:v>1.5774000000000001</c:v>
                </c:pt>
                <c:pt idx="15775">
                  <c:v>1.5774999999999999</c:v>
                </c:pt>
                <c:pt idx="15776">
                  <c:v>1.5775999999999999</c:v>
                </c:pt>
                <c:pt idx="15777">
                  <c:v>1.5777000000000001</c:v>
                </c:pt>
                <c:pt idx="15778">
                  <c:v>1.5778000000000001</c:v>
                </c:pt>
                <c:pt idx="15779">
                  <c:v>1.5778999999999999</c:v>
                </c:pt>
                <c:pt idx="15780">
                  <c:v>1.5780000000000001</c:v>
                </c:pt>
                <c:pt idx="15781">
                  <c:v>1.5781000000000001</c:v>
                </c:pt>
                <c:pt idx="15782">
                  <c:v>1.5782</c:v>
                </c:pt>
                <c:pt idx="15783">
                  <c:v>1.5783</c:v>
                </c:pt>
                <c:pt idx="15784">
                  <c:v>1.5784</c:v>
                </c:pt>
                <c:pt idx="15785">
                  <c:v>1.5785</c:v>
                </c:pt>
                <c:pt idx="15786">
                  <c:v>1.5786</c:v>
                </c:pt>
                <c:pt idx="15787">
                  <c:v>1.5787</c:v>
                </c:pt>
                <c:pt idx="15788">
                  <c:v>1.5788</c:v>
                </c:pt>
                <c:pt idx="15789">
                  <c:v>1.5789</c:v>
                </c:pt>
                <c:pt idx="15790">
                  <c:v>1.5790000000000002</c:v>
                </c:pt>
                <c:pt idx="15791">
                  <c:v>1.5790999999999999</c:v>
                </c:pt>
                <c:pt idx="15792">
                  <c:v>1.5791999999999999</c:v>
                </c:pt>
                <c:pt idx="15793">
                  <c:v>1.5793000000000001</c:v>
                </c:pt>
                <c:pt idx="15794">
                  <c:v>1.5793999999999999</c:v>
                </c:pt>
                <c:pt idx="15795">
                  <c:v>1.5794999999999999</c:v>
                </c:pt>
                <c:pt idx="15796">
                  <c:v>1.5796000000000001</c:v>
                </c:pt>
                <c:pt idx="15797">
                  <c:v>1.5797000000000001</c:v>
                </c:pt>
                <c:pt idx="15798">
                  <c:v>1.5797999999999999</c:v>
                </c:pt>
                <c:pt idx="15799">
                  <c:v>1.5798999999999999</c:v>
                </c:pt>
                <c:pt idx="15800">
                  <c:v>1.58</c:v>
                </c:pt>
                <c:pt idx="15801">
                  <c:v>1.5801000000000001</c:v>
                </c:pt>
                <c:pt idx="15802">
                  <c:v>1.5801999999999998</c:v>
                </c:pt>
                <c:pt idx="15803">
                  <c:v>1.5803</c:v>
                </c:pt>
                <c:pt idx="15804">
                  <c:v>1.5804</c:v>
                </c:pt>
                <c:pt idx="15805">
                  <c:v>1.5805</c:v>
                </c:pt>
                <c:pt idx="15806">
                  <c:v>1.5806</c:v>
                </c:pt>
                <c:pt idx="15807">
                  <c:v>1.5807</c:v>
                </c:pt>
                <c:pt idx="15808">
                  <c:v>1.5808</c:v>
                </c:pt>
                <c:pt idx="15809">
                  <c:v>1.5809000000000002</c:v>
                </c:pt>
                <c:pt idx="15810">
                  <c:v>1.581</c:v>
                </c:pt>
                <c:pt idx="15811">
                  <c:v>1.5810999999999999</c:v>
                </c:pt>
                <c:pt idx="15812">
                  <c:v>1.5812000000000002</c:v>
                </c:pt>
                <c:pt idx="15813">
                  <c:v>1.5812999999999999</c:v>
                </c:pt>
                <c:pt idx="15814">
                  <c:v>1.5813999999999999</c:v>
                </c:pt>
                <c:pt idx="15815">
                  <c:v>1.5814999999999999</c:v>
                </c:pt>
                <c:pt idx="15816">
                  <c:v>1.5816000000000001</c:v>
                </c:pt>
                <c:pt idx="15817">
                  <c:v>1.5816999999999999</c:v>
                </c:pt>
                <c:pt idx="15818">
                  <c:v>1.5817999999999999</c:v>
                </c:pt>
                <c:pt idx="15819">
                  <c:v>1.5819000000000001</c:v>
                </c:pt>
                <c:pt idx="15820">
                  <c:v>1.5820000000000001</c:v>
                </c:pt>
                <c:pt idx="15821">
                  <c:v>1.5820999999999998</c:v>
                </c:pt>
                <c:pt idx="15822">
                  <c:v>1.5822000000000001</c:v>
                </c:pt>
                <c:pt idx="15823">
                  <c:v>1.5823</c:v>
                </c:pt>
                <c:pt idx="15824">
                  <c:v>1.5824</c:v>
                </c:pt>
                <c:pt idx="15825">
                  <c:v>1.5825</c:v>
                </c:pt>
                <c:pt idx="15826">
                  <c:v>1.5826</c:v>
                </c:pt>
                <c:pt idx="15827">
                  <c:v>1.5827</c:v>
                </c:pt>
                <c:pt idx="15828">
                  <c:v>1.5828</c:v>
                </c:pt>
                <c:pt idx="15829">
                  <c:v>1.5829</c:v>
                </c:pt>
                <c:pt idx="15830">
                  <c:v>1.583</c:v>
                </c:pt>
                <c:pt idx="15831">
                  <c:v>1.5831</c:v>
                </c:pt>
                <c:pt idx="15832">
                  <c:v>1.5832000000000002</c:v>
                </c:pt>
                <c:pt idx="15833">
                  <c:v>1.5832999999999999</c:v>
                </c:pt>
                <c:pt idx="15834">
                  <c:v>1.5833999999999999</c:v>
                </c:pt>
                <c:pt idx="15835">
                  <c:v>1.5835000000000001</c:v>
                </c:pt>
                <c:pt idx="15836">
                  <c:v>1.5835999999999999</c:v>
                </c:pt>
                <c:pt idx="15837">
                  <c:v>1.5836999999999999</c:v>
                </c:pt>
                <c:pt idx="15838">
                  <c:v>1.5838000000000001</c:v>
                </c:pt>
                <c:pt idx="15839">
                  <c:v>1.5839000000000001</c:v>
                </c:pt>
                <c:pt idx="15840">
                  <c:v>1.5839999999999999</c:v>
                </c:pt>
                <c:pt idx="15841">
                  <c:v>1.5841000000000001</c:v>
                </c:pt>
                <c:pt idx="15842">
                  <c:v>1.5842000000000001</c:v>
                </c:pt>
                <c:pt idx="15843">
                  <c:v>1.5843</c:v>
                </c:pt>
                <c:pt idx="15844">
                  <c:v>1.5843999999999998</c:v>
                </c:pt>
                <c:pt idx="15845">
                  <c:v>1.5845</c:v>
                </c:pt>
                <c:pt idx="15846">
                  <c:v>1.5846</c:v>
                </c:pt>
                <c:pt idx="15847">
                  <c:v>1.5847</c:v>
                </c:pt>
                <c:pt idx="15848">
                  <c:v>1.5848</c:v>
                </c:pt>
                <c:pt idx="15849">
                  <c:v>1.5849</c:v>
                </c:pt>
                <c:pt idx="15850">
                  <c:v>1.585</c:v>
                </c:pt>
                <c:pt idx="15851">
                  <c:v>1.5851000000000002</c:v>
                </c:pt>
                <c:pt idx="15852">
                  <c:v>1.5851999999999999</c:v>
                </c:pt>
                <c:pt idx="15853">
                  <c:v>1.5852999999999999</c:v>
                </c:pt>
                <c:pt idx="15854">
                  <c:v>1.5854000000000001</c:v>
                </c:pt>
                <c:pt idx="15855">
                  <c:v>1.5855000000000001</c:v>
                </c:pt>
                <c:pt idx="15856">
                  <c:v>1.5855999999999999</c:v>
                </c:pt>
                <c:pt idx="15857">
                  <c:v>1.5857000000000001</c:v>
                </c:pt>
                <c:pt idx="15858">
                  <c:v>1.5858000000000001</c:v>
                </c:pt>
                <c:pt idx="15859">
                  <c:v>1.5858999999999999</c:v>
                </c:pt>
                <c:pt idx="15860">
                  <c:v>1.5859999999999999</c:v>
                </c:pt>
                <c:pt idx="15861">
                  <c:v>1.5861000000000001</c:v>
                </c:pt>
                <c:pt idx="15862">
                  <c:v>1.5862000000000001</c:v>
                </c:pt>
                <c:pt idx="15863">
                  <c:v>1.5862999999999998</c:v>
                </c:pt>
                <c:pt idx="15864">
                  <c:v>1.5864</c:v>
                </c:pt>
                <c:pt idx="15865">
                  <c:v>1.5865</c:v>
                </c:pt>
                <c:pt idx="15866">
                  <c:v>1.5866</c:v>
                </c:pt>
                <c:pt idx="15867">
                  <c:v>1.5867</c:v>
                </c:pt>
                <c:pt idx="15868">
                  <c:v>1.5868</c:v>
                </c:pt>
                <c:pt idx="15869">
                  <c:v>1.5869</c:v>
                </c:pt>
                <c:pt idx="15870">
                  <c:v>1.5870000000000002</c:v>
                </c:pt>
                <c:pt idx="15871">
                  <c:v>1.5871</c:v>
                </c:pt>
                <c:pt idx="15872">
                  <c:v>1.5871999999999999</c:v>
                </c:pt>
                <c:pt idx="15873">
                  <c:v>1.5872999999999999</c:v>
                </c:pt>
                <c:pt idx="15874">
                  <c:v>1.5874000000000001</c:v>
                </c:pt>
                <c:pt idx="15875">
                  <c:v>1.5874999999999999</c:v>
                </c:pt>
                <c:pt idx="15876">
                  <c:v>1.5875999999999999</c:v>
                </c:pt>
                <c:pt idx="15877">
                  <c:v>1.5877000000000001</c:v>
                </c:pt>
                <c:pt idx="15878">
                  <c:v>1.5878000000000001</c:v>
                </c:pt>
                <c:pt idx="15879">
                  <c:v>1.5878999999999999</c:v>
                </c:pt>
                <c:pt idx="15880">
                  <c:v>1.5880000000000001</c:v>
                </c:pt>
                <c:pt idx="15881">
                  <c:v>1.5881000000000001</c:v>
                </c:pt>
                <c:pt idx="15882">
                  <c:v>1.5881999999999998</c:v>
                </c:pt>
                <c:pt idx="15883">
                  <c:v>1.5883</c:v>
                </c:pt>
                <c:pt idx="15884">
                  <c:v>1.5884</c:v>
                </c:pt>
                <c:pt idx="15885">
                  <c:v>1.5885</c:v>
                </c:pt>
                <c:pt idx="15886">
                  <c:v>1.5886</c:v>
                </c:pt>
                <c:pt idx="15887">
                  <c:v>1.5887</c:v>
                </c:pt>
                <c:pt idx="15888">
                  <c:v>1.5888</c:v>
                </c:pt>
                <c:pt idx="15889">
                  <c:v>1.5889</c:v>
                </c:pt>
                <c:pt idx="15890">
                  <c:v>1.589</c:v>
                </c:pt>
                <c:pt idx="15891">
                  <c:v>1.5891</c:v>
                </c:pt>
                <c:pt idx="15892">
                  <c:v>1.5891999999999999</c:v>
                </c:pt>
                <c:pt idx="15893">
                  <c:v>1.5893000000000002</c:v>
                </c:pt>
                <c:pt idx="15894">
                  <c:v>1.5893999999999999</c:v>
                </c:pt>
                <c:pt idx="15895">
                  <c:v>1.5894999999999999</c:v>
                </c:pt>
                <c:pt idx="15896">
                  <c:v>1.5896000000000001</c:v>
                </c:pt>
                <c:pt idx="15897">
                  <c:v>1.5897000000000001</c:v>
                </c:pt>
                <c:pt idx="15898">
                  <c:v>1.5897999999999999</c:v>
                </c:pt>
                <c:pt idx="15899">
                  <c:v>1.5899000000000001</c:v>
                </c:pt>
                <c:pt idx="15900">
                  <c:v>1.59</c:v>
                </c:pt>
                <c:pt idx="15901">
                  <c:v>1.5901000000000001</c:v>
                </c:pt>
                <c:pt idx="15902">
                  <c:v>1.5901999999999998</c:v>
                </c:pt>
                <c:pt idx="15903">
                  <c:v>1.5903</c:v>
                </c:pt>
                <c:pt idx="15904">
                  <c:v>1.5904</c:v>
                </c:pt>
                <c:pt idx="15905">
                  <c:v>1.5904999999999998</c:v>
                </c:pt>
                <c:pt idx="15906">
                  <c:v>1.5906</c:v>
                </c:pt>
                <c:pt idx="15907">
                  <c:v>1.5907</c:v>
                </c:pt>
                <c:pt idx="15908">
                  <c:v>1.5908</c:v>
                </c:pt>
                <c:pt idx="15909">
                  <c:v>1.5909</c:v>
                </c:pt>
                <c:pt idx="15910">
                  <c:v>1.591</c:v>
                </c:pt>
                <c:pt idx="15911">
                  <c:v>1.5911</c:v>
                </c:pt>
                <c:pt idx="15912">
                  <c:v>1.5912000000000002</c:v>
                </c:pt>
                <c:pt idx="15913">
                  <c:v>1.5912999999999999</c:v>
                </c:pt>
                <c:pt idx="15914">
                  <c:v>1.5913999999999999</c:v>
                </c:pt>
                <c:pt idx="15915">
                  <c:v>1.5915000000000001</c:v>
                </c:pt>
                <c:pt idx="15916">
                  <c:v>1.5916000000000001</c:v>
                </c:pt>
                <c:pt idx="15917">
                  <c:v>1.5916999999999999</c:v>
                </c:pt>
                <c:pt idx="15918">
                  <c:v>1.5917999999999999</c:v>
                </c:pt>
                <c:pt idx="15919">
                  <c:v>1.5919000000000001</c:v>
                </c:pt>
                <c:pt idx="15920">
                  <c:v>1.5920000000000001</c:v>
                </c:pt>
                <c:pt idx="15921">
                  <c:v>1.5920999999999998</c:v>
                </c:pt>
                <c:pt idx="15922">
                  <c:v>1.5922000000000001</c:v>
                </c:pt>
                <c:pt idx="15923">
                  <c:v>1.5923</c:v>
                </c:pt>
                <c:pt idx="15924">
                  <c:v>1.5923999999999998</c:v>
                </c:pt>
                <c:pt idx="15925">
                  <c:v>1.5925</c:v>
                </c:pt>
                <c:pt idx="15926">
                  <c:v>1.5926</c:v>
                </c:pt>
                <c:pt idx="15927">
                  <c:v>1.5927</c:v>
                </c:pt>
                <c:pt idx="15928">
                  <c:v>1.5928</c:v>
                </c:pt>
                <c:pt idx="15929">
                  <c:v>1.5929</c:v>
                </c:pt>
                <c:pt idx="15930">
                  <c:v>1.593</c:v>
                </c:pt>
                <c:pt idx="15931">
                  <c:v>1.5931000000000002</c:v>
                </c:pt>
                <c:pt idx="15932">
                  <c:v>1.5931999999999999</c:v>
                </c:pt>
                <c:pt idx="15933">
                  <c:v>1.5932999999999999</c:v>
                </c:pt>
                <c:pt idx="15934">
                  <c:v>1.5933999999999999</c:v>
                </c:pt>
                <c:pt idx="15935">
                  <c:v>1.5935000000000001</c:v>
                </c:pt>
                <c:pt idx="15936">
                  <c:v>1.5935999999999999</c:v>
                </c:pt>
                <c:pt idx="15937">
                  <c:v>1.5936999999999999</c:v>
                </c:pt>
                <c:pt idx="15938">
                  <c:v>1.5938000000000001</c:v>
                </c:pt>
                <c:pt idx="15939">
                  <c:v>1.5939000000000001</c:v>
                </c:pt>
                <c:pt idx="15940">
                  <c:v>1.5939999999999999</c:v>
                </c:pt>
                <c:pt idx="15941">
                  <c:v>1.5941000000000001</c:v>
                </c:pt>
                <c:pt idx="15942">
                  <c:v>1.5942000000000001</c:v>
                </c:pt>
                <c:pt idx="15943">
                  <c:v>1.5943000000000001</c:v>
                </c:pt>
                <c:pt idx="15944">
                  <c:v>1.5944</c:v>
                </c:pt>
                <c:pt idx="15945">
                  <c:v>1.5945</c:v>
                </c:pt>
                <c:pt idx="15946">
                  <c:v>1.5946</c:v>
                </c:pt>
                <c:pt idx="15947">
                  <c:v>1.5946999999999998</c:v>
                </c:pt>
                <c:pt idx="15948">
                  <c:v>1.5948</c:v>
                </c:pt>
                <c:pt idx="15949">
                  <c:v>1.5949</c:v>
                </c:pt>
                <c:pt idx="15950">
                  <c:v>1.595</c:v>
                </c:pt>
                <c:pt idx="15951">
                  <c:v>1.5951</c:v>
                </c:pt>
                <c:pt idx="15952">
                  <c:v>1.5952</c:v>
                </c:pt>
                <c:pt idx="15953">
                  <c:v>1.5952999999999999</c:v>
                </c:pt>
                <c:pt idx="15954">
                  <c:v>1.5954000000000002</c:v>
                </c:pt>
                <c:pt idx="15955">
                  <c:v>1.5954999999999999</c:v>
                </c:pt>
                <c:pt idx="15956">
                  <c:v>1.5955999999999999</c:v>
                </c:pt>
                <c:pt idx="15957">
                  <c:v>1.5957000000000001</c:v>
                </c:pt>
                <c:pt idx="15958">
                  <c:v>1.5958000000000001</c:v>
                </c:pt>
                <c:pt idx="15959">
                  <c:v>1.5958999999999999</c:v>
                </c:pt>
                <c:pt idx="15960">
                  <c:v>1.5960000000000001</c:v>
                </c:pt>
                <c:pt idx="15961">
                  <c:v>1.5961000000000001</c:v>
                </c:pt>
                <c:pt idx="15962">
                  <c:v>1.5962000000000001</c:v>
                </c:pt>
                <c:pt idx="15963">
                  <c:v>1.5962999999999998</c:v>
                </c:pt>
                <c:pt idx="15964">
                  <c:v>1.5964</c:v>
                </c:pt>
                <c:pt idx="15965">
                  <c:v>1.5965</c:v>
                </c:pt>
                <c:pt idx="15966">
                  <c:v>1.5966</c:v>
                </c:pt>
                <c:pt idx="15967">
                  <c:v>1.5967</c:v>
                </c:pt>
                <c:pt idx="15968">
                  <c:v>1.5968</c:v>
                </c:pt>
                <c:pt idx="15969">
                  <c:v>1.5969</c:v>
                </c:pt>
                <c:pt idx="15970">
                  <c:v>1.597</c:v>
                </c:pt>
                <c:pt idx="15971">
                  <c:v>1.5971</c:v>
                </c:pt>
                <c:pt idx="15972">
                  <c:v>1.5972</c:v>
                </c:pt>
                <c:pt idx="15973">
                  <c:v>1.5973000000000002</c:v>
                </c:pt>
                <c:pt idx="15974">
                  <c:v>1.5973999999999999</c:v>
                </c:pt>
                <c:pt idx="15975">
                  <c:v>1.5974999999999999</c:v>
                </c:pt>
                <c:pt idx="15976">
                  <c:v>1.5975999999999999</c:v>
                </c:pt>
                <c:pt idx="15977">
                  <c:v>1.5977000000000001</c:v>
                </c:pt>
                <c:pt idx="15978">
                  <c:v>1.5977999999999999</c:v>
                </c:pt>
                <c:pt idx="15979">
                  <c:v>1.5978999999999999</c:v>
                </c:pt>
                <c:pt idx="15980">
                  <c:v>1.5980000000000001</c:v>
                </c:pt>
                <c:pt idx="15981">
                  <c:v>1.5981000000000001</c:v>
                </c:pt>
                <c:pt idx="15982">
                  <c:v>1.5981999999999998</c:v>
                </c:pt>
                <c:pt idx="15983">
                  <c:v>1.5983000000000001</c:v>
                </c:pt>
                <c:pt idx="15984">
                  <c:v>1.5984</c:v>
                </c:pt>
                <c:pt idx="15985">
                  <c:v>1.5985</c:v>
                </c:pt>
                <c:pt idx="15986">
                  <c:v>1.5986</c:v>
                </c:pt>
                <c:pt idx="15987">
                  <c:v>1.5987</c:v>
                </c:pt>
                <c:pt idx="15988">
                  <c:v>1.5988</c:v>
                </c:pt>
                <c:pt idx="15989">
                  <c:v>1.5989000000000002</c:v>
                </c:pt>
                <c:pt idx="15990">
                  <c:v>1.599</c:v>
                </c:pt>
                <c:pt idx="15991">
                  <c:v>1.5991</c:v>
                </c:pt>
                <c:pt idx="15992">
                  <c:v>1.5992</c:v>
                </c:pt>
                <c:pt idx="15993">
                  <c:v>1.5992999999999999</c:v>
                </c:pt>
                <c:pt idx="15994">
                  <c:v>1.5993999999999999</c:v>
                </c:pt>
                <c:pt idx="15995">
                  <c:v>1.5994999999999999</c:v>
                </c:pt>
                <c:pt idx="15996">
                  <c:v>1.5996000000000001</c:v>
                </c:pt>
                <c:pt idx="15997">
                  <c:v>1.5996999999999999</c:v>
                </c:pt>
                <c:pt idx="15998">
                  <c:v>1.5997999999999999</c:v>
                </c:pt>
                <c:pt idx="15999">
                  <c:v>1.5999000000000001</c:v>
                </c:pt>
                <c:pt idx="16000">
                  <c:v>1.6</c:v>
                </c:pt>
                <c:pt idx="16001">
                  <c:v>1.6000999999999999</c:v>
                </c:pt>
                <c:pt idx="16002">
                  <c:v>1.6002000000000001</c:v>
                </c:pt>
                <c:pt idx="16003">
                  <c:v>1.6003000000000001</c:v>
                </c:pt>
                <c:pt idx="16004">
                  <c:v>1.6004</c:v>
                </c:pt>
                <c:pt idx="16005">
                  <c:v>1.6005</c:v>
                </c:pt>
                <c:pt idx="16006">
                  <c:v>1.6006</c:v>
                </c:pt>
                <c:pt idx="16007">
                  <c:v>1.6007</c:v>
                </c:pt>
                <c:pt idx="16008">
                  <c:v>1.6008</c:v>
                </c:pt>
                <c:pt idx="16009">
                  <c:v>1.6009</c:v>
                </c:pt>
                <c:pt idx="16010">
                  <c:v>1.601</c:v>
                </c:pt>
                <c:pt idx="16011">
                  <c:v>1.6011</c:v>
                </c:pt>
                <c:pt idx="16012">
                  <c:v>1.6012000000000002</c:v>
                </c:pt>
                <c:pt idx="16013">
                  <c:v>1.6012999999999999</c:v>
                </c:pt>
                <c:pt idx="16014">
                  <c:v>1.6013999999999999</c:v>
                </c:pt>
                <c:pt idx="16015">
                  <c:v>1.6015000000000001</c:v>
                </c:pt>
                <c:pt idx="16016">
                  <c:v>1.6015999999999999</c:v>
                </c:pt>
                <c:pt idx="16017">
                  <c:v>1.6016999999999999</c:v>
                </c:pt>
                <c:pt idx="16018">
                  <c:v>1.6018000000000001</c:v>
                </c:pt>
                <c:pt idx="16019">
                  <c:v>1.6019000000000001</c:v>
                </c:pt>
                <c:pt idx="16020">
                  <c:v>1.6019999999999999</c:v>
                </c:pt>
                <c:pt idx="16021">
                  <c:v>1.6020999999999999</c:v>
                </c:pt>
                <c:pt idx="16022">
                  <c:v>1.6022000000000001</c:v>
                </c:pt>
                <c:pt idx="16023">
                  <c:v>1.6023000000000001</c:v>
                </c:pt>
                <c:pt idx="16024">
                  <c:v>1.6023999999999998</c:v>
                </c:pt>
                <c:pt idx="16025">
                  <c:v>1.6025</c:v>
                </c:pt>
                <c:pt idx="16026">
                  <c:v>1.6026</c:v>
                </c:pt>
                <c:pt idx="16027">
                  <c:v>1.6027</c:v>
                </c:pt>
                <c:pt idx="16028">
                  <c:v>1.6028</c:v>
                </c:pt>
                <c:pt idx="16029">
                  <c:v>1.6029</c:v>
                </c:pt>
                <c:pt idx="16030">
                  <c:v>1.603</c:v>
                </c:pt>
                <c:pt idx="16031">
                  <c:v>1.6031000000000002</c:v>
                </c:pt>
                <c:pt idx="16032">
                  <c:v>1.6032</c:v>
                </c:pt>
                <c:pt idx="16033">
                  <c:v>1.6032999999999999</c:v>
                </c:pt>
                <c:pt idx="16034">
                  <c:v>1.6034000000000002</c:v>
                </c:pt>
                <c:pt idx="16035">
                  <c:v>1.6035000000000001</c:v>
                </c:pt>
                <c:pt idx="16036">
                  <c:v>1.6035999999999999</c:v>
                </c:pt>
                <c:pt idx="16037">
                  <c:v>1.6036999999999999</c:v>
                </c:pt>
                <c:pt idx="16038">
                  <c:v>1.6038000000000001</c:v>
                </c:pt>
                <c:pt idx="16039">
                  <c:v>1.6038999999999999</c:v>
                </c:pt>
                <c:pt idx="16040">
                  <c:v>1.6039999999999999</c:v>
                </c:pt>
                <c:pt idx="16041">
                  <c:v>1.6041000000000001</c:v>
                </c:pt>
                <c:pt idx="16042">
                  <c:v>1.6042000000000001</c:v>
                </c:pt>
                <c:pt idx="16043">
                  <c:v>1.6042999999999998</c:v>
                </c:pt>
                <c:pt idx="16044">
                  <c:v>1.6044</c:v>
                </c:pt>
                <c:pt idx="16045">
                  <c:v>1.6045</c:v>
                </c:pt>
                <c:pt idx="16046">
                  <c:v>1.6046</c:v>
                </c:pt>
                <c:pt idx="16047">
                  <c:v>1.6047</c:v>
                </c:pt>
                <c:pt idx="16048">
                  <c:v>1.6048</c:v>
                </c:pt>
                <c:pt idx="16049">
                  <c:v>1.6049</c:v>
                </c:pt>
                <c:pt idx="16050">
                  <c:v>1.605</c:v>
                </c:pt>
                <c:pt idx="16051">
                  <c:v>1.6051</c:v>
                </c:pt>
                <c:pt idx="16052">
                  <c:v>1.6052</c:v>
                </c:pt>
                <c:pt idx="16053">
                  <c:v>1.6052999999999999</c:v>
                </c:pt>
                <c:pt idx="16054">
                  <c:v>1.6054000000000002</c:v>
                </c:pt>
                <c:pt idx="16055">
                  <c:v>1.6054999999999999</c:v>
                </c:pt>
                <c:pt idx="16056">
                  <c:v>1.6055999999999999</c:v>
                </c:pt>
                <c:pt idx="16057">
                  <c:v>1.6057000000000001</c:v>
                </c:pt>
                <c:pt idx="16058">
                  <c:v>1.6057999999999999</c:v>
                </c:pt>
                <c:pt idx="16059">
                  <c:v>1.6058999999999999</c:v>
                </c:pt>
                <c:pt idx="16060">
                  <c:v>1.6060000000000001</c:v>
                </c:pt>
                <c:pt idx="16061">
                  <c:v>1.6061000000000001</c:v>
                </c:pt>
                <c:pt idx="16062">
                  <c:v>1.6061999999999999</c:v>
                </c:pt>
                <c:pt idx="16063">
                  <c:v>1.6063000000000001</c:v>
                </c:pt>
                <c:pt idx="16064">
                  <c:v>1.6064000000000001</c:v>
                </c:pt>
                <c:pt idx="16065">
                  <c:v>1.6065</c:v>
                </c:pt>
                <c:pt idx="16066">
                  <c:v>1.6065999999999998</c:v>
                </c:pt>
                <c:pt idx="16067">
                  <c:v>1.6067</c:v>
                </c:pt>
                <c:pt idx="16068">
                  <c:v>1.6068</c:v>
                </c:pt>
                <c:pt idx="16069">
                  <c:v>1.6069</c:v>
                </c:pt>
                <c:pt idx="16070">
                  <c:v>1.607</c:v>
                </c:pt>
                <c:pt idx="16071">
                  <c:v>1.6071</c:v>
                </c:pt>
                <c:pt idx="16072">
                  <c:v>1.6072</c:v>
                </c:pt>
                <c:pt idx="16073">
                  <c:v>1.6073000000000002</c:v>
                </c:pt>
                <c:pt idx="16074">
                  <c:v>1.6073999999999999</c:v>
                </c:pt>
                <c:pt idx="16075">
                  <c:v>1.6074999999999999</c:v>
                </c:pt>
                <c:pt idx="16076">
                  <c:v>1.6076000000000001</c:v>
                </c:pt>
                <c:pt idx="16077">
                  <c:v>1.6077000000000001</c:v>
                </c:pt>
                <c:pt idx="16078">
                  <c:v>1.6077999999999999</c:v>
                </c:pt>
                <c:pt idx="16079">
                  <c:v>1.6079000000000001</c:v>
                </c:pt>
                <c:pt idx="16080">
                  <c:v>1.6080000000000001</c:v>
                </c:pt>
                <c:pt idx="16081">
                  <c:v>1.6080999999999999</c:v>
                </c:pt>
                <c:pt idx="16082">
                  <c:v>1.6081999999999999</c:v>
                </c:pt>
                <c:pt idx="16083">
                  <c:v>1.6083000000000001</c:v>
                </c:pt>
                <c:pt idx="16084">
                  <c:v>1.6084000000000001</c:v>
                </c:pt>
                <c:pt idx="16085">
                  <c:v>1.6084999999999998</c:v>
                </c:pt>
                <c:pt idx="16086">
                  <c:v>1.6086</c:v>
                </c:pt>
                <c:pt idx="16087">
                  <c:v>1.6087</c:v>
                </c:pt>
                <c:pt idx="16088">
                  <c:v>1.6088</c:v>
                </c:pt>
                <c:pt idx="16089">
                  <c:v>1.6089</c:v>
                </c:pt>
                <c:pt idx="16090">
                  <c:v>1.609</c:v>
                </c:pt>
                <c:pt idx="16091">
                  <c:v>1.6091</c:v>
                </c:pt>
                <c:pt idx="16092">
                  <c:v>1.6092000000000002</c:v>
                </c:pt>
                <c:pt idx="16093">
                  <c:v>1.6093</c:v>
                </c:pt>
                <c:pt idx="16094">
                  <c:v>1.6093999999999999</c:v>
                </c:pt>
                <c:pt idx="16095">
                  <c:v>1.6094999999999999</c:v>
                </c:pt>
                <c:pt idx="16096">
                  <c:v>1.6096000000000001</c:v>
                </c:pt>
                <c:pt idx="16097">
                  <c:v>1.6096999999999999</c:v>
                </c:pt>
                <c:pt idx="16098">
                  <c:v>1.6097999999999999</c:v>
                </c:pt>
                <c:pt idx="16099">
                  <c:v>1.6099000000000001</c:v>
                </c:pt>
                <c:pt idx="16100">
                  <c:v>1.61</c:v>
                </c:pt>
                <c:pt idx="16101">
                  <c:v>1.6100999999999999</c:v>
                </c:pt>
                <c:pt idx="16102">
                  <c:v>1.6102000000000001</c:v>
                </c:pt>
                <c:pt idx="16103">
                  <c:v>1.6103000000000001</c:v>
                </c:pt>
                <c:pt idx="16104">
                  <c:v>1.6103999999999998</c:v>
                </c:pt>
                <c:pt idx="16105">
                  <c:v>1.6105</c:v>
                </c:pt>
                <c:pt idx="16106">
                  <c:v>1.6106</c:v>
                </c:pt>
                <c:pt idx="16107">
                  <c:v>1.6107</c:v>
                </c:pt>
                <c:pt idx="16108">
                  <c:v>1.6108</c:v>
                </c:pt>
                <c:pt idx="16109">
                  <c:v>1.6109</c:v>
                </c:pt>
                <c:pt idx="16110">
                  <c:v>1.611</c:v>
                </c:pt>
                <c:pt idx="16111">
                  <c:v>1.6111</c:v>
                </c:pt>
                <c:pt idx="16112">
                  <c:v>1.6112</c:v>
                </c:pt>
                <c:pt idx="16113">
                  <c:v>1.6113</c:v>
                </c:pt>
                <c:pt idx="16114">
                  <c:v>1.6113999999999999</c:v>
                </c:pt>
                <c:pt idx="16115">
                  <c:v>1.6115000000000002</c:v>
                </c:pt>
                <c:pt idx="16116">
                  <c:v>1.6115999999999999</c:v>
                </c:pt>
                <c:pt idx="16117">
                  <c:v>1.6116999999999999</c:v>
                </c:pt>
                <c:pt idx="16118">
                  <c:v>1.6118000000000001</c:v>
                </c:pt>
                <c:pt idx="16119">
                  <c:v>1.6119000000000001</c:v>
                </c:pt>
                <c:pt idx="16120">
                  <c:v>1.6119999999999999</c:v>
                </c:pt>
                <c:pt idx="16121">
                  <c:v>1.6121000000000001</c:v>
                </c:pt>
                <c:pt idx="16122">
                  <c:v>1.6122000000000001</c:v>
                </c:pt>
                <c:pt idx="16123">
                  <c:v>1.6123000000000001</c:v>
                </c:pt>
                <c:pt idx="16124">
                  <c:v>1.6124000000000001</c:v>
                </c:pt>
                <c:pt idx="16125">
                  <c:v>1.6125</c:v>
                </c:pt>
                <c:pt idx="16126">
                  <c:v>1.6126</c:v>
                </c:pt>
                <c:pt idx="16127">
                  <c:v>1.6126999999999998</c:v>
                </c:pt>
                <c:pt idx="16128">
                  <c:v>1.6128</c:v>
                </c:pt>
                <c:pt idx="16129">
                  <c:v>1.6129</c:v>
                </c:pt>
                <c:pt idx="16130">
                  <c:v>1.613</c:v>
                </c:pt>
                <c:pt idx="16131">
                  <c:v>1.6131</c:v>
                </c:pt>
                <c:pt idx="16132">
                  <c:v>1.6132</c:v>
                </c:pt>
                <c:pt idx="16133">
                  <c:v>1.6133</c:v>
                </c:pt>
                <c:pt idx="16134">
                  <c:v>1.6134000000000002</c:v>
                </c:pt>
                <c:pt idx="16135">
                  <c:v>1.6134999999999999</c:v>
                </c:pt>
                <c:pt idx="16136">
                  <c:v>1.6135999999999999</c:v>
                </c:pt>
                <c:pt idx="16137">
                  <c:v>1.6137000000000001</c:v>
                </c:pt>
                <c:pt idx="16138">
                  <c:v>1.6138000000000001</c:v>
                </c:pt>
                <c:pt idx="16139">
                  <c:v>1.6138999999999999</c:v>
                </c:pt>
                <c:pt idx="16140">
                  <c:v>1.6139999999999999</c:v>
                </c:pt>
                <c:pt idx="16141">
                  <c:v>1.6141000000000001</c:v>
                </c:pt>
                <c:pt idx="16142">
                  <c:v>1.6142000000000001</c:v>
                </c:pt>
                <c:pt idx="16143">
                  <c:v>1.6142999999999998</c:v>
                </c:pt>
                <c:pt idx="16144">
                  <c:v>1.6144000000000001</c:v>
                </c:pt>
                <c:pt idx="16145">
                  <c:v>1.6145</c:v>
                </c:pt>
                <c:pt idx="16146">
                  <c:v>1.6146</c:v>
                </c:pt>
                <c:pt idx="16147">
                  <c:v>1.6147</c:v>
                </c:pt>
                <c:pt idx="16148">
                  <c:v>1.6148</c:v>
                </c:pt>
                <c:pt idx="16149">
                  <c:v>1.6149</c:v>
                </c:pt>
                <c:pt idx="16150">
                  <c:v>1.615</c:v>
                </c:pt>
                <c:pt idx="16151">
                  <c:v>1.6151</c:v>
                </c:pt>
                <c:pt idx="16152">
                  <c:v>1.6152</c:v>
                </c:pt>
                <c:pt idx="16153">
                  <c:v>1.6153</c:v>
                </c:pt>
                <c:pt idx="16154">
                  <c:v>1.6153999999999999</c:v>
                </c:pt>
                <c:pt idx="16155">
                  <c:v>1.6154999999999999</c:v>
                </c:pt>
                <c:pt idx="16156">
                  <c:v>1.6155999999999999</c:v>
                </c:pt>
                <c:pt idx="16157">
                  <c:v>1.6157000000000001</c:v>
                </c:pt>
                <c:pt idx="16158">
                  <c:v>1.6157999999999999</c:v>
                </c:pt>
                <c:pt idx="16159">
                  <c:v>1.6158999999999999</c:v>
                </c:pt>
                <c:pt idx="16160">
                  <c:v>1.6160000000000001</c:v>
                </c:pt>
                <c:pt idx="16161">
                  <c:v>1.6161000000000001</c:v>
                </c:pt>
                <c:pt idx="16162">
                  <c:v>1.6161999999999999</c:v>
                </c:pt>
                <c:pt idx="16163">
                  <c:v>1.6163000000000001</c:v>
                </c:pt>
                <c:pt idx="16164">
                  <c:v>1.6164000000000001</c:v>
                </c:pt>
                <c:pt idx="16165">
                  <c:v>1.6165</c:v>
                </c:pt>
                <c:pt idx="16166">
                  <c:v>1.6166</c:v>
                </c:pt>
                <c:pt idx="16167">
                  <c:v>1.6167</c:v>
                </c:pt>
                <c:pt idx="16168">
                  <c:v>1.6168</c:v>
                </c:pt>
                <c:pt idx="16169">
                  <c:v>1.6169</c:v>
                </c:pt>
                <c:pt idx="16170">
                  <c:v>1.617</c:v>
                </c:pt>
                <c:pt idx="16171">
                  <c:v>1.6171</c:v>
                </c:pt>
                <c:pt idx="16172">
                  <c:v>1.6172</c:v>
                </c:pt>
                <c:pt idx="16173">
                  <c:v>1.6173</c:v>
                </c:pt>
                <c:pt idx="16174">
                  <c:v>1.6173999999999999</c:v>
                </c:pt>
                <c:pt idx="16175">
                  <c:v>1.6174999999999999</c:v>
                </c:pt>
                <c:pt idx="16176">
                  <c:v>1.6176000000000001</c:v>
                </c:pt>
                <c:pt idx="16177">
                  <c:v>1.6176999999999999</c:v>
                </c:pt>
                <c:pt idx="16178">
                  <c:v>1.6177999999999999</c:v>
                </c:pt>
                <c:pt idx="16179">
                  <c:v>1.6179000000000001</c:v>
                </c:pt>
                <c:pt idx="16180">
                  <c:v>1.6180000000000001</c:v>
                </c:pt>
                <c:pt idx="16181">
                  <c:v>1.6180999999999999</c:v>
                </c:pt>
                <c:pt idx="16182">
                  <c:v>1.6182000000000001</c:v>
                </c:pt>
                <c:pt idx="16183">
                  <c:v>1.6183000000000001</c:v>
                </c:pt>
                <c:pt idx="16184">
                  <c:v>1.6184000000000001</c:v>
                </c:pt>
                <c:pt idx="16185">
                  <c:v>1.6184999999999998</c:v>
                </c:pt>
                <c:pt idx="16186">
                  <c:v>1.6186</c:v>
                </c:pt>
                <c:pt idx="16187">
                  <c:v>1.6187</c:v>
                </c:pt>
                <c:pt idx="16188">
                  <c:v>1.6188</c:v>
                </c:pt>
                <c:pt idx="16189">
                  <c:v>1.6189</c:v>
                </c:pt>
                <c:pt idx="16190">
                  <c:v>1.619</c:v>
                </c:pt>
                <c:pt idx="16191">
                  <c:v>1.6191</c:v>
                </c:pt>
                <c:pt idx="16192">
                  <c:v>1.6192</c:v>
                </c:pt>
                <c:pt idx="16193">
                  <c:v>1.6193</c:v>
                </c:pt>
                <c:pt idx="16194">
                  <c:v>1.6194</c:v>
                </c:pt>
                <c:pt idx="16195">
                  <c:v>1.6195000000000002</c:v>
                </c:pt>
                <c:pt idx="16196">
                  <c:v>1.6195999999999999</c:v>
                </c:pt>
                <c:pt idx="16197">
                  <c:v>1.6196999999999999</c:v>
                </c:pt>
                <c:pt idx="16198">
                  <c:v>1.6197999999999999</c:v>
                </c:pt>
                <c:pt idx="16199">
                  <c:v>1.6199000000000001</c:v>
                </c:pt>
                <c:pt idx="16200">
                  <c:v>1.6199999999999999</c:v>
                </c:pt>
                <c:pt idx="16201">
                  <c:v>1.6200999999999999</c:v>
                </c:pt>
                <c:pt idx="16202">
                  <c:v>1.6202000000000001</c:v>
                </c:pt>
                <c:pt idx="16203">
                  <c:v>1.6203000000000001</c:v>
                </c:pt>
                <c:pt idx="16204">
                  <c:v>1.6203999999999998</c:v>
                </c:pt>
                <c:pt idx="16205">
                  <c:v>1.6205000000000001</c:v>
                </c:pt>
                <c:pt idx="16206">
                  <c:v>1.6206</c:v>
                </c:pt>
                <c:pt idx="16207">
                  <c:v>1.6207</c:v>
                </c:pt>
                <c:pt idx="16208">
                  <c:v>1.6208</c:v>
                </c:pt>
                <c:pt idx="16209">
                  <c:v>1.6209</c:v>
                </c:pt>
                <c:pt idx="16210">
                  <c:v>1.621</c:v>
                </c:pt>
                <c:pt idx="16211">
                  <c:v>1.6211000000000002</c:v>
                </c:pt>
                <c:pt idx="16212">
                  <c:v>1.6212</c:v>
                </c:pt>
                <c:pt idx="16213">
                  <c:v>1.6213</c:v>
                </c:pt>
                <c:pt idx="16214">
                  <c:v>1.6214</c:v>
                </c:pt>
                <c:pt idx="16215">
                  <c:v>1.6214999999999999</c:v>
                </c:pt>
                <c:pt idx="16216">
                  <c:v>1.6215999999999999</c:v>
                </c:pt>
                <c:pt idx="16217">
                  <c:v>1.6216999999999999</c:v>
                </c:pt>
                <c:pt idx="16218">
                  <c:v>1.6218000000000001</c:v>
                </c:pt>
                <c:pt idx="16219">
                  <c:v>1.6218999999999999</c:v>
                </c:pt>
                <c:pt idx="16220">
                  <c:v>1.6219999999999999</c:v>
                </c:pt>
                <c:pt idx="16221">
                  <c:v>1.6221000000000001</c:v>
                </c:pt>
                <c:pt idx="16222">
                  <c:v>1.6222000000000001</c:v>
                </c:pt>
                <c:pt idx="16223">
                  <c:v>1.6222999999999999</c:v>
                </c:pt>
                <c:pt idx="16224">
                  <c:v>1.6224000000000001</c:v>
                </c:pt>
                <c:pt idx="16225">
                  <c:v>1.6225000000000001</c:v>
                </c:pt>
                <c:pt idx="16226">
                  <c:v>1.6226</c:v>
                </c:pt>
                <c:pt idx="16227">
                  <c:v>1.6227</c:v>
                </c:pt>
                <c:pt idx="16228">
                  <c:v>1.6228</c:v>
                </c:pt>
                <c:pt idx="16229">
                  <c:v>1.6229</c:v>
                </c:pt>
                <c:pt idx="16230">
                  <c:v>1.623</c:v>
                </c:pt>
                <c:pt idx="16231">
                  <c:v>1.6231</c:v>
                </c:pt>
                <c:pt idx="16232">
                  <c:v>1.6232</c:v>
                </c:pt>
                <c:pt idx="16233">
                  <c:v>1.6233</c:v>
                </c:pt>
                <c:pt idx="16234">
                  <c:v>1.6234000000000002</c:v>
                </c:pt>
                <c:pt idx="16235">
                  <c:v>1.6234999999999999</c:v>
                </c:pt>
                <c:pt idx="16236">
                  <c:v>1.6235999999999999</c:v>
                </c:pt>
                <c:pt idx="16237">
                  <c:v>1.6237000000000001</c:v>
                </c:pt>
                <c:pt idx="16238">
                  <c:v>1.6237999999999999</c:v>
                </c:pt>
                <c:pt idx="16239">
                  <c:v>1.6238999999999999</c:v>
                </c:pt>
                <c:pt idx="16240">
                  <c:v>1.6240000000000001</c:v>
                </c:pt>
                <c:pt idx="16241">
                  <c:v>1.6241000000000001</c:v>
                </c:pt>
                <c:pt idx="16242">
                  <c:v>1.6241999999999999</c:v>
                </c:pt>
                <c:pt idx="16243">
                  <c:v>1.6242999999999999</c:v>
                </c:pt>
                <c:pt idx="16244">
                  <c:v>1.6244000000000001</c:v>
                </c:pt>
                <c:pt idx="16245">
                  <c:v>1.6245000000000001</c:v>
                </c:pt>
                <c:pt idx="16246">
                  <c:v>1.6245999999999998</c:v>
                </c:pt>
                <c:pt idx="16247">
                  <c:v>1.6247</c:v>
                </c:pt>
                <c:pt idx="16248">
                  <c:v>1.6248</c:v>
                </c:pt>
                <c:pt idx="16249">
                  <c:v>1.6249</c:v>
                </c:pt>
                <c:pt idx="16250">
                  <c:v>1.625</c:v>
                </c:pt>
                <c:pt idx="16251">
                  <c:v>1.6251</c:v>
                </c:pt>
                <c:pt idx="16252">
                  <c:v>1.6252</c:v>
                </c:pt>
                <c:pt idx="16253">
                  <c:v>1.6253000000000002</c:v>
                </c:pt>
                <c:pt idx="16254">
                  <c:v>1.6254</c:v>
                </c:pt>
                <c:pt idx="16255">
                  <c:v>1.6254999999999999</c:v>
                </c:pt>
                <c:pt idx="16256">
                  <c:v>1.6256000000000002</c:v>
                </c:pt>
                <c:pt idx="16257">
                  <c:v>1.6257000000000001</c:v>
                </c:pt>
                <c:pt idx="16258">
                  <c:v>1.6257999999999999</c:v>
                </c:pt>
                <c:pt idx="16259">
                  <c:v>1.6258999999999999</c:v>
                </c:pt>
                <c:pt idx="16260">
                  <c:v>1.6260000000000001</c:v>
                </c:pt>
                <c:pt idx="16261">
                  <c:v>1.6260999999999999</c:v>
                </c:pt>
                <c:pt idx="16262">
                  <c:v>1.6261999999999999</c:v>
                </c:pt>
                <c:pt idx="16263">
                  <c:v>1.6263000000000001</c:v>
                </c:pt>
                <c:pt idx="16264">
                  <c:v>1.6264000000000001</c:v>
                </c:pt>
                <c:pt idx="16265">
                  <c:v>1.6264999999999998</c:v>
                </c:pt>
                <c:pt idx="16266">
                  <c:v>1.6266</c:v>
                </c:pt>
                <c:pt idx="16267">
                  <c:v>1.6267</c:v>
                </c:pt>
                <c:pt idx="16268">
                  <c:v>1.6268</c:v>
                </c:pt>
                <c:pt idx="16269">
                  <c:v>1.6269</c:v>
                </c:pt>
                <c:pt idx="16270">
                  <c:v>1.627</c:v>
                </c:pt>
                <c:pt idx="16271">
                  <c:v>1.6271</c:v>
                </c:pt>
                <c:pt idx="16272">
                  <c:v>1.6272</c:v>
                </c:pt>
                <c:pt idx="16273">
                  <c:v>1.6273</c:v>
                </c:pt>
                <c:pt idx="16274">
                  <c:v>1.6274</c:v>
                </c:pt>
                <c:pt idx="16275">
                  <c:v>1.6274999999999999</c:v>
                </c:pt>
                <c:pt idx="16276">
                  <c:v>1.6276000000000002</c:v>
                </c:pt>
                <c:pt idx="16277">
                  <c:v>1.6276999999999999</c:v>
                </c:pt>
                <c:pt idx="16278">
                  <c:v>1.6277999999999999</c:v>
                </c:pt>
                <c:pt idx="16279">
                  <c:v>1.6279000000000001</c:v>
                </c:pt>
                <c:pt idx="16280">
                  <c:v>1.6280000000000001</c:v>
                </c:pt>
                <c:pt idx="16281">
                  <c:v>1.6280999999999999</c:v>
                </c:pt>
                <c:pt idx="16282">
                  <c:v>1.6282000000000001</c:v>
                </c:pt>
                <c:pt idx="16283">
                  <c:v>1.6283000000000001</c:v>
                </c:pt>
                <c:pt idx="16284">
                  <c:v>1.6283999999999998</c:v>
                </c:pt>
                <c:pt idx="16285">
                  <c:v>1.6285000000000001</c:v>
                </c:pt>
                <c:pt idx="16286">
                  <c:v>1.6286</c:v>
                </c:pt>
                <c:pt idx="16287">
                  <c:v>1.6287</c:v>
                </c:pt>
                <c:pt idx="16288">
                  <c:v>1.6287999999999998</c:v>
                </c:pt>
                <c:pt idx="16289">
                  <c:v>1.6289</c:v>
                </c:pt>
                <c:pt idx="16290">
                  <c:v>1.629</c:v>
                </c:pt>
                <c:pt idx="16291">
                  <c:v>1.6291</c:v>
                </c:pt>
                <c:pt idx="16292">
                  <c:v>1.6292</c:v>
                </c:pt>
                <c:pt idx="16293">
                  <c:v>1.6293</c:v>
                </c:pt>
                <c:pt idx="16294">
                  <c:v>1.6294</c:v>
                </c:pt>
                <c:pt idx="16295">
                  <c:v>1.6295000000000002</c:v>
                </c:pt>
                <c:pt idx="16296">
                  <c:v>1.6295999999999999</c:v>
                </c:pt>
                <c:pt idx="16297">
                  <c:v>1.6296999999999999</c:v>
                </c:pt>
                <c:pt idx="16298">
                  <c:v>1.6298000000000001</c:v>
                </c:pt>
                <c:pt idx="16299">
                  <c:v>1.6299000000000001</c:v>
                </c:pt>
                <c:pt idx="16300">
                  <c:v>1.63</c:v>
                </c:pt>
                <c:pt idx="16301">
                  <c:v>1.6301000000000001</c:v>
                </c:pt>
                <c:pt idx="16302">
                  <c:v>1.6302000000000001</c:v>
                </c:pt>
                <c:pt idx="16303">
                  <c:v>1.6302999999999999</c:v>
                </c:pt>
                <c:pt idx="16304">
                  <c:v>1.6303999999999998</c:v>
                </c:pt>
                <c:pt idx="16305">
                  <c:v>1.6305000000000001</c:v>
                </c:pt>
                <c:pt idx="16306">
                  <c:v>1.6306</c:v>
                </c:pt>
                <c:pt idx="16307">
                  <c:v>1.6306999999999998</c:v>
                </c:pt>
                <c:pt idx="16308">
                  <c:v>1.6308</c:v>
                </c:pt>
                <c:pt idx="16309">
                  <c:v>1.6309</c:v>
                </c:pt>
                <c:pt idx="16310">
                  <c:v>1.631</c:v>
                </c:pt>
                <c:pt idx="16311">
                  <c:v>1.6311</c:v>
                </c:pt>
                <c:pt idx="16312">
                  <c:v>1.6312</c:v>
                </c:pt>
                <c:pt idx="16313">
                  <c:v>1.6313</c:v>
                </c:pt>
                <c:pt idx="16314">
                  <c:v>1.6314000000000002</c:v>
                </c:pt>
                <c:pt idx="16315">
                  <c:v>1.6315</c:v>
                </c:pt>
                <c:pt idx="16316">
                  <c:v>1.6315999999999999</c:v>
                </c:pt>
                <c:pt idx="16317">
                  <c:v>1.6316999999999999</c:v>
                </c:pt>
                <c:pt idx="16318">
                  <c:v>1.6318000000000001</c:v>
                </c:pt>
                <c:pt idx="16319">
                  <c:v>1.6318999999999999</c:v>
                </c:pt>
                <c:pt idx="16320">
                  <c:v>1.6319999999999999</c:v>
                </c:pt>
                <c:pt idx="16321">
                  <c:v>1.6321000000000001</c:v>
                </c:pt>
                <c:pt idx="16322">
                  <c:v>1.6322000000000001</c:v>
                </c:pt>
                <c:pt idx="16323">
                  <c:v>1.6322999999999999</c:v>
                </c:pt>
                <c:pt idx="16324">
                  <c:v>1.6324000000000001</c:v>
                </c:pt>
                <c:pt idx="16325">
                  <c:v>1.6325000000000001</c:v>
                </c:pt>
                <c:pt idx="16326">
                  <c:v>1.6325999999999998</c:v>
                </c:pt>
                <c:pt idx="16327">
                  <c:v>1.6327</c:v>
                </c:pt>
                <c:pt idx="16328">
                  <c:v>1.6328</c:v>
                </c:pt>
                <c:pt idx="16329">
                  <c:v>1.6329</c:v>
                </c:pt>
                <c:pt idx="16330">
                  <c:v>1.633</c:v>
                </c:pt>
                <c:pt idx="16331">
                  <c:v>1.6331</c:v>
                </c:pt>
                <c:pt idx="16332">
                  <c:v>1.6332</c:v>
                </c:pt>
                <c:pt idx="16333">
                  <c:v>1.6333</c:v>
                </c:pt>
                <c:pt idx="16334">
                  <c:v>1.6334</c:v>
                </c:pt>
                <c:pt idx="16335">
                  <c:v>1.6335</c:v>
                </c:pt>
                <c:pt idx="16336">
                  <c:v>1.6335999999999999</c:v>
                </c:pt>
                <c:pt idx="16337">
                  <c:v>1.6337000000000002</c:v>
                </c:pt>
                <c:pt idx="16338">
                  <c:v>1.6337999999999999</c:v>
                </c:pt>
                <c:pt idx="16339">
                  <c:v>1.6338999999999999</c:v>
                </c:pt>
                <c:pt idx="16340">
                  <c:v>1.6340000000000001</c:v>
                </c:pt>
                <c:pt idx="16341">
                  <c:v>1.6341000000000001</c:v>
                </c:pt>
                <c:pt idx="16342">
                  <c:v>1.6341999999999999</c:v>
                </c:pt>
                <c:pt idx="16343">
                  <c:v>1.6343000000000001</c:v>
                </c:pt>
                <c:pt idx="16344">
                  <c:v>1.6344000000000001</c:v>
                </c:pt>
                <c:pt idx="16345">
                  <c:v>1.6345000000000001</c:v>
                </c:pt>
                <c:pt idx="16346">
                  <c:v>1.6345999999999998</c:v>
                </c:pt>
                <c:pt idx="16347">
                  <c:v>1.6347</c:v>
                </c:pt>
                <c:pt idx="16348">
                  <c:v>1.6348</c:v>
                </c:pt>
                <c:pt idx="16349">
                  <c:v>1.6348999999999998</c:v>
                </c:pt>
                <c:pt idx="16350">
                  <c:v>1.635</c:v>
                </c:pt>
                <c:pt idx="16351">
                  <c:v>1.6351</c:v>
                </c:pt>
                <c:pt idx="16352">
                  <c:v>1.6352</c:v>
                </c:pt>
                <c:pt idx="16353">
                  <c:v>1.6353</c:v>
                </c:pt>
                <c:pt idx="16354">
                  <c:v>1.6354</c:v>
                </c:pt>
                <c:pt idx="16355">
                  <c:v>1.6355</c:v>
                </c:pt>
                <c:pt idx="16356">
                  <c:v>1.6356000000000002</c:v>
                </c:pt>
                <c:pt idx="16357">
                  <c:v>1.6356999999999999</c:v>
                </c:pt>
                <c:pt idx="16358">
                  <c:v>1.6357999999999999</c:v>
                </c:pt>
                <c:pt idx="16359">
                  <c:v>1.6359000000000001</c:v>
                </c:pt>
                <c:pt idx="16360">
                  <c:v>1.6360000000000001</c:v>
                </c:pt>
                <c:pt idx="16361">
                  <c:v>1.6360999999999999</c:v>
                </c:pt>
                <c:pt idx="16362">
                  <c:v>1.6361999999999999</c:v>
                </c:pt>
                <c:pt idx="16363">
                  <c:v>1.6363000000000001</c:v>
                </c:pt>
                <c:pt idx="16364">
                  <c:v>1.6364000000000001</c:v>
                </c:pt>
                <c:pt idx="16365">
                  <c:v>1.6364999999999998</c:v>
                </c:pt>
                <c:pt idx="16366">
                  <c:v>1.6366000000000001</c:v>
                </c:pt>
                <c:pt idx="16367">
                  <c:v>1.6367</c:v>
                </c:pt>
                <c:pt idx="16368">
                  <c:v>1.6368</c:v>
                </c:pt>
                <c:pt idx="16369">
                  <c:v>1.6369</c:v>
                </c:pt>
                <c:pt idx="16370">
                  <c:v>1.637</c:v>
                </c:pt>
                <c:pt idx="16371">
                  <c:v>1.6371</c:v>
                </c:pt>
                <c:pt idx="16372">
                  <c:v>1.6372</c:v>
                </c:pt>
                <c:pt idx="16373">
                  <c:v>1.6373</c:v>
                </c:pt>
                <c:pt idx="16374">
                  <c:v>1.6374</c:v>
                </c:pt>
                <c:pt idx="16375">
                  <c:v>1.6375000000000002</c:v>
                </c:pt>
                <c:pt idx="16376">
                  <c:v>1.6375999999999999</c:v>
                </c:pt>
                <c:pt idx="16377">
                  <c:v>1.6376999999999999</c:v>
                </c:pt>
                <c:pt idx="16378">
                  <c:v>1.6377999999999999</c:v>
                </c:pt>
                <c:pt idx="16379">
                  <c:v>1.6379000000000001</c:v>
                </c:pt>
                <c:pt idx="16380">
                  <c:v>1.6379999999999999</c:v>
                </c:pt>
                <c:pt idx="16381">
                  <c:v>1.6380999999999999</c:v>
                </c:pt>
                <c:pt idx="16382">
                  <c:v>1.6382000000000001</c:v>
                </c:pt>
                <c:pt idx="16383">
                  <c:v>1.6383000000000001</c:v>
                </c:pt>
                <c:pt idx="16384">
                  <c:v>1.6383999999999999</c:v>
                </c:pt>
                <c:pt idx="16385">
                  <c:v>1.6385000000000001</c:v>
                </c:pt>
                <c:pt idx="16386">
                  <c:v>1.6386000000000001</c:v>
                </c:pt>
                <c:pt idx="16387">
                  <c:v>1.6387</c:v>
                </c:pt>
                <c:pt idx="16388">
                  <c:v>1.6388</c:v>
                </c:pt>
                <c:pt idx="16389">
                  <c:v>1.6389</c:v>
                </c:pt>
                <c:pt idx="16390">
                  <c:v>1.639</c:v>
                </c:pt>
                <c:pt idx="16391">
                  <c:v>1.6391</c:v>
                </c:pt>
                <c:pt idx="16392">
                  <c:v>1.6392</c:v>
                </c:pt>
                <c:pt idx="16393">
                  <c:v>1.6393</c:v>
                </c:pt>
                <c:pt idx="16394">
                  <c:v>1.6394</c:v>
                </c:pt>
                <c:pt idx="16395">
                  <c:v>1.6395</c:v>
                </c:pt>
                <c:pt idx="16396">
                  <c:v>1.6395999999999999</c:v>
                </c:pt>
                <c:pt idx="16397">
                  <c:v>1.6396999999999999</c:v>
                </c:pt>
                <c:pt idx="16398">
                  <c:v>1.6398000000000001</c:v>
                </c:pt>
                <c:pt idx="16399">
                  <c:v>1.6398999999999999</c:v>
                </c:pt>
                <c:pt idx="16400">
                  <c:v>1.64</c:v>
                </c:pt>
                <c:pt idx="16401">
                  <c:v>1.6401000000000001</c:v>
                </c:pt>
                <c:pt idx="16402">
                  <c:v>1.6402000000000001</c:v>
                </c:pt>
                <c:pt idx="16403">
                  <c:v>1.6402999999999999</c:v>
                </c:pt>
                <c:pt idx="16404">
                  <c:v>1.6404000000000001</c:v>
                </c:pt>
                <c:pt idx="16405">
                  <c:v>1.6405000000000001</c:v>
                </c:pt>
                <c:pt idx="16406">
                  <c:v>1.6406000000000001</c:v>
                </c:pt>
                <c:pt idx="16407">
                  <c:v>1.6406999999999998</c:v>
                </c:pt>
                <c:pt idx="16408">
                  <c:v>1.6408</c:v>
                </c:pt>
                <c:pt idx="16409">
                  <c:v>1.6409</c:v>
                </c:pt>
                <c:pt idx="16410">
                  <c:v>1.641</c:v>
                </c:pt>
                <c:pt idx="16411">
                  <c:v>1.6411</c:v>
                </c:pt>
                <c:pt idx="16412">
                  <c:v>1.6412</c:v>
                </c:pt>
                <c:pt idx="16413">
                  <c:v>1.6413</c:v>
                </c:pt>
                <c:pt idx="16414">
                  <c:v>1.6414000000000002</c:v>
                </c:pt>
                <c:pt idx="16415">
                  <c:v>1.6415</c:v>
                </c:pt>
                <c:pt idx="16416">
                  <c:v>1.6415999999999999</c:v>
                </c:pt>
                <c:pt idx="16417">
                  <c:v>1.6417000000000002</c:v>
                </c:pt>
                <c:pt idx="16418">
                  <c:v>1.6417999999999999</c:v>
                </c:pt>
                <c:pt idx="16419">
                  <c:v>1.6418999999999999</c:v>
                </c:pt>
                <c:pt idx="16420">
                  <c:v>1.6419999999999999</c:v>
                </c:pt>
                <c:pt idx="16421">
                  <c:v>1.6421000000000001</c:v>
                </c:pt>
                <c:pt idx="16422">
                  <c:v>1.6421999999999999</c:v>
                </c:pt>
                <c:pt idx="16423">
                  <c:v>1.6422999999999999</c:v>
                </c:pt>
                <c:pt idx="16424">
                  <c:v>1.6424000000000001</c:v>
                </c:pt>
                <c:pt idx="16425">
                  <c:v>1.6425000000000001</c:v>
                </c:pt>
                <c:pt idx="16426">
                  <c:v>1.6425999999999998</c:v>
                </c:pt>
                <c:pt idx="16427">
                  <c:v>1.6427</c:v>
                </c:pt>
                <c:pt idx="16428">
                  <c:v>1.6428</c:v>
                </c:pt>
                <c:pt idx="16429">
                  <c:v>1.6429</c:v>
                </c:pt>
                <c:pt idx="16430">
                  <c:v>1.643</c:v>
                </c:pt>
                <c:pt idx="16431">
                  <c:v>1.6431</c:v>
                </c:pt>
                <c:pt idx="16432">
                  <c:v>1.6432</c:v>
                </c:pt>
                <c:pt idx="16433">
                  <c:v>1.6433000000000002</c:v>
                </c:pt>
                <c:pt idx="16434">
                  <c:v>1.6434</c:v>
                </c:pt>
                <c:pt idx="16435">
                  <c:v>1.6435</c:v>
                </c:pt>
                <c:pt idx="16436">
                  <c:v>1.6435999999999999</c:v>
                </c:pt>
                <c:pt idx="16437">
                  <c:v>1.6436999999999999</c:v>
                </c:pt>
                <c:pt idx="16438">
                  <c:v>1.6437999999999999</c:v>
                </c:pt>
                <c:pt idx="16439">
                  <c:v>1.6438999999999999</c:v>
                </c:pt>
                <c:pt idx="16440">
                  <c:v>1.6440000000000001</c:v>
                </c:pt>
                <c:pt idx="16441">
                  <c:v>1.6440999999999999</c:v>
                </c:pt>
                <c:pt idx="16442">
                  <c:v>1.6441999999999999</c:v>
                </c:pt>
                <c:pt idx="16443">
                  <c:v>1.6443000000000001</c:v>
                </c:pt>
                <c:pt idx="16444">
                  <c:v>1.6444000000000001</c:v>
                </c:pt>
                <c:pt idx="16445">
                  <c:v>1.6444999999999999</c:v>
                </c:pt>
                <c:pt idx="16446">
                  <c:v>1.6446000000000001</c:v>
                </c:pt>
                <c:pt idx="16447">
                  <c:v>1.6447000000000001</c:v>
                </c:pt>
                <c:pt idx="16448">
                  <c:v>1.6448</c:v>
                </c:pt>
                <c:pt idx="16449">
                  <c:v>1.6449</c:v>
                </c:pt>
                <c:pt idx="16450">
                  <c:v>1.645</c:v>
                </c:pt>
                <c:pt idx="16451">
                  <c:v>1.6451</c:v>
                </c:pt>
                <c:pt idx="16452">
                  <c:v>1.6452</c:v>
                </c:pt>
                <c:pt idx="16453">
                  <c:v>1.6453</c:v>
                </c:pt>
                <c:pt idx="16454">
                  <c:v>1.6454</c:v>
                </c:pt>
                <c:pt idx="16455">
                  <c:v>1.6455</c:v>
                </c:pt>
                <c:pt idx="16456">
                  <c:v>1.6456000000000002</c:v>
                </c:pt>
                <c:pt idx="16457">
                  <c:v>1.6456999999999999</c:v>
                </c:pt>
                <c:pt idx="16458">
                  <c:v>1.6457999999999999</c:v>
                </c:pt>
                <c:pt idx="16459">
                  <c:v>1.6459000000000001</c:v>
                </c:pt>
                <c:pt idx="16460">
                  <c:v>1.6459999999999999</c:v>
                </c:pt>
                <c:pt idx="16461">
                  <c:v>1.6460999999999999</c:v>
                </c:pt>
                <c:pt idx="16462">
                  <c:v>1.6462000000000001</c:v>
                </c:pt>
                <c:pt idx="16463">
                  <c:v>1.6463000000000001</c:v>
                </c:pt>
                <c:pt idx="16464">
                  <c:v>1.6463999999999999</c:v>
                </c:pt>
                <c:pt idx="16465">
                  <c:v>1.6464999999999999</c:v>
                </c:pt>
                <c:pt idx="16466">
                  <c:v>1.6466000000000001</c:v>
                </c:pt>
                <c:pt idx="16467">
                  <c:v>1.6467000000000001</c:v>
                </c:pt>
                <c:pt idx="16468">
                  <c:v>1.6467999999999998</c:v>
                </c:pt>
                <c:pt idx="16469">
                  <c:v>1.6469</c:v>
                </c:pt>
                <c:pt idx="16470">
                  <c:v>1.647</c:v>
                </c:pt>
                <c:pt idx="16471">
                  <c:v>1.6471</c:v>
                </c:pt>
                <c:pt idx="16472">
                  <c:v>1.6472</c:v>
                </c:pt>
                <c:pt idx="16473">
                  <c:v>1.6473</c:v>
                </c:pt>
                <c:pt idx="16474">
                  <c:v>1.6474</c:v>
                </c:pt>
                <c:pt idx="16475">
                  <c:v>1.6475000000000002</c:v>
                </c:pt>
                <c:pt idx="16476">
                  <c:v>1.6476</c:v>
                </c:pt>
                <c:pt idx="16477">
                  <c:v>1.6476999999999999</c:v>
                </c:pt>
                <c:pt idx="16478">
                  <c:v>1.6478000000000002</c:v>
                </c:pt>
                <c:pt idx="16479">
                  <c:v>1.6479000000000001</c:v>
                </c:pt>
                <c:pt idx="16480">
                  <c:v>1.6479999999999999</c:v>
                </c:pt>
                <c:pt idx="16481">
                  <c:v>1.6480999999999999</c:v>
                </c:pt>
                <c:pt idx="16482">
                  <c:v>1.6482000000000001</c:v>
                </c:pt>
                <c:pt idx="16483">
                  <c:v>1.6482999999999999</c:v>
                </c:pt>
                <c:pt idx="16484">
                  <c:v>1.6483999999999999</c:v>
                </c:pt>
                <c:pt idx="16485">
                  <c:v>1.6485000000000001</c:v>
                </c:pt>
                <c:pt idx="16486">
                  <c:v>1.6486000000000001</c:v>
                </c:pt>
                <c:pt idx="16487">
                  <c:v>1.6486999999999998</c:v>
                </c:pt>
                <c:pt idx="16488">
                  <c:v>1.6488</c:v>
                </c:pt>
                <c:pt idx="16489">
                  <c:v>1.6489</c:v>
                </c:pt>
                <c:pt idx="16490">
                  <c:v>1.649</c:v>
                </c:pt>
                <c:pt idx="16491">
                  <c:v>1.6491</c:v>
                </c:pt>
                <c:pt idx="16492">
                  <c:v>1.6492</c:v>
                </c:pt>
                <c:pt idx="16493">
                  <c:v>1.6493</c:v>
                </c:pt>
                <c:pt idx="16494">
                  <c:v>1.6494</c:v>
                </c:pt>
                <c:pt idx="16495">
                  <c:v>1.6495</c:v>
                </c:pt>
                <c:pt idx="16496">
                  <c:v>1.6496</c:v>
                </c:pt>
                <c:pt idx="16497">
                  <c:v>1.6496999999999999</c:v>
                </c:pt>
                <c:pt idx="16498">
                  <c:v>1.6498000000000002</c:v>
                </c:pt>
                <c:pt idx="16499">
                  <c:v>1.6498999999999999</c:v>
                </c:pt>
                <c:pt idx="16500">
                  <c:v>1.65</c:v>
                </c:pt>
                <c:pt idx="16501">
                  <c:v>1.6501000000000001</c:v>
                </c:pt>
                <c:pt idx="16502">
                  <c:v>1.6502000000000001</c:v>
                </c:pt>
                <c:pt idx="16503">
                  <c:v>1.6502999999999999</c:v>
                </c:pt>
                <c:pt idx="16504">
                  <c:v>1.6504000000000001</c:v>
                </c:pt>
                <c:pt idx="16505">
                  <c:v>1.6505000000000001</c:v>
                </c:pt>
                <c:pt idx="16506">
                  <c:v>1.6505999999999998</c:v>
                </c:pt>
                <c:pt idx="16507">
                  <c:v>1.6507000000000001</c:v>
                </c:pt>
                <c:pt idx="16508">
                  <c:v>1.6508</c:v>
                </c:pt>
                <c:pt idx="16509">
                  <c:v>1.6509</c:v>
                </c:pt>
                <c:pt idx="16510">
                  <c:v>1.6509999999999998</c:v>
                </c:pt>
                <c:pt idx="16511">
                  <c:v>1.6511</c:v>
                </c:pt>
                <c:pt idx="16512">
                  <c:v>1.6512</c:v>
                </c:pt>
                <c:pt idx="16513">
                  <c:v>1.6513</c:v>
                </c:pt>
                <c:pt idx="16514">
                  <c:v>1.6514</c:v>
                </c:pt>
                <c:pt idx="16515">
                  <c:v>1.6515</c:v>
                </c:pt>
                <c:pt idx="16516">
                  <c:v>1.6516</c:v>
                </c:pt>
                <c:pt idx="16517">
                  <c:v>1.6517000000000002</c:v>
                </c:pt>
                <c:pt idx="16518">
                  <c:v>1.6517999999999999</c:v>
                </c:pt>
                <c:pt idx="16519">
                  <c:v>1.6518999999999999</c:v>
                </c:pt>
                <c:pt idx="16520">
                  <c:v>1.6520000000000001</c:v>
                </c:pt>
                <c:pt idx="16521">
                  <c:v>1.6521000000000001</c:v>
                </c:pt>
                <c:pt idx="16522">
                  <c:v>1.6521999999999999</c:v>
                </c:pt>
                <c:pt idx="16523">
                  <c:v>1.6523000000000001</c:v>
                </c:pt>
                <c:pt idx="16524">
                  <c:v>1.6524000000000001</c:v>
                </c:pt>
                <c:pt idx="16525">
                  <c:v>1.6525000000000001</c:v>
                </c:pt>
                <c:pt idx="16526">
                  <c:v>1.6525999999999998</c:v>
                </c:pt>
                <c:pt idx="16527">
                  <c:v>1.6527000000000001</c:v>
                </c:pt>
                <c:pt idx="16528">
                  <c:v>1.6528</c:v>
                </c:pt>
                <c:pt idx="16529">
                  <c:v>1.6528999999999998</c:v>
                </c:pt>
                <c:pt idx="16530">
                  <c:v>1.653</c:v>
                </c:pt>
                <c:pt idx="16531">
                  <c:v>1.6531</c:v>
                </c:pt>
                <c:pt idx="16532">
                  <c:v>1.6532</c:v>
                </c:pt>
                <c:pt idx="16533">
                  <c:v>1.6533</c:v>
                </c:pt>
                <c:pt idx="16534">
                  <c:v>1.6534</c:v>
                </c:pt>
                <c:pt idx="16535">
                  <c:v>1.6535</c:v>
                </c:pt>
                <c:pt idx="16536">
                  <c:v>1.6536000000000002</c:v>
                </c:pt>
                <c:pt idx="16537">
                  <c:v>1.6536999999999999</c:v>
                </c:pt>
                <c:pt idx="16538">
                  <c:v>1.6537999999999999</c:v>
                </c:pt>
                <c:pt idx="16539">
                  <c:v>1.6538999999999999</c:v>
                </c:pt>
                <c:pt idx="16540">
                  <c:v>1.6540000000000001</c:v>
                </c:pt>
                <c:pt idx="16541">
                  <c:v>1.6540999999999999</c:v>
                </c:pt>
                <c:pt idx="16542">
                  <c:v>1.6541999999999999</c:v>
                </c:pt>
                <c:pt idx="16543">
                  <c:v>1.6543000000000001</c:v>
                </c:pt>
                <c:pt idx="16544">
                  <c:v>1.6544000000000001</c:v>
                </c:pt>
                <c:pt idx="16545">
                  <c:v>1.6544999999999999</c:v>
                </c:pt>
                <c:pt idx="16546">
                  <c:v>1.6546000000000001</c:v>
                </c:pt>
                <c:pt idx="16547">
                  <c:v>1.6547000000000001</c:v>
                </c:pt>
                <c:pt idx="16548">
                  <c:v>1.6548</c:v>
                </c:pt>
                <c:pt idx="16549">
                  <c:v>1.6549</c:v>
                </c:pt>
                <c:pt idx="16550">
                  <c:v>1.655</c:v>
                </c:pt>
                <c:pt idx="16551">
                  <c:v>1.6551</c:v>
                </c:pt>
                <c:pt idx="16552">
                  <c:v>1.6552</c:v>
                </c:pt>
                <c:pt idx="16553">
                  <c:v>1.6553</c:v>
                </c:pt>
                <c:pt idx="16554">
                  <c:v>1.6554</c:v>
                </c:pt>
                <c:pt idx="16555">
                  <c:v>1.6555</c:v>
                </c:pt>
                <c:pt idx="16556">
                  <c:v>1.6556</c:v>
                </c:pt>
                <c:pt idx="16557">
                  <c:v>1.6556999999999999</c:v>
                </c:pt>
                <c:pt idx="16558">
                  <c:v>1.6557999999999999</c:v>
                </c:pt>
                <c:pt idx="16559">
                  <c:v>1.6559000000000001</c:v>
                </c:pt>
                <c:pt idx="16560">
                  <c:v>1.6559999999999999</c:v>
                </c:pt>
                <c:pt idx="16561">
                  <c:v>1.6560999999999999</c:v>
                </c:pt>
                <c:pt idx="16562">
                  <c:v>1.6562000000000001</c:v>
                </c:pt>
                <c:pt idx="16563">
                  <c:v>1.6563000000000001</c:v>
                </c:pt>
                <c:pt idx="16564">
                  <c:v>1.6563999999999999</c:v>
                </c:pt>
                <c:pt idx="16565">
                  <c:v>1.6565000000000001</c:v>
                </c:pt>
                <c:pt idx="16566">
                  <c:v>1.6566000000000001</c:v>
                </c:pt>
                <c:pt idx="16567">
                  <c:v>1.6567000000000001</c:v>
                </c:pt>
                <c:pt idx="16568">
                  <c:v>1.6568000000000001</c:v>
                </c:pt>
                <c:pt idx="16569">
                  <c:v>1.6569</c:v>
                </c:pt>
                <c:pt idx="16570">
                  <c:v>1.657</c:v>
                </c:pt>
                <c:pt idx="16571">
                  <c:v>1.6570999999999998</c:v>
                </c:pt>
                <c:pt idx="16572">
                  <c:v>1.6572</c:v>
                </c:pt>
                <c:pt idx="16573">
                  <c:v>1.6573</c:v>
                </c:pt>
                <c:pt idx="16574">
                  <c:v>1.6574</c:v>
                </c:pt>
                <c:pt idx="16575">
                  <c:v>1.6575</c:v>
                </c:pt>
                <c:pt idx="16576">
                  <c:v>1.6576</c:v>
                </c:pt>
                <c:pt idx="16577">
                  <c:v>1.6577</c:v>
                </c:pt>
                <c:pt idx="16578">
                  <c:v>1.6578000000000002</c:v>
                </c:pt>
                <c:pt idx="16579">
                  <c:v>1.6578999999999999</c:v>
                </c:pt>
                <c:pt idx="16580">
                  <c:v>1.6579999999999999</c:v>
                </c:pt>
                <c:pt idx="16581">
                  <c:v>1.6581000000000001</c:v>
                </c:pt>
                <c:pt idx="16582">
                  <c:v>1.6582000000000001</c:v>
                </c:pt>
                <c:pt idx="16583">
                  <c:v>1.6582999999999999</c:v>
                </c:pt>
                <c:pt idx="16584">
                  <c:v>1.6583999999999999</c:v>
                </c:pt>
                <c:pt idx="16585">
                  <c:v>1.6585000000000001</c:v>
                </c:pt>
                <c:pt idx="16586">
                  <c:v>1.6586000000000001</c:v>
                </c:pt>
                <c:pt idx="16587">
                  <c:v>1.6586999999999998</c:v>
                </c:pt>
                <c:pt idx="16588">
                  <c:v>1.6588000000000001</c:v>
                </c:pt>
                <c:pt idx="16589">
                  <c:v>1.6589</c:v>
                </c:pt>
                <c:pt idx="16590">
                  <c:v>1.659</c:v>
                </c:pt>
                <c:pt idx="16591">
                  <c:v>1.6591</c:v>
                </c:pt>
                <c:pt idx="16592">
                  <c:v>1.6592</c:v>
                </c:pt>
                <c:pt idx="16593">
                  <c:v>1.6593</c:v>
                </c:pt>
                <c:pt idx="16594">
                  <c:v>1.6594</c:v>
                </c:pt>
                <c:pt idx="16595">
                  <c:v>1.6595</c:v>
                </c:pt>
                <c:pt idx="16596">
                  <c:v>1.6596</c:v>
                </c:pt>
                <c:pt idx="16597">
                  <c:v>1.6597</c:v>
                </c:pt>
                <c:pt idx="16598">
                  <c:v>1.6597999999999999</c:v>
                </c:pt>
                <c:pt idx="16599">
                  <c:v>1.6598999999999999</c:v>
                </c:pt>
                <c:pt idx="16600">
                  <c:v>1.66</c:v>
                </c:pt>
                <c:pt idx="16601">
                  <c:v>1.6601000000000001</c:v>
                </c:pt>
                <c:pt idx="16602">
                  <c:v>1.6601999999999999</c:v>
                </c:pt>
                <c:pt idx="16603">
                  <c:v>1.6602999999999999</c:v>
                </c:pt>
                <c:pt idx="16604">
                  <c:v>1.6604000000000001</c:v>
                </c:pt>
                <c:pt idx="16605">
                  <c:v>1.6605000000000001</c:v>
                </c:pt>
                <c:pt idx="16606">
                  <c:v>1.6605999999999999</c:v>
                </c:pt>
                <c:pt idx="16607">
                  <c:v>1.6607000000000001</c:v>
                </c:pt>
                <c:pt idx="16608">
                  <c:v>1.6608000000000001</c:v>
                </c:pt>
                <c:pt idx="16609">
                  <c:v>1.6609</c:v>
                </c:pt>
                <c:pt idx="16610">
                  <c:v>1.661</c:v>
                </c:pt>
                <c:pt idx="16611">
                  <c:v>1.6611</c:v>
                </c:pt>
                <c:pt idx="16612">
                  <c:v>1.6612</c:v>
                </c:pt>
                <c:pt idx="16613">
                  <c:v>1.6613</c:v>
                </c:pt>
                <c:pt idx="16614">
                  <c:v>1.6614</c:v>
                </c:pt>
                <c:pt idx="16615">
                  <c:v>1.6615</c:v>
                </c:pt>
                <c:pt idx="16616">
                  <c:v>1.6616</c:v>
                </c:pt>
                <c:pt idx="16617">
                  <c:v>1.6617</c:v>
                </c:pt>
                <c:pt idx="16618">
                  <c:v>1.6617999999999999</c:v>
                </c:pt>
                <c:pt idx="16619">
                  <c:v>1.6618999999999999</c:v>
                </c:pt>
                <c:pt idx="16620">
                  <c:v>1.6620000000000001</c:v>
                </c:pt>
                <c:pt idx="16621">
                  <c:v>1.6620999999999999</c:v>
                </c:pt>
                <c:pt idx="16622">
                  <c:v>1.6621999999999999</c:v>
                </c:pt>
                <c:pt idx="16623">
                  <c:v>1.6623000000000001</c:v>
                </c:pt>
                <c:pt idx="16624">
                  <c:v>1.6624000000000001</c:v>
                </c:pt>
                <c:pt idx="16625">
                  <c:v>1.6624999999999999</c:v>
                </c:pt>
                <c:pt idx="16626">
                  <c:v>1.6626000000000001</c:v>
                </c:pt>
                <c:pt idx="16627">
                  <c:v>1.6627000000000001</c:v>
                </c:pt>
                <c:pt idx="16628">
                  <c:v>1.6628000000000001</c:v>
                </c:pt>
                <c:pt idx="16629">
                  <c:v>1.6628999999999998</c:v>
                </c:pt>
                <c:pt idx="16630">
                  <c:v>1.663</c:v>
                </c:pt>
                <c:pt idx="16631">
                  <c:v>1.6631</c:v>
                </c:pt>
                <c:pt idx="16632">
                  <c:v>1.6632</c:v>
                </c:pt>
                <c:pt idx="16633">
                  <c:v>1.6633</c:v>
                </c:pt>
                <c:pt idx="16634">
                  <c:v>1.6634</c:v>
                </c:pt>
                <c:pt idx="16635">
                  <c:v>1.6635</c:v>
                </c:pt>
                <c:pt idx="16636">
                  <c:v>1.6636000000000002</c:v>
                </c:pt>
                <c:pt idx="16637">
                  <c:v>1.6637</c:v>
                </c:pt>
                <c:pt idx="16638">
                  <c:v>1.6637999999999999</c:v>
                </c:pt>
                <c:pt idx="16639">
                  <c:v>1.6639000000000002</c:v>
                </c:pt>
                <c:pt idx="16640">
                  <c:v>1.6639999999999999</c:v>
                </c:pt>
                <c:pt idx="16641">
                  <c:v>1.6640999999999999</c:v>
                </c:pt>
                <c:pt idx="16642">
                  <c:v>1.6641999999999999</c:v>
                </c:pt>
                <c:pt idx="16643">
                  <c:v>1.6643000000000001</c:v>
                </c:pt>
                <c:pt idx="16644">
                  <c:v>1.6643999999999999</c:v>
                </c:pt>
                <c:pt idx="16645">
                  <c:v>1.6644999999999999</c:v>
                </c:pt>
                <c:pt idx="16646">
                  <c:v>1.6646000000000001</c:v>
                </c:pt>
                <c:pt idx="16647">
                  <c:v>1.6647000000000001</c:v>
                </c:pt>
                <c:pt idx="16648">
                  <c:v>1.6647999999999998</c:v>
                </c:pt>
                <c:pt idx="16649">
                  <c:v>1.6649</c:v>
                </c:pt>
                <c:pt idx="16650">
                  <c:v>1.665</c:v>
                </c:pt>
                <c:pt idx="16651">
                  <c:v>1.6651</c:v>
                </c:pt>
                <c:pt idx="16652">
                  <c:v>1.6652</c:v>
                </c:pt>
                <c:pt idx="16653">
                  <c:v>1.6653</c:v>
                </c:pt>
                <c:pt idx="16654">
                  <c:v>1.6654</c:v>
                </c:pt>
                <c:pt idx="16655">
                  <c:v>1.6655000000000002</c:v>
                </c:pt>
                <c:pt idx="16656">
                  <c:v>1.6656</c:v>
                </c:pt>
                <c:pt idx="16657">
                  <c:v>1.6657</c:v>
                </c:pt>
                <c:pt idx="16658">
                  <c:v>1.6657999999999999</c:v>
                </c:pt>
                <c:pt idx="16659">
                  <c:v>1.6659000000000002</c:v>
                </c:pt>
                <c:pt idx="16660">
                  <c:v>1.6659999999999999</c:v>
                </c:pt>
                <c:pt idx="16661">
                  <c:v>1.6660999999999999</c:v>
                </c:pt>
                <c:pt idx="16662">
                  <c:v>1.6662000000000001</c:v>
                </c:pt>
                <c:pt idx="16663">
                  <c:v>1.6662999999999999</c:v>
                </c:pt>
                <c:pt idx="16664">
                  <c:v>1.6663999999999999</c:v>
                </c:pt>
                <c:pt idx="16665">
                  <c:v>1.6665000000000001</c:v>
                </c:pt>
                <c:pt idx="16666">
                  <c:v>1.6666000000000001</c:v>
                </c:pt>
                <c:pt idx="16667">
                  <c:v>1.6666999999999998</c:v>
                </c:pt>
                <c:pt idx="16668">
                  <c:v>1.6668000000000001</c:v>
                </c:pt>
                <c:pt idx="16669">
                  <c:v>1.6669</c:v>
                </c:pt>
                <c:pt idx="16670">
                  <c:v>1.667</c:v>
                </c:pt>
                <c:pt idx="16671">
                  <c:v>1.6671</c:v>
                </c:pt>
                <c:pt idx="16672">
                  <c:v>1.6672</c:v>
                </c:pt>
                <c:pt idx="16673">
                  <c:v>1.6673</c:v>
                </c:pt>
                <c:pt idx="16674">
                  <c:v>1.6674</c:v>
                </c:pt>
                <c:pt idx="16675">
                  <c:v>1.6675</c:v>
                </c:pt>
                <c:pt idx="16676">
                  <c:v>1.6676</c:v>
                </c:pt>
                <c:pt idx="16677">
                  <c:v>1.6677</c:v>
                </c:pt>
                <c:pt idx="16678">
                  <c:v>1.6678000000000002</c:v>
                </c:pt>
                <c:pt idx="16679">
                  <c:v>1.6678999999999999</c:v>
                </c:pt>
                <c:pt idx="16680">
                  <c:v>1.6679999999999999</c:v>
                </c:pt>
                <c:pt idx="16681">
                  <c:v>1.6681000000000001</c:v>
                </c:pt>
                <c:pt idx="16682">
                  <c:v>1.6682000000000001</c:v>
                </c:pt>
                <c:pt idx="16683">
                  <c:v>1.6682999999999999</c:v>
                </c:pt>
                <c:pt idx="16684">
                  <c:v>1.6684000000000001</c:v>
                </c:pt>
                <c:pt idx="16685">
                  <c:v>1.6685000000000001</c:v>
                </c:pt>
                <c:pt idx="16686">
                  <c:v>1.6685999999999999</c:v>
                </c:pt>
                <c:pt idx="16687">
                  <c:v>1.6686999999999999</c:v>
                </c:pt>
                <c:pt idx="16688">
                  <c:v>1.6688000000000001</c:v>
                </c:pt>
                <c:pt idx="16689">
                  <c:v>1.6689000000000001</c:v>
                </c:pt>
                <c:pt idx="16690">
                  <c:v>1.6689999999999998</c:v>
                </c:pt>
                <c:pt idx="16691">
                  <c:v>1.6691</c:v>
                </c:pt>
                <c:pt idx="16692">
                  <c:v>1.6692</c:v>
                </c:pt>
                <c:pt idx="16693">
                  <c:v>1.6693</c:v>
                </c:pt>
                <c:pt idx="16694">
                  <c:v>1.6694</c:v>
                </c:pt>
                <c:pt idx="16695">
                  <c:v>1.6695</c:v>
                </c:pt>
                <c:pt idx="16696">
                  <c:v>1.6696</c:v>
                </c:pt>
                <c:pt idx="16697">
                  <c:v>1.6697000000000002</c:v>
                </c:pt>
                <c:pt idx="16698">
                  <c:v>1.6698</c:v>
                </c:pt>
                <c:pt idx="16699">
                  <c:v>1.6698999999999999</c:v>
                </c:pt>
                <c:pt idx="16700">
                  <c:v>1.6700000000000002</c:v>
                </c:pt>
                <c:pt idx="16701">
                  <c:v>1.6701000000000001</c:v>
                </c:pt>
                <c:pt idx="16702">
                  <c:v>1.6701999999999999</c:v>
                </c:pt>
                <c:pt idx="16703">
                  <c:v>1.6702999999999999</c:v>
                </c:pt>
                <c:pt idx="16704">
                  <c:v>1.6704000000000001</c:v>
                </c:pt>
                <c:pt idx="16705">
                  <c:v>1.6704999999999999</c:v>
                </c:pt>
                <c:pt idx="16706">
                  <c:v>1.6705999999999999</c:v>
                </c:pt>
                <c:pt idx="16707">
                  <c:v>1.6707000000000001</c:v>
                </c:pt>
                <c:pt idx="16708">
                  <c:v>1.6708000000000001</c:v>
                </c:pt>
                <c:pt idx="16709">
                  <c:v>1.6708999999999998</c:v>
                </c:pt>
                <c:pt idx="16710">
                  <c:v>1.671</c:v>
                </c:pt>
                <c:pt idx="16711">
                  <c:v>1.6711</c:v>
                </c:pt>
                <c:pt idx="16712">
                  <c:v>1.6712</c:v>
                </c:pt>
                <c:pt idx="16713">
                  <c:v>1.6713</c:v>
                </c:pt>
                <c:pt idx="16714">
                  <c:v>1.6714</c:v>
                </c:pt>
                <c:pt idx="16715">
                  <c:v>1.6715</c:v>
                </c:pt>
                <c:pt idx="16716">
                  <c:v>1.6716</c:v>
                </c:pt>
                <c:pt idx="16717">
                  <c:v>1.6717</c:v>
                </c:pt>
                <c:pt idx="16718">
                  <c:v>1.6718</c:v>
                </c:pt>
                <c:pt idx="16719">
                  <c:v>1.6718999999999999</c:v>
                </c:pt>
                <c:pt idx="16720">
                  <c:v>1.6720000000000002</c:v>
                </c:pt>
                <c:pt idx="16721">
                  <c:v>1.6720999999999999</c:v>
                </c:pt>
                <c:pt idx="16722">
                  <c:v>1.6721999999999999</c:v>
                </c:pt>
                <c:pt idx="16723">
                  <c:v>1.6723000000000001</c:v>
                </c:pt>
                <c:pt idx="16724">
                  <c:v>1.6724000000000001</c:v>
                </c:pt>
                <c:pt idx="16725">
                  <c:v>1.6724999999999999</c:v>
                </c:pt>
                <c:pt idx="16726">
                  <c:v>1.6726000000000001</c:v>
                </c:pt>
                <c:pt idx="16727">
                  <c:v>1.6727000000000001</c:v>
                </c:pt>
                <c:pt idx="16728">
                  <c:v>1.6727999999999998</c:v>
                </c:pt>
                <c:pt idx="16729">
                  <c:v>1.6729000000000001</c:v>
                </c:pt>
                <c:pt idx="16730">
                  <c:v>1.673</c:v>
                </c:pt>
                <c:pt idx="16731">
                  <c:v>1.6731</c:v>
                </c:pt>
                <c:pt idx="16732">
                  <c:v>1.6731999999999998</c:v>
                </c:pt>
                <c:pt idx="16733">
                  <c:v>1.6733</c:v>
                </c:pt>
                <c:pt idx="16734">
                  <c:v>1.6734</c:v>
                </c:pt>
                <c:pt idx="16735">
                  <c:v>1.6735</c:v>
                </c:pt>
                <c:pt idx="16736">
                  <c:v>1.6736</c:v>
                </c:pt>
                <c:pt idx="16737">
                  <c:v>1.6737</c:v>
                </c:pt>
                <c:pt idx="16738">
                  <c:v>1.6738</c:v>
                </c:pt>
                <c:pt idx="16739">
                  <c:v>1.6739000000000002</c:v>
                </c:pt>
                <c:pt idx="16740">
                  <c:v>1.6739999999999999</c:v>
                </c:pt>
                <c:pt idx="16741">
                  <c:v>1.6740999999999999</c:v>
                </c:pt>
                <c:pt idx="16742">
                  <c:v>1.6742000000000001</c:v>
                </c:pt>
                <c:pt idx="16743">
                  <c:v>1.6743000000000001</c:v>
                </c:pt>
                <c:pt idx="16744">
                  <c:v>1.6743999999999999</c:v>
                </c:pt>
                <c:pt idx="16745">
                  <c:v>1.6745000000000001</c:v>
                </c:pt>
                <c:pt idx="16746">
                  <c:v>1.6746000000000001</c:v>
                </c:pt>
                <c:pt idx="16747">
                  <c:v>1.6747000000000001</c:v>
                </c:pt>
                <c:pt idx="16748">
                  <c:v>1.6747999999999998</c:v>
                </c:pt>
                <c:pt idx="16749">
                  <c:v>1.6749000000000001</c:v>
                </c:pt>
                <c:pt idx="16750">
                  <c:v>1.675</c:v>
                </c:pt>
                <c:pt idx="16751">
                  <c:v>1.6750999999999998</c:v>
                </c:pt>
                <c:pt idx="16752">
                  <c:v>1.6752</c:v>
                </c:pt>
                <c:pt idx="16753">
                  <c:v>1.6753</c:v>
                </c:pt>
                <c:pt idx="16754">
                  <c:v>1.6754</c:v>
                </c:pt>
                <c:pt idx="16755">
                  <c:v>1.6755</c:v>
                </c:pt>
                <c:pt idx="16756">
                  <c:v>1.6756</c:v>
                </c:pt>
                <c:pt idx="16757">
                  <c:v>1.6757</c:v>
                </c:pt>
                <c:pt idx="16758">
                  <c:v>1.6758000000000002</c:v>
                </c:pt>
                <c:pt idx="16759">
                  <c:v>1.6758999999999999</c:v>
                </c:pt>
                <c:pt idx="16760">
                  <c:v>1.6759999999999999</c:v>
                </c:pt>
                <c:pt idx="16761">
                  <c:v>1.6760999999999999</c:v>
                </c:pt>
                <c:pt idx="16762">
                  <c:v>1.6762000000000001</c:v>
                </c:pt>
                <c:pt idx="16763">
                  <c:v>1.6762999999999999</c:v>
                </c:pt>
                <c:pt idx="16764">
                  <c:v>1.6763999999999999</c:v>
                </c:pt>
                <c:pt idx="16765">
                  <c:v>1.6765000000000001</c:v>
                </c:pt>
                <c:pt idx="16766">
                  <c:v>1.6766000000000001</c:v>
                </c:pt>
                <c:pt idx="16767">
                  <c:v>1.6766999999999999</c:v>
                </c:pt>
                <c:pt idx="16768">
                  <c:v>1.6768000000000001</c:v>
                </c:pt>
                <c:pt idx="16769">
                  <c:v>1.6769000000000001</c:v>
                </c:pt>
                <c:pt idx="16770">
                  <c:v>1.677</c:v>
                </c:pt>
                <c:pt idx="16771">
                  <c:v>1.6771</c:v>
                </c:pt>
                <c:pt idx="16772">
                  <c:v>1.6772</c:v>
                </c:pt>
                <c:pt idx="16773">
                  <c:v>1.6773</c:v>
                </c:pt>
                <c:pt idx="16774">
                  <c:v>1.6774</c:v>
                </c:pt>
                <c:pt idx="16775">
                  <c:v>1.6775</c:v>
                </c:pt>
                <c:pt idx="16776">
                  <c:v>1.6776</c:v>
                </c:pt>
                <c:pt idx="16777">
                  <c:v>1.6777</c:v>
                </c:pt>
                <c:pt idx="16778">
                  <c:v>1.6778</c:v>
                </c:pt>
                <c:pt idx="16779">
                  <c:v>1.6778999999999999</c:v>
                </c:pt>
                <c:pt idx="16780">
                  <c:v>1.6779999999999999</c:v>
                </c:pt>
                <c:pt idx="16781">
                  <c:v>1.6781000000000001</c:v>
                </c:pt>
                <c:pt idx="16782">
                  <c:v>1.6781999999999999</c:v>
                </c:pt>
                <c:pt idx="16783">
                  <c:v>1.6782999999999999</c:v>
                </c:pt>
                <c:pt idx="16784">
                  <c:v>1.6784000000000001</c:v>
                </c:pt>
                <c:pt idx="16785">
                  <c:v>1.6785000000000001</c:v>
                </c:pt>
                <c:pt idx="16786">
                  <c:v>1.6785999999999999</c:v>
                </c:pt>
                <c:pt idx="16787">
                  <c:v>1.6787000000000001</c:v>
                </c:pt>
                <c:pt idx="16788">
                  <c:v>1.6788000000000001</c:v>
                </c:pt>
                <c:pt idx="16789">
                  <c:v>1.6789000000000001</c:v>
                </c:pt>
                <c:pt idx="16790">
                  <c:v>1.6789999999999998</c:v>
                </c:pt>
                <c:pt idx="16791">
                  <c:v>1.6791</c:v>
                </c:pt>
                <c:pt idx="16792">
                  <c:v>1.6792</c:v>
                </c:pt>
                <c:pt idx="16793">
                  <c:v>1.6793</c:v>
                </c:pt>
                <c:pt idx="16794">
                  <c:v>1.6794</c:v>
                </c:pt>
                <c:pt idx="16795">
                  <c:v>1.6795</c:v>
                </c:pt>
                <c:pt idx="16796">
                  <c:v>1.6796</c:v>
                </c:pt>
                <c:pt idx="16797">
                  <c:v>1.6797</c:v>
                </c:pt>
                <c:pt idx="16798">
                  <c:v>1.6798</c:v>
                </c:pt>
                <c:pt idx="16799">
                  <c:v>1.6798999999999999</c:v>
                </c:pt>
                <c:pt idx="16800">
                  <c:v>1.6800000000000002</c:v>
                </c:pt>
                <c:pt idx="16801">
                  <c:v>1.6800999999999999</c:v>
                </c:pt>
                <c:pt idx="16802">
                  <c:v>1.6801999999999999</c:v>
                </c:pt>
                <c:pt idx="16803">
                  <c:v>1.6803000000000001</c:v>
                </c:pt>
                <c:pt idx="16804">
                  <c:v>1.6804000000000001</c:v>
                </c:pt>
                <c:pt idx="16805">
                  <c:v>1.6804999999999999</c:v>
                </c:pt>
                <c:pt idx="16806">
                  <c:v>1.6805999999999999</c:v>
                </c:pt>
                <c:pt idx="16807">
                  <c:v>1.6807000000000001</c:v>
                </c:pt>
                <c:pt idx="16808">
                  <c:v>1.6808000000000001</c:v>
                </c:pt>
                <c:pt idx="16809">
                  <c:v>1.6808999999999998</c:v>
                </c:pt>
                <c:pt idx="16810">
                  <c:v>1.681</c:v>
                </c:pt>
                <c:pt idx="16811">
                  <c:v>1.6811</c:v>
                </c:pt>
                <c:pt idx="16812">
                  <c:v>1.6812</c:v>
                </c:pt>
                <c:pt idx="16813">
                  <c:v>1.6813</c:v>
                </c:pt>
                <c:pt idx="16814">
                  <c:v>1.6814</c:v>
                </c:pt>
                <c:pt idx="16815">
                  <c:v>1.6815</c:v>
                </c:pt>
                <c:pt idx="16816">
                  <c:v>1.6816</c:v>
                </c:pt>
                <c:pt idx="16817">
                  <c:v>1.6817</c:v>
                </c:pt>
                <c:pt idx="16818">
                  <c:v>1.6818</c:v>
                </c:pt>
                <c:pt idx="16819">
                  <c:v>1.6819000000000002</c:v>
                </c:pt>
                <c:pt idx="16820">
                  <c:v>1.6819999999999999</c:v>
                </c:pt>
                <c:pt idx="16821">
                  <c:v>1.6820999999999999</c:v>
                </c:pt>
                <c:pt idx="16822">
                  <c:v>1.6821999999999999</c:v>
                </c:pt>
                <c:pt idx="16823">
                  <c:v>1.6823000000000001</c:v>
                </c:pt>
                <c:pt idx="16824">
                  <c:v>1.6823999999999999</c:v>
                </c:pt>
                <c:pt idx="16825">
                  <c:v>1.6824999999999999</c:v>
                </c:pt>
                <c:pt idx="16826">
                  <c:v>1.6826000000000001</c:v>
                </c:pt>
                <c:pt idx="16827">
                  <c:v>1.6827000000000001</c:v>
                </c:pt>
                <c:pt idx="16828">
                  <c:v>1.6827999999999999</c:v>
                </c:pt>
                <c:pt idx="16829">
                  <c:v>1.6829000000000001</c:v>
                </c:pt>
                <c:pt idx="16830">
                  <c:v>1.6830000000000001</c:v>
                </c:pt>
                <c:pt idx="16831">
                  <c:v>1.6831</c:v>
                </c:pt>
                <c:pt idx="16832">
                  <c:v>1.6832</c:v>
                </c:pt>
                <c:pt idx="16833">
                  <c:v>1.6833</c:v>
                </c:pt>
                <c:pt idx="16834">
                  <c:v>1.6834</c:v>
                </c:pt>
                <c:pt idx="16835">
                  <c:v>1.6835</c:v>
                </c:pt>
                <c:pt idx="16836">
                  <c:v>1.6836</c:v>
                </c:pt>
                <c:pt idx="16837">
                  <c:v>1.6837</c:v>
                </c:pt>
                <c:pt idx="16838">
                  <c:v>1.6838</c:v>
                </c:pt>
                <c:pt idx="16839">
                  <c:v>1.6839</c:v>
                </c:pt>
                <c:pt idx="16840">
                  <c:v>1.6839999999999999</c:v>
                </c:pt>
                <c:pt idx="16841">
                  <c:v>1.6840999999999999</c:v>
                </c:pt>
                <c:pt idx="16842">
                  <c:v>1.6842000000000001</c:v>
                </c:pt>
                <c:pt idx="16843">
                  <c:v>1.6842999999999999</c:v>
                </c:pt>
                <c:pt idx="16844">
                  <c:v>1.6843999999999999</c:v>
                </c:pt>
                <c:pt idx="16845">
                  <c:v>1.6845000000000001</c:v>
                </c:pt>
                <c:pt idx="16846">
                  <c:v>1.6846000000000001</c:v>
                </c:pt>
                <c:pt idx="16847">
                  <c:v>1.6846999999999999</c:v>
                </c:pt>
                <c:pt idx="16848">
                  <c:v>1.6848000000000001</c:v>
                </c:pt>
                <c:pt idx="16849">
                  <c:v>1.6849000000000001</c:v>
                </c:pt>
                <c:pt idx="16850">
                  <c:v>1.6850000000000001</c:v>
                </c:pt>
                <c:pt idx="16851">
                  <c:v>1.6850999999999998</c:v>
                </c:pt>
                <c:pt idx="16852">
                  <c:v>1.6852</c:v>
                </c:pt>
                <c:pt idx="16853">
                  <c:v>1.6853</c:v>
                </c:pt>
                <c:pt idx="16854">
                  <c:v>1.6854</c:v>
                </c:pt>
                <c:pt idx="16855">
                  <c:v>1.6855</c:v>
                </c:pt>
                <c:pt idx="16856">
                  <c:v>1.6856</c:v>
                </c:pt>
                <c:pt idx="16857">
                  <c:v>1.6857</c:v>
                </c:pt>
                <c:pt idx="16858">
                  <c:v>1.6858000000000002</c:v>
                </c:pt>
                <c:pt idx="16859">
                  <c:v>1.6859</c:v>
                </c:pt>
                <c:pt idx="16860">
                  <c:v>1.6859999999999999</c:v>
                </c:pt>
                <c:pt idx="16861">
                  <c:v>1.6861000000000002</c:v>
                </c:pt>
                <c:pt idx="16862">
                  <c:v>1.6861999999999999</c:v>
                </c:pt>
                <c:pt idx="16863">
                  <c:v>1.6862999999999999</c:v>
                </c:pt>
                <c:pt idx="16864">
                  <c:v>1.6863999999999999</c:v>
                </c:pt>
                <c:pt idx="16865">
                  <c:v>1.6865000000000001</c:v>
                </c:pt>
                <c:pt idx="16866">
                  <c:v>1.6865999999999999</c:v>
                </c:pt>
                <c:pt idx="16867">
                  <c:v>1.6866999999999999</c:v>
                </c:pt>
                <c:pt idx="16868">
                  <c:v>1.6868000000000001</c:v>
                </c:pt>
                <c:pt idx="16869">
                  <c:v>1.6869000000000001</c:v>
                </c:pt>
                <c:pt idx="16870">
                  <c:v>1.6869999999999998</c:v>
                </c:pt>
                <c:pt idx="16871">
                  <c:v>1.6871</c:v>
                </c:pt>
                <c:pt idx="16872">
                  <c:v>1.6872</c:v>
                </c:pt>
                <c:pt idx="16873">
                  <c:v>1.6873</c:v>
                </c:pt>
                <c:pt idx="16874">
                  <c:v>1.6874</c:v>
                </c:pt>
                <c:pt idx="16875">
                  <c:v>1.6875</c:v>
                </c:pt>
                <c:pt idx="16876">
                  <c:v>1.6876</c:v>
                </c:pt>
                <c:pt idx="16877">
                  <c:v>1.6877000000000002</c:v>
                </c:pt>
                <c:pt idx="16878">
                  <c:v>1.6878</c:v>
                </c:pt>
                <c:pt idx="16879">
                  <c:v>1.6879</c:v>
                </c:pt>
                <c:pt idx="16880">
                  <c:v>1.6879999999999999</c:v>
                </c:pt>
                <c:pt idx="16881">
                  <c:v>1.6881000000000002</c:v>
                </c:pt>
                <c:pt idx="16882">
                  <c:v>1.6881999999999999</c:v>
                </c:pt>
                <c:pt idx="16883">
                  <c:v>1.6882999999999999</c:v>
                </c:pt>
                <c:pt idx="16884">
                  <c:v>1.6884000000000001</c:v>
                </c:pt>
                <c:pt idx="16885">
                  <c:v>1.6884999999999999</c:v>
                </c:pt>
                <c:pt idx="16886">
                  <c:v>1.6885999999999999</c:v>
                </c:pt>
                <c:pt idx="16887">
                  <c:v>1.6887000000000001</c:v>
                </c:pt>
                <c:pt idx="16888">
                  <c:v>1.6888000000000001</c:v>
                </c:pt>
                <c:pt idx="16889">
                  <c:v>1.6888999999999998</c:v>
                </c:pt>
                <c:pt idx="16890">
                  <c:v>1.6890000000000001</c:v>
                </c:pt>
                <c:pt idx="16891">
                  <c:v>1.6891</c:v>
                </c:pt>
                <c:pt idx="16892">
                  <c:v>1.6892</c:v>
                </c:pt>
                <c:pt idx="16893">
                  <c:v>1.6893</c:v>
                </c:pt>
                <c:pt idx="16894">
                  <c:v>1.6894</c:v>
                </c:pt>
                <c:pt idx="16895">
                  <c:v>1.6895</c:v>
                </c:pt>
                <c:pt idx="16896">
                  <c:v>1.6896</c:v>
                </c:pt>
                <c:pt idx="16897">
                  <c:v>1.6897</c:v>
                </c:pt>
                <c:pt idx="16898">
                  <c:v>1.6898</c:v>
                </c:pt>
                <c:pt idx="16899">
                  <c:v>1.6899</c:v>
                </c:pt>
                <c:pt idx="16900">
                  <c:v>1.6900000000000002</c:v>
                </c:pt>
                <c:pt idx="16901">
                  <c:v>1.6900999999999999</c:v>
                </c:pt>
                <c:pt idx="16902">
                  <c:v>1.6901999999999999</c:v>
                </c:pt>
                <c:pt idx="16903">
                  <c:v>1.6903000000000001</c:v>
                </c:pt>
                <c:pt idx="16904">
                  <c:v>1.6904000000000001</c:v>
                </c:pt>
                <c:pt idx="16905">
                  <c:v>1.6904999999999999</c:v>
                </c:pt>
                <c:pt idx="16906">
                  <c:v>1.6906000000000001</c:v>
                </c:pt>
                <c:pt idx="16907">
                  <c:v>1.6907000000000001</c:v>
                </c:pt>
                <c:pt idx="16908">
                  <c:v>1.6907999999999999</c:v>
                </c:pt>
                <c:pt idx="16909">
                  <c:v>1.6908999999999998</c:v>
                </c:pt>
                <c:pt idx="16910">
                  <c:v>1.6910000000000001</c:v>
                </c:pt>
                <c:pt idx="16911">
                  <c:v>1.6911</c:v>
                </c:pt>
                <c:pt idx="16912">
                  <c:v>1.6911999999999998</c:v>
                </c:pt>
                <c:pt idx="16913">
                  <c:v>1.6913</c:v>
                </c:pt>
                <c:pt idx="16914">
                  <c:v>1.6914</c:v>
                </c:pt>
                <c:pt idx="16915">
                  <c:v>1.6915</c:v>
                </c:pt>
                <c:pt idx="16916">
                  <c:v>1.6916</c:v>
                </c:pt>
                <c:pt idx="16917">
                  <c:v>1.6917</c:v>
                </c:pt>
                <c:pt idx="16918">
                  <c:v>1.6918</c:v>
                </c:pt>
                <c:pt idx="16919">
                  <c:v>1.6919000000000002</c:v>
                </c:pt>
                <c:pt idx="16920">
                  <c:v>1.6919999999999999</c:v>
                </c:pt>
                <c:pt idx="16921">
                  <c:v>1.6920999999999999</c:v>
                </c:pt>
                <c:pt idx="16922">
                  <c:v>1.6922000000000001</c:v>
                </c:pt>
                <c:pt idx="16923">
                  <c:v>1.6923000000000001</c:v>
                </c:pt>
                <c:pt idx="16924">
                  <c:v>1.6923999999999999</c:v>
                </c:pt>
                <c:pt idx="16925">
                  <c:v>1.6924999999999999</c:v>
                </c:pt>
                <c:pt idx="16926">
                  <c:v>1.6926000000000001</c:v>
                </c:pt>
                <c:pt idx="16927">
                  <c:v>1.6927000000000001</c:v>
                </c:pt>
                <c:pt idx="16928">
                  <c:v>1.6927999999999999</c:v>
                </c:pt>
                <c:pt idx="16929">
                  <c:v>1.6929000000000001</c:v>
                </c:pt>
                <c:pt idx="16930">
                  <c:v>1.6930000000000001</c:v>
                </c:pt>
                <c:pt idx="16931">
                  <c:v>1.6930999999999998</c:v>
                </c:pt>
                <c:pt idx="16932">
                  <c:v>1.6932</c:v>
                </c:pt>
                <c:pt idx="16933">
                  <c:v>1.6933</c:v>
                </c:pt>
                <c:pt idx="16934">
                  <c:v>1.6934</c:v>
                </c:pt>
                <c:pt idx="16935">
                  <c:v>1.6935</c:v>
                </c:pt>
                <c:pt idx="16936">
                  <c:v>1.6936</c:v>
                </c:pt>
                <c:pt idx="16937">
                  <c:v>1.6937</c:v>
                </c:pt>
                <c:pt idx="16938">
                  <c:v>1.6938</c:v>
                </c:pt>
                <c:pt idx="16939">
                  <c:v>1.6939</c:v>
                </c:pt>
                <c:pt idx="16940">
                  <c:v>1.694</c:v>
                </c:pt>
                <c:pt idx="16941">
                  <c:v>1.6940999999999999</c:v>
                </c:pt>
                <c:pt idx="16942">
                  <c:v>1.6942000000000002</c:v>
                </c:pt>
                <c:pt idx="16943">
                  <c:v>1.6942999999999999</c:v>
                </c:pt>
                <c:pt idx="16944">
                  <c:v>1.6943999999999999</c:v>
                </c:pt>
                <c:pt idx="16945">
                  <c:v>1.6945000000000001</c:v>
                </c:pt>
                <c:pt idx="16946">
                  <c:v>1.6946000000000001</c:v>
                </c:pt>
                <c:pt idx="16947">
                  <c:v>1.6946999999999999</c:v>
                </c:pt>
                <c:pt idx="16948">
                  <c:v>1.6948000000000001</c:v>
                </c:pt>
                <c:pt idx="16949">
                  <c:v>1.6949000000000001</c:v>
                </c:pt>
                <c:pt idx="16950">
                  <c:v>1.6949999999999998</c:v>
                </c:pt>
                <c:pt idx="16951">
                  <c:v>1.6951000000000001</c:v>
                </c:pt>
                <c:pt idx="16952">
                  <c:v>1.6952</c:v>
                </c:pt>
                <c:pt idx="16953">
                  <c:v>1.6953</c:v>
                </c:pt>
                <c:pt idx="16954">
                  <c:v>1.6953999999999998</c:v>
                </c:pt>
                <c:pt idx="16955">
                  <c:v>1.6955</c:v>
                </c:pt>
                <c:pt idx="16956">
                  <c:v>1.6956</c:v>
                </c:pt>
                <c:pt idx="16957">
                  <c:v>1.6957</c:v>
                </c:pt>
                <c:pt idx="16958">
                  <c:v>1.6958</c:v>
                </c:pt>
                <c:pt idx="16959">
                  <c:v>1.6959</c:v>
                </c:pt>
                <c:pt idx="16960">
                  <c:v>1.696</c:v>
                </c:pt>
                <c:pt idx="16961">
                  <c:v>1.6961000000000002</c:v>
                </c:pt>
                <c:pt idx="16962">
                  <c:v>1.6961999999999999</c:v>
                </c:pt>
                <c:pt idx="16963">
                  <c:v>1.6962999999999999</c:v>
                </c:pt>
                <c:pt idx="16964">
                  <c:v>1.6964000000000001</c:v>
                </c:pt>
                <c:pt idx="16965">
                  <c:v>1.6965000000000001</c:v>
                </c:pt>
                <c:pt idx="16966">
                  <c:v>1.6965999999999999</c:v>
                </c:pt>
                <c:pt idx="16967">
                  <c:v>1.6967000000000001</c:v>
                </c:pt>
                <c:pt idx="16968">
                  <c:v>1.6968000000000001</c:v>
                </c:pt>
                <c:pt idx="16969">
                  <c:v>1.6969000000000001</c:v>
                </c:pt>
                <c:pt idx="16970">
                  <c:v>1.6969999999999998</c:v>
                </c:pt>
                <c:pt idx="16971">
                  <c:v>1.6971000000000001</c:v>
                </c:pt>
                <c:pt idx="16972">
                  <c:v>1.6972</c:v>
                </c:pt>
                <c:pt idx="16973">
                  <c:v>1.6972999999999998</c:v>
                </c:pt>
                <c:pt idx="16974">
                  <c:v>1.6974</c:v>
                </c:pt>
                <c:pt idx="16975">
                  <c:v>1.6975</c:v>
                </c:pt>
                <c:pt idx="16976">
                  <c:v>1.6976</c:v>
                </c:pt>
                <c:pt idx="16977">
                  <c:v>1.6977</c:v>
                </c:pt>
                <c:pt idx="16978">
                  <c:v>1.6978</c:v>
                </c:pt>
                <c:pt idx="16979">
                  <c:v>1.6979</c:v>
                </c:pt>
                <c:pt idx="16980">
                  <c:v>1.6980000000000002</c:v>
                </c:pt>
                <c:pt idx="16981">
                  <c:v>1.6980999999999999</c:v>
                </c:pt>
                <c:pt idx="16982">
                  <c:v>1.6981999999999999</c:v>
                </c:pt>
                <c:pt idx="16983">
                  <c:v>1.6982999999999999</c:v>
                </c:pt>
                <c:pt idx="16984">
                  <c:v>1.6984000000000001</c:v>
                </c:pt>
                <c:pt idx="16985">
                  <c:v>1.6984999999999999</c:v>
                </c:pt>
                <c:pt idx="16986">
                  <c:v>1.6985999999999999</c:v>
                </c:pt>
                <c:pt idx="16987">
                  <c:v>1.6987000000000001</c:v>
                </c:pt>
                <c:pt idx="16988">
                  <c:v>1.6988000000000001</c:v>
                </c:pt>
                <c:pt idx="16989">
                  <c:v>1.6988999999999999</c:v>
                </c:pt>
                <c:pt idx="16990">
                  <c:v>1.6990000000000001</c:v>
                </c:pt>
                <c:pt idx="16991">
                  <c:v>1.6991000000000001</c:v>
                </c:pt>
                <c:pt idx="16992">
                  <c:v>1.6992</c:v>
                </c:pt>
                <c:pt idx="16993">
                  <c:v>1.6993</c:v>
                </c:pt>
                <c:pt idx="16994">
                  <c:v>1.6994</c:v>
                </c:pt>
                <c:pt idx="16995">
                  <c:v>1.6995</c:v>
                </c:pt>
                <c:pt idx="16996">
                  <c:v>1.6996</c:v>
                </c:pt>
                <c:pt idx="16997">
                  <c:v>1.6997</c:v>
                </c:pt>
                <c:pt idx="16998">
                  <c:v>1.6998</c:v>
                </c:pt>
                <c:pt idx="16999">
                  <c:v>1.6999</c:v>
                </c:pt>
                <c:pt idx="17000">
                  <c:v>1.7</c:v>
                </c:pt>
                <c:pt idx="17001">
                  <c:v>1.7000999999999999</c:v>
                </c:pt>
                <c:pt idx="17002">
                  <c:v>1.7001999999999999</c:v>
                </c:pt>
                <c:pt idx="17003">
                  <c:v>1.7003000000000001</c:v>
                </c:pt>
                <c:pt idx="17004">
                  <c:v>1.7003999999999999</c:v>
                </c:pt>
                <c:pt idx="17005">
                  <c:v>1.7004999999999999</c:v>
                </c:pt>
                <c:pt idx="17006">
                  <c:v>1.7006000000000001</c:v>
                </c:pt>
                <c:pt idx="17007">
                  <c:v>1.7007000000000001</c:v>
                </c:pt>
                <c:pt idx="17008">
                  <c:v>1.7007999999999999</c:v>
                </c:pt>
                <c:pt idx="17009">
                  <c:v>1.7009000000000001</c:v>
                </c:pt>
                <c:pt idx="17010">
                  <c:v>1.7010000000000001</c:v>
                </c:pt>
                <c:pt idx="17011">
                  <c:v>1.7011000000000001</c:v>
                </c:pt>
                <c:pt idx="17012">
                  <c:v>1.7012</c:v>
                </c:pt>
                <c:pt idx="17013">
                  <c:v>1.7013</c:v>
                </c:pt>
                <c:pt idx="17014">
                  <c:v>1.7014</c:v>
                </c:pt>
                <c:pt idx="17015">
                  <c:v>1.7015</c:v>
                </c:pt>
                <c:pt idx="17016">
                  <c:v>1.7016</c:v>
                </c:pt>
                <c:pt idx="17017">
                  <c:v>1.7017</c:v>
                </c:pt>
                <c:pt idx="17018">
                  <c:v>1.7018</c:v>
                </c:pt>
                <c:pt idx="17019">
                  <c:v>1.7019</c:v>
                </c:pt>
                <c:pt idx="17020">
                  <c:v>1.702</c:v>
                </c:pt>
                <c:pt idx="17021">
                  <c:v>1.7020999999999999</c:v>
                </c:pt>
                <c:pt idx="17022">
                  <c:v>1.7022000000000002</c:v>
                </c:pt>
                <c:pt idx="17023">
                  <c:v>1.7022999999999999</c:v>
                </c:pt>
                <c:pt idx="17024">
                  <c:v>1.7023999999999999</c:v>
                </c:pt>
                <c:pt idx="17025">
                  <c:v>1.7025000000000001</c:v>
                </c:pt>
                <c:pt idx="17026">
                  <c:v>1.7026000000000001</c:v>
                </c:pt>
                <c:pt idx="17027">
                  <c:v>1.7026999999999999</c:v>
                </c:pt>
                <c:pt idx="17028">
                  <c:v>1.7027999999999999</c:v>
                </c:pt>
                <c:pt idx="17029">
                  <c:v>1.7029000000000001</c:v>
                </c:pt>
                <c:pt idx="17030">
                  <c:v>1.7030000000000001</c:v>
                </c:pt>
                <c:pt idx="17031">
                  <c:v>1.7030999999999998</c:v>
                </c:pt>
                <c:pt idx="17032">
                  <c:v>1.7032</c:v>
                </c:pt>
                <c:pt idx="17033">
                  <c:v>1.7033</c:v>
                </c:pt>
                <c:pt idx="17034">
                  <c:v>1.7034</c:v>
                </c:pt>
                <c:pt idx="17035">
                  <c:v>1.7035</c:v>
                </c:pt>
                <c:pt idx="17036">
                  <c:v>1.7036</c:v>
                </c:pt>
                <c:pt idx="17037">
                  <c:v>1.7037</c:v>
                </c:pt>
                <c:pt idx="17038">
                  <c:v>1.7038000000000002</c:v>
                </c:pt>
                <c:pt idx="17039">
                  <c:v>1.7039</c:v>
                </c:pt>
                <c:pt idx="17040">
                  <c:v>1.704</c:v>
                </c:pt>
                <c:pt idx="17041">
                  <c:v>1.7040999999999999</c:v>
                </c:pt>
                <c:pt idx="17042">
                  <c:v>1.7041999999999999</c:v>
                </c:pt>
                <c:pt idx="17043">
                  <c:v>1.7042999999999999</c:v>
                </c:pt>
                <c:pt idx="17044">
                  <c:v>1.7043999999999999</c:v>
                </c:pt>
                <c:pt idx="17045">
                  <c:v>1.7045000000000001</c:v>
                </c:pt>
                <c:pt idx="17046">
                  <c:v>1.7045999999999999</c:v>
                </c:pt>
                <c:pt idx="17047">
                  <c:v>1.7046999999999999</c:v>
                </c:pt>
                <c:pt idx="17048">
                  <c:v>1.7048000000000001</c:v>
                </c:pt>
                <c:pt idx="17049">
                  <c:v>1.7049000000000001</c:v>
                </c:pt>
                <c:pt idx="17050">
                  <c:v>1.7049999999999998</c:v>
                </c:pt>
                <c:pt idx="17051">
                  <c:v>1.7051000000000001</c:v>
                </c:pt>
                <c:pt idx="17052">
                  <c:v>1.7052</c:v>
                </c:pt>
                <c:pt idx="17053">
                  <c:v>1.7053</c:v>
                </c:pt>
                <c:pt idx="17054">
                  <c:v>1.7054</c:v>
                </c:pt>
                <c:pt idx="17055">
                  <c:v>1.7055</c:v>
                </c:pt>
                <c:pt idx="17056">
                  <c:v>1.7056</c:v>
                </c:pt>
                <c:pt idx="17057">
                  <c:v>1.7057</c:v>
                </c:pt>
                <c:pt idx="17058">
                  <c:v>1.7058</c:v>
                </c:pt>
                <c:pt idx="17059">
                  <c:v>1.7059</c:v>
                </c:pt>
                <c:pt idx="17060">
                  <c:v>1.706</c:v>
                </c:pt>
                <c:pt idx="17061">
                  <c:v>1.7061000000000002</c:v>
                </c:pt>
                <c:pt idx="17062">
                  <c:v>1.7061999999999999</c:v>
                </c:pt>
                <c:pt idx="17063">
                  <c:v>1.7062999999999999</c:v>
                </c:pt>
                <c:pt idx="17064">
                  <c:v>1.7064000000000001</c:v>
                </c:pt>
                <c:pt idx="17065">
                  <c:v>1.7064999999999999</c:v>
                </c:pt>
                <c:pt idx="17066">
                  <c:v>1.7065999999999999</c:v>
                </c:pt>
                <c:pt idx="17067">
                  <c:v>1.7067000000000001</c:v>
                </c:pt>
                <c:pt idx="17068">
                  <c:v>1.7068000000000001</c:v>
                </c:pt>
                <c:pt idx="17069">
                  <c:v>1.7068999999999999</c:v>
                </c:pt>
                <c:pt idx="17070">
                  <c:v>1.7070000000000001</c:v>
                </c:pt>
                <c:pt idx="17071">
                  <c:v>1.7071000000000001</c:v>
                </c:pt>
                <c:pt idx="17072">
                  <c:v>1.7072000000000001</c:v>
                </c:pt>
                <c:pt idx="17073">
                  <c:v>1.7072999999999998</c:v>
                </c:pt>
                <c:pt idx="17074">
                  <c:v>1.7074</c:v>
                </c:pt>
                <c:pt idx="17075">
                  <c:v>1.7075</c:v>
                </c:pt>
                <c:pt idx="17076">
                  <c:v>1.7076</c:v>
                </c:pt>
                <c:pt idx="17077">
                  <c:v>1.7077</c:v>
                </c:pt>
                <c:pt idx="17078">
                  <c:v>1.7078</c:v>
                </c:pt>
                <c:pt idx="17079">
                  <c:v>1.7079</c:v>
                </c:pt>
                <c:pt idx="17080">
                  <c:v>1.7080000000000002</c:v>
                </c:pt>
                <c:pt idx="17081">
                  <c:v>1.7081</c:v>
                </c:pt>
                <c:pt idx="17082">
                  <c:v>1.7081999999999999</c:v>
                </c:pt>
                <c:pt idx="17083">
                  <c:v>1.7083000000000002</c:v>
                </c:pt>
                <c:pt idx="17084">
                  <c:v>1.7083999999999999</c:v>
                </c:pt>
                <c:pt idx="17085">
                  <c:v>1.7084999999999999</c:v>
                </c:pt>
                <c:pt idx="17086">
                  <c:v>1.7085999999999999</c:v>
                </c:pt>
                <c:pt idx="17087">
                  <c:v>1.7087000000000001</c:v>
                </c:pt>
                <c:pt idx="17088">
                  <c:v>1.7087999999999999</c:v>
                </c:pt>
                <c:pt idx="17089">
                  <c:v>1.7088999999999999</c:v>
                </c:pt>
                <c:pt idx="17090">
                  <c:v>1.7090000000000001</c:v>
                </c:pt>
                <c:pt idx="17091">
                  <c:v>1.7091000000000001</c:v>
                </c:pt>
                <c:pt idx="17092">
                  <c:v>1.7091999999999998</c:v>
                </c:pt>
                <c:pt idx="17093">
                  <c:v>1.7093</c:v>
                </c:pt>
                <c:pt idx="17094">
                  <c:v>1.7094</c:v>
                </c:pt>
                <c:pt idx="17095">
                  <c:v>1.7095</c:v>
                </c:pt>
                <c:pt idx="17096">
                  <c:v>1.7096</c:v>
                </c:pt>
                <c:pt idx="17097">
                  <c:v>1.7097</c:v>
                </c:pt>
                <c:pt idx="17098">
                  <c:v>1.7098</c:v>
                </c:pt>
                <c:pt idx="17099">
                  <c:v>1.7099000000000002</c:v>
                </c:pt>
                <c:pt idx="17100">
                  <c:v>1.71</c:v>
                </c:pt>
                <c:pt idx="17101">
                  <c:v>1.7101</c:v>
                </c:pt>
                <c:pt idx="17102">
                  <c:v>1.7101999999999999</c:v>
                </c:pt>
                <c:pt idx="17103">
                  <c:v>1.7103000000000002</c:v>
                </c:pt>
                <c:pt idx="17104">
                  <c:v>1.7103999999999999</c:v>
                </c:pt>
                <c:pt idx="17105">
                  <c:v>1.7104999999999999</c:v>
                </c:pt>
                <c:pt idx="17106">
                  <c:v>1.7106000000000001</c:v>
                </c:pt>
                <c:pt idx="17107">
                  <c:v>1.7106999999999999</c:v>
                </c:pt>
                <c:pt idx="17108">
                  <c:v>1.7107999999999999</c:v>
                </c:pt>
                <c:pt idx="17109">
                  <c:v>1.7109000000000001</c:v>
                </c:pt>
                <c:pt idx="17110">
                  <c:v>1.7110000000000001</c:v>
                </c:pt>
                <c:pt idx="17111">
                  <c:v>1.7110999999999998</c:v>
                </c:pt>
                <c:pt idx="17112">
                  <c:v>1.7112000000000001</c:v>
                </c:pt>
                <c:pt idx="17113">
                  <c:v>1.7113</c:v>
                </c:pt>
                <c:pt idx="17114">
                  <c:v>1.7114</c:v>
                </c:pt>
                <c:pt idx="17115">
                  <c:v>1.7115</c:v>
                </c:pt>
                <c:pt idx="17116">
                  <c:v>1.7116</c:v>
                </c:pt>
                <c:pt idx="17117">
                  <c:v>1.7117</c:v>
                </c:pt>
                <c:pt idx="17118">
                  <c:v>1.7118</c:v>
                </c:pt>
                <c:pt idx="17119">
                  <c:v>1.7119</c:v>
                </c:pt>
                <c:pt idx="17120">
                  <c:v>1.712</c:v>
                </c:pt>
                <c:pt idx="17121">
                  <c:v>1.7121</c:v>
                </c:pt>
                <c:pt idx="17122">
                  <c:v>1.7122000000000002</c:v>
                </c:pt>
                <c:pt idx="17123">
                  <c:v>1.7122999999999999</c:v>
                </c:pt>
                <c:pt idx="17124">
                  <c:v>1.7123999999999999</c:v>
                </c:pt>
                <c:pt idx="17125">
                  <c:v>1.7125000000000001</c:v>
                </c:pt>
                <c:pt idx="17126">
                  <c:v>1.7126000000000001</c:v>
                </c:pt>
                <c:pt idx="17127">
                  <c:v>1.7126999999999999</c:v>
                </c:pt>
                <c:pt idx="17128">
                  <c:v>1.7128000000000001</c:v>
                </c:pt>
                <c:pt idx="17129">
                  <c:v>1.7129000000000001</c:v>
                </c:pt>
                <c:pt idx="17130">
                  <c:v>1.7129999999999999</c:v>
                </c:pt>
                <c:pt idx="17131">
                  <c:v>1.7130999999999998</c:v>
                </c:pt>
                <c:pt idx="17132">
                  <c:v>1.7132000000000001</c:v>
                </c:pt>
                <c:pt idx="17133">
                  <c:v>1.7133</c:v>
                </c:pt>
                <c:pt idx="17134">
                  <c:v>1.7133999999999998</c:v>
                </c:pt>
                <c:pt idx="17135">
                  <c:v>1.7135</c:v>
                </c:pt>
                <c:pt idx="17136">
                  <c:v>1.7136</c:v>
                </c:pt>
                <c:pt idx="17137">
                  <c:v>1.7137</c:v>
                </c:pt>
                <c:pt idx="17138">
                  <c:v>1.7138</c:v>
                </c:pt>
                <c:pt idx="17139">
                  <c:v>1.7139</c:v>
                </c:pt>
                <c:pt idx="17140">
                  <c:v>1.714</c:v>
                </c:pt>
                <c:pt idx="17141">
                  <c:v>1.7141000000000002</c:v>
                </c:pt>
                <c:pt idx="17142">
                  <c:v>1.7141999999999999</c:v>
                </c:pt>
                <c:pt idx="17143">
                  <c:v>1.7142999999999999</c:v>
                </c:pt>
                <c:pt idx="17144">
                  <c:v>1.7144000000000001</c:v>
                </c:pt>
                <c:pt idx="17145">
                  <c:v>1.7145000000000001</c:v>
                </c:pt>
                <c:pt idx="17146">
                  <c:v>1.7145999999999999</c:v>
                </c:pt>
                <c:pt idx="17147">
                  <c:v>1.7146999999999999</c:v>
                </c:pt>
                <c:pt idx="17148">
                  <c:v>1.7148000000000001</c:v>
                </c:pt>
                <c:pt idx="17149">
                  <c:v>1.7149000000000001</c:v>
                </c:pt>
                <c:pt idx="17150">
                  <c:v>1.7149999999999999</c:v>
                </c:pt>
                <c:pt idx="17151">
                  <c:v>1.7151000000000001</c:v>
                </c:pt>
                <c:pt idx="17152">
                  <c:v>1.7152000000000001</c:v>
                </c:pt>
                <c:pt idx="17153">
                  <c:v>1.7152999999999998</c:v>
                </c:pt>
                <c:pt idx="17154">
                  <c:v>1.7154</c:v>
                </c:pt>
                <c:pt idx="17155">
                  <c:v>1.7155</c:v>
                </c:pt>
                <c:pt idx="17156">
                  <c:v>1.7156</c:v>
                </c:pt>
                <c:pt idx="17157">
                  <c:v>1.7157</c:v>
                </c:pt>
                <c:pt idx="17158">
                  <c:v>1.7158</c:v>
                </c:pt>
                <c:pt idx="17159">
                  <c:v>1.7159</c:v>
                </c:pt>
                <c:pt idx="17160">
                  <c:v>1.716</c:v>
                </c:pt>
                <c:pt idx="17161">
                  <c:v>1.7161</c:v>
                </c:pt>
                <c:pt idx="17162">
                  <c:v>1.7161999999999999</c:v>
                </c:pt>
                <c:pt idx="17163">
                  <c:v>1.7162999999999999</c:v>
                </c:pt>
                <c:pt idx="17164">
                  <c:v>1.7164000000000001</c:v>
                </c:pt>
                <c:pt idx="17165">
                  <c:v>1.7164999999999999</c:v>
                </c:pt>
                <c:pt idx="17166">
                  <c:v>1.7165999999999999</c:v>
                </c:pt>
                <c:pt idx="17167">
                  <c:v>1.7167000000000001</c:v>
                </c:pt>
                <c:pt idx="17168">
                  <c:v>1.7168000000000001</c:v>
                </c:pt>
                <c:pt idx="17169">
                  <c:v>1.7168999999999999</c:v>
                </c:pt>
                <c:pt idx="17170">
                  <c:v>1.7170000000000001</c:v>
                </c:pt>
                <c:pt idx="17171">
                  <c:v>1.7171000000000001</c:v>
                </c:pt>
                <c:pt idx="17172">
                  <c:v>1.7172000000000001</c:v>
                </c:pt>
                <c:pt idx="17173">
                  <c:v>1.7173</c:v>
                </c:pt>
                <c:pt idx="17174">
                  <c:v>1.7174</c:v>
                </c:pt>
                <c:pt idx="17175">
                  <c:v>1.7175</c:v>
                </c:pt>
                <c:pt idx="17176">
                  <c:v>1.7175999999999998</c:v>
                </c:pt>
                <c:pt idx="17177">
                  <c:v>1.7177</c:v>
                </c:pt>
                <c:pt idx="17178">
                  <c:v>1.7178</c:v>
                </c:pt>
                <c:pt idx="17179">
                  <c:v>1.7179</c:v>
                </c:pt>
                <c:pt idx="17180">
                  <c:v>1.718</c:v>
                </c:pt>
                <c:pt idx="17181">
                  <c:v>1.7181</c:v>
                </c:pt>
                <c:pt idx="17182">
                  <c:v>1.7181999999999999</c:v>
                </c:pt>
                <c:pt idx="17183">
                  <c:v>1.7183000000000002</c:v>
                </c:pt>
                <c:pt idx="17184">
                  <c:v>1.7183999999999999</c:v>
                </c:pt>
                <c:pt idx="17185">
                  <c:v>1.7184999999999999</c:v>
                </c:pt>
                <c:pt idx="17186">
                  <c:v>1.7186000000000001</c:v>
                </c:pt>
                <c:pt idx="17187">
                  <c:v>1.7187000000000001</c:v>
                </c:pt>
                <c:pt idx="17188">
                  <c:v>1.7187999999999999</c:v>
                </c:pt>
                <c:pt idx="17189">
                  <c:v>1.7189000000000001</c:v>
                </c:pt>
                <c:pt idx="17190">
                  <c:v>1.7190000000000001</c:v>
                </c:pt>
                <c:pt idx="17191">
                  <c:v>1.7191000000000001</c:v>
                </c:pt>
                <c:pt idx="17192">
                  <c:v>1.7191999999999998</c:v>
                </c:pt>
                <c:pt idx="17193">
                  <c:v>1.7193000000000001</c:v>
                </c:pt>
                <c:pt idx="17194">
                  <c:v>1.7194</c:v>
                </c:pt>
                <c:pt idx="17195">
                  <c:v>1.7195</c:v>
                </c:pt>
                <c:pt idx="17196">
                  <c:v>1.7196</c:v>
                </c:pt>
                <c:pt idx="17197">
                  <c:v>1.7197</c:v>
                </c:pt>
                <c:pt idx="17198">
                  <c:v>1.7198</c:v>
                </c:pt>
                <c:pt idx="17199">
                  <c:v>1.7199</c:v>
                </c:pt>
                <c:pt idx="17200">
                  <c:v>1.72</c:v>
                </c:pt>
                <c:pt idx="17201">
                  <c:v>1.7201</c:v>
                </c:pt>
                <c:pt idx="17202">
                  <c:v>1.7202000000000002</c:v>
                </c:pt>
                <c:pt idx="17203">
                  <c:v>1.7202999999999999</c:v>
                </c:pt>
                <c:pt idx="17204">
                  <c:v>1.7203999999999999</c:v>
                </c:pt>
                <c:pt idx="17205">
                  <c:v>1.7204999999999999</c:v>
                </c:pt>
                <c:pt idx="17206">
                  <c:v>1.7206000000000001</c:v>
                </c:pt>
                <c:pt idx="17207">
                  <c:v>1.7206999999999999</c:v>
                </c:pt>
                <c:pt idx="17208">
                  <c:v>1.7207999999999999</c:v>
                </c:pt>
                <c:pt idx="17209">
                  <c:v>1.7209000000000001</c:v>
                </c:pt>
                <c:pt idx="17210">
                  <c:v>1.7210000000000001</c:v>
                </c:pt>
                <c:pt idx="17211">
                  <c:v>1.7210999999999999</c:v>
                </c:pt>
                <c:pt idx="17212">
                  <c:v>1.7212000000000001</c:v>
                </c:pt>
                <c:pt idx="17213">
                  <c:v>1.7213000000000001</c:v>
                </c:pt>
                <c:pt idx="17214">
                  <c:v>1.7214</c:v>
                </c:pt>
                <c:pt idx="17215">
                  <c:v>1.7215</c:v>
                </c:pt>
                <c:pt idx="17216">
                  <c:v>1.7216</c:v>
                </c:pt>
                <c:pt idx="17217">
                  <c:v>1.7217</c:v>
                </c:pt>
                <c:pt idx="17218">
                  <c:v>1.7218</c:v>
                </c:pt>
                <c:pt idx="17219">
                  <c:v>1.7219</c:v>
                </c:pt>
                <c:pt idx="17220">
                  <c:v>1.722</c:v>
                </c:pt>
                <c:pt idx="17221">
                  <c:v>1.7221</c:v>
                </c:pt>
                <c:pt idx="17222">
                  <c:v>1.7222</c:v>
                </c:pt>
                <c:pt idx="17223">
                  <c:v>1.7222999999999999</c:v>
                </c:pt>
                <c:pt idx="17224">
                  <c:v>1.7223999999999999</c:v>
                </c:pt>
                <c:pt idx="17225">
                  <c:v>1.7225000000000001</c:v>
                </c:pt>
                <c:pt idx="17226">
                  <c:v>1.7225999999999999</c:v>
                </c:pt>
                <c:pt idx="17227">
                  <c:v>1.7226999999999999</c:v>
                </c:pt>
                <c:pt idx="17228">
                  <c:v>1.7228000000000001</c:v>
                </c:pt>
                <c:pt idx="17229">
                  <c:v>1.7229000000000001</c:v>
                </c:pt>
                <c:pt idx="17230">
                  <c:v>1.7229999999999999</c:v>
                </c:pt>
                <c:pt idx="17231">
                  <c:v>1.7231000000000001</c:v>
                </c:pt>
                <c:pt idx="17232">
                  <c:v>1.7232000000000001</c:v>
                </c:pt>
                <c:pt idx="17233">
                  <c:v>1.7233000000000001</c:v>
                </c:pt>
                <c:pt idx="17234">
                  <c:v>1.7233999999999998</c:v>
                </c:pt>
                <c:pt idx="17235">
                  <c:v>1.7235</c:v>
                </c:pt>
                <c:pt idx="17236">
                  <c:v>1.7236</c:v>
                </c:pt>
                <c:pt idx="17237">
                  <c:v>1.7237</c:v>
                </c:pt>
                <c:pt idx="17238">
                  <c:v>1.7238</c:v>
                </c:pt>
                <c:pt idx="17239">
                  <c:v>1.7239</c:v>
                </c:pt>
                <c:pt idx="17240">
                  <c:v>1.724</c:v>
                </c:pt>
                <c:pt idx="17241">
                  <c:v>1.7241</c:v>
                </c:pt>
                <c:pt idx="17242">
                  <c:v>1.7242</c:v>
                </c:pt>
                <c:pt idx="17243">
                  <c:v>1.7242999999999999</c:v>
                </c:pt>
                <c:pt idx="17244">
                  <c:v>1.7244000000000002</c:v>
                </c:pt>
                <c:pt idx="17245">
                  <c:v>1.7244999999999999</c:v>
                </c:pt>
                <c:pt idx="17246">
                  <c:v>1.7245999999999999</c:v>
                </c:pt>
                <c:pt idx="17247">
                  <c:v>1.7247000000000001</c:v>
                </c:pt>
                <c:pt idx="17248">
                  <c:v>1.7248000000000001</c:v>
                </c:pt>
                <c:pt idx="17249">
                  <c:v>1.7248999999999999</c:v>
                </c:pt>
                <c:pt idx="17250">
                  <c:v>1.7249999999999999</c:v>
                </c:pt>
                <c:pt idx="17251">
                  <c:v>1.7251000000000001</c:v>
                </c:pt>
                <c:pt idx="17252">
                  <c:v>1.7252000000000001</c:v>
                </c:pt>
                <c:pt idx="17253">
                  <c:v>1.7252999999999998</c:v>
                </c:pt>
                <c:pt idx="17254">
                  <c:v>1.7254</c:v>
                </c:pt>
                <c:pt idx="17255">
                  <c:v>1.7255</c:v>
                </c:pt>
                <c:pt idx="17256">
                  <c:v>1.7256</c:v>
                </c:pt>
                <c:pt idx="17257">
                  <c:v>1.7257</c:v>
                </c:pt>
                <c:pt idx="17258">
                  <c:v>1.7258</c:v>
                </c:pt>
                <c:pt idx="17259">
                  <c:v>1.7259</c:v>
                </c:pt>
                <c:pt idx="17260">
                  <c:v>1.7260000000000002</c:v>
                </c:pt>
                <c:pt idx="17261">
                  <c:v>1.7261</c:v>
                </c:pt>
                <c:pt idx="17262">
                  <c:v>1.7262</c:v>
                </c:pt>
                <c:pt idx="17263">
                  <c:v>1.7263000000000002</c:v>
                </c:pt>
                <c:pt idx="17264">
                  <c:v>1.7263999999999999</c:v>
                </c:pt>
                <c:pt idx="17265">
                  <c:v>1.7264999999999999</c:v>
                </c:pt>
                <c:pt idx="17266">
                  <c:v>1.7265999999999999</c:v>
                </c:pt>
                <c:pt idx="17267">
                  <c:v>1.7267000000000001</c:v>
                </c:pt>
                <c:pt idx="17268">
                  <c:v>1.7267999999999999</c:v>
                </c:pt>
                <c:pt idx="17269">
                  <c:v>1.7268999999999999</c:v>
                </c:pt>
                <c:pt idx="17270">
                  <c:v>1.7270000000000001</c:v>
                </c:pt>
                <c:pt idx="17271">
                  <c:v>1.7271000000000001</c:v>
                </c:pt>
                <c:pt idx="17272">
                  <c:v>1.7271999999999998</c:v>
                </c:pt>
                <c:pt idx="17273">
                  <c:v>1.7273000000000001</c:v>
                </c:pt>
                <c:pt idx="17274">
                  <c:v>1.7274</c:v>
                </c:pt>
                <c:pt idx="17275">
                  <c:v>1.7275</c:v>
                </c:pt>
                <c:pt idx="17276">
                  <c:v>1.7276</c:v>
                </c:pt>
                <c:pt idx="17277">
                  <c:v>1.7277</c:v>
                </c:pt>
                <c:pt idx="17278">
                  <c:v>1.7278</c:v>
                </c:pt>
                <c:pt idx="17279">
                  <c:v>1.7279</c:v>
                </c:pt>
                <c:pt idx="17280">
                  <c:v>1.728</c:v>
                </c:pt>
                <c:pt idx="17281">
                  <c:v>1.7281</c:v>
                </c:pt>
                <c:pt idx="17282">
                  <c:v>1.7282</c:v>
                </c:pt>
                <c:pt idx="17283">
                  <c:v>1.7283000000000002</c:v>
                </c:pt>
                <c:pt idx="17284">
                  <c:v>1.7283999999999999</c:v>
                </c:pt>
                <c:pt idx="17285">
                  <c:v>1.7284999999999999</c:v>
                </c:pt>
                <c:pt idx="17286">
                  <c:v>1.7286000000000001</c:v>
                </c:pt>
                <c:pt idx="17287">
                  <c:v>1.7286999999999999</c:v>
                </c:pt>
                <c:pt idx="17288">
                  <c:v>1.7287999999999999</c:v>
                </c:pt>
                <c:pt idx="17289">
                  <c:v>1.7289000000000001</c:v>
                </c:pt>
                <c:pt idx="17290">
                  <c:v>1.7290000000000001</c:v>
                </c:pt>
                <c:pt idx="17291">
                  <c:v>1.7290999999999999</c:v>
                </c:pt>
                <c:pt idx="17292">
                  <c:v>1.7292000000000001</c:v>
                </c:pt>
                <c:pt idx="17293">
                  <c:v>1.7293000000000001</c:v>
                </c:pt>
                <c:pt idx="17294">
                  <c:v>1.7294</c:v>
                </c:pt>
                <c:pt idx="17295">
                  <c:v>1.7294999999999998</c:v>
                </c:pt>
                <c:pt idx="17296">
                  <c:v>1.7296</c:v>
                </c:pt>
                <c:pt idx="17297">
                  <c:v>1.7297</c:v>
                </c:pt>
                <c:pt idx="17298">
                  <c:v>1.7298</c:v>
                </c:pt>
                <c:pt idx="17299">
                  <c:v>1.7299</c:v>
                </c:pt>
                <c:pt idx="17300">
                  <c:v>1.73</c:v>
                </c:pt>
                <c:pt idx="17301">
                  <c:v>1.7301</c:v>
                </c:pt>
                <c:pt idx="17302">
                  <c:v>1.7302000000000002</c:v>
                </c:pt>
                <c:pt idx="17303">
                  <c:v>1.7302999999999999</c:v>
                </c:pt>
                <c:pt idx="17304">
                  <c:v>1.7303999999999999</c:v>
                </c:pt>
                <c:pt idx="17305">
                  <c:v>1.7305000000000001</c:v>
                </c:pt>
                <c:pt idx="17306">
                  <c:v>1.7306000000000001</c:v>
                </c:pt>
                <c:pt idx="17307">
                  <c:v>1.7306999999999999</c:v>
                </c:pt>
                <c:pt idx="17308">
                  <c:v>1.7307999999999999</c:v>
                </c:pt>
                <c:pt idx="17309">
                  <c:v>1.7309000000000001</c:v>
                </c:pt>
                <c:pt idx="17310">
                  <c:v>1.7309999999999999</c:v>
                </c:pt>
                <c:pt idx="17311">
                  <c:v>1.7310999999999999</c:v>
                </c:pt>
                <c:pt idx="17312">
                  <c:v>1.7312000000000001</c:v>
                </c:pt>
                <c:pt idx="17313">
                  <c:v>1.7313000000000001</c:v>
                </c:pt>
                <c:pt idx="17314">
                  <c:v>1.7313999999999998</c:v>
                </c:pt>
                <c:pt idx="17315">
                  <c:v>1.7315</c:v>
                </c:pt>
                <c:pt idx="17316">
                  <c:v>1.7316</c:v>
                </c:pt>
                <c:pt idx="17317">
                  <c:v>1.7317</c:v>
                </c:pt>
                <c:pt idx="17318">
                  <c:v>1.7318</c:v>
                </c:pt>
                <c:pt idx="17319">
                  <c:v>1.7319</c:v>
                </c:pt>
                <c:pt idx="17320">
                  <c:v>1.732</c:v>
                </c:pt>
                <c:pt idx="17321">
                  <c:v>1.7321000000000002</c:v>
                </c:pt>
                <c:pt idx="17322">
                  <c:v>1.7322</c:v>
                </c:pt>
                <c:pt idx="17323">
                  <c:v>1.7323</c:v>
                </c:pt>
                <c:pt idx="17324">
                  <c:v>1.7323999999999999</c:v>
                </c:pt>
                <c:pt idx="17325">
                  <c:v>1.7325000000000002</c:v>
                </c:pt>
                <c:pt idx="17326">
                  <c:v>1.7325999999999999</c:v>
                </c:pt>
                <c:pt idx="17327">
                  <c:v>1.7326999999999999</c:v>
                </c:pt>
                <c:pt idx="17328">
                  <c:v>1.7328000000000001</c:v>
                </c:pt>
                <c:pt idx="17329">
                  <c:v>1.7328999999999999</c:v>
                </c:pt>
                <c:pt idx="17330">
                  <c:v>1.7329999999999999</c:v>
                </c:pt>
                <c:pt idx="17331">
                  <c:v>1.7331000000000001</c:v>
                </c:pt>
                <c:pt idx="17332">
                  <c:v>1.7332000000000001</c:v>
                </c:pt>
                <c:pt idx="17333">
                  <c:v>1.7332999999999998</c:v>
                </c:pt>
                <c:pt idx="17334">
                  <c:v>1.7334000000000001</c:v>
                </c:pt>
                <c:pt idx="17335">
                  <c:v>1.7335</c:v>
                </c:pt>
                <c:pt idx="17336">
                  <c:v>1.7336</c:v>
                </c:pt>
                <c:pt idx="17337">
                  <c:v>1.7337</c:v>
                </c:pt>
                <c:pt idx="17338">
                  <c:v>1.7338</c:v>
                </c:pt>
                <c:pt idx="17339">
                  <c:v>1.7339</c:v>
                </c:pt>
                <c:pt idx="17340">
                  <c:v>1.734</c:v>
                </c:pt>
                <c:pt idx="17341">
                  <c:v>1.7341</c:v>
                </c:pt>
                <c:pt idx="17342">
                  <c:v>1.7342</c:v>
                </c:pt>
                <c:pt idx="17343">
                  <c:v>1.7343</c:v>
                </c:pt>
                <c:pt idx="17344">
                  <c:v>1.7344000000000002</c:v>
                </c:pt>
                <c:pt idx="17345">
                  <c:v>1.7344999999999999</c:v>
                </c:pt>
                <c:pt idx="17346">
                  <c:v>1.7345999999999999</c:v>
                </c:pt>
                <c:pt idx="17347">
                  <c:v>1.7347000000000001</c:v>
                </c:pt>
                <c:pt idx="17348">
                  <c:v>1.7348000000000001</c:v>
                </c:pt>
                <c:pt idx="17349">
                  <c:v>1.7348999999999999</c:v>
                </c:pt>
                <c:pt idx="17350">
                  <c:v>1.7350000000000001</c:v>
                </c:pt>
                <c:pt idx="17351">
                  <c:v>1.7351000000000001</c:v>
                </c:pt>
                <c:pt idx="17352">
                  <c:v>1.7351999999999999</c:v>
                </c:pt>
                <c:pt idx="17353">
                  <c:v>1.7352999999999998</c:v>
                </c:pt>
                <c:pt idx="17354">
                  <c:v>1.7354000000000001</c:v>
                </c:pt>
                <c:pt idx="17355">
                  <c:v>1.7355</c:v>
                </c:pt>
                <c:pt idx="17356">
                  <c:v>1.7355999999999998</c:v>
                </c:pt>
                <c:pt idx="17357">
                  <c:v>1.7357</c:v>
                </c:pt>
                <c:pt idx="17358">
                  <c:v>1.7358</c:v>
                </c:pt>
                <c:pt idx="17359">
                  <c:v>1.7359</c:v>
                </c:pt>
                <c:pt idx="17360">
                  <c:v>1.736</c:v>
                </c:pt>
                <c:pt idx="17361">
                  <c:v>1.7361</c:v>
                </c:pt>
                <c:pt idx="17362">
                  <c:v>1.7362</c:v>
                </c:pt>
                <c:pt idx="17363">
                  <c:v>1.7363000000000002</c:v>
                </c:pt>
                <c:pt idx="17364">
                  <c:v>1.7363999999999999</c:v>
                </c:pt>
                <c:pt idx="17365">
                  <c:v>1.7364999999999999</c:v>
                </c:pt>
                <c:pt idx="17366">
                  <c:v>1.7366000000000001</c:v>
                </c:pt>
                <c:pt idx="17367">
                  <c:v>1.7367000000000001</c:v>
                </c:pt>
                <c:pt idx="17368">
                  <c:v>1.7367999999999999</c:v>
                </c:pt>
                <c:pt idx="17369">
                  <c:v>1.7368999999999999</c:v>
                </c:pt>
                <c:pt idx="17370">
                  <c:v>1.7370000000000001</c:v>
                </c:pt>
                <c:pt idx="17371">
                  <c:v>1.7371000000000001</c:v>
                </c:pt>
                <c:pt idx="17372">
                  <c:v>1.7371999999999999</c:v>
                </c:pt>
                <c:pt idx="17373">
                  <c:v>1.7373000000000001</c:v>
                </c:pt>
                <c:pt idx="17374">
                  <c:v>1.7374000000000001</c:v>
                </c:pt>
                <c:pt idx="17375">
                  <c:v>1.7374999999999998</c:v>
                </c:pt>
                <c:pt idx="17376">
                  <c:v>1.7376</c:v>
                </c:pt>
                <c:pt idx="17377">
                  <c:v>1.7377</c:v>
                </c:pt>
                <c:pt idx="17378">
                  <c:v>1.7378</c:v>
                </c:pt>
                <c:pt idx="17379">
                  <c:v>1.7379</c:v>
                </c:pt>
                <c:pt idx="17380">
                  <c:v>1.738</c:v>
                </c:pt>
                <c:pt idx="17381">
                  <c:v>1.7381</c:v>
                </c:pt>
                <c:pt idx="17382">
                  <c:v>1.7382</c:v>
                </c:pt>
                <c:pt idx="17383">
                  <c:v>1.7383</c:v>
                </c:pt>
                <c:pt idx="17384">
                  <c:v>1.7383999999999999</c:v>
                </c:pt>
                <c:pt idx="17385">
                  <c:v>1.7384999999999999</c:v>
                </c:pt>
                <c:pt idx="17386">
                  <c:v>1.7386000000000001</c:v>
                </c:pt>
                <c:pt idx="17387">
                  <c:v>1.7386999999999999</c:v>
                </c:pt>
                <c:pt idx="17388">
                  <c:v>1.7387999999999999</c:v>
                </c:pt>
                <c:pt idx="17389">
                  <c:v>1.7389000000000001</c:v>
                </c:pt>
                <c:pt idx="17390">
                  <c:v>1.7390000000000001</c:v>
                </c:pt>
                <c:pt idx="17391">
                  <c:v>1.7390999999999999</c:v>
                </c:pt>
                <c:pt idx="17392">
                  <c:v>1.7392000000000001</c:v>
                </c:pt>
                <c:pt idx="17393">
                  <c:v>1.7393000000000001</c:v>
                </c:pt>
                <c:pt idx="17394">
                  <c:v>1.7394000000000001</c:v>
                </c:pt>
                <c:pt idx="17395">
                  <c:v>1.7395</c:v>
                </c:pt>
                <c:pt idx="17396">
                  <c:v>1.7396</c:v>
                </c:pt>
                <c:pt idx="17397">
                  <c:v>1.7397</c:v>
                </c:pt>
                <c:pt idx="17398">
                  <c:v>1.7397999999999998</c:v>
                </c:pt>
                <c:pt idx="17399">
                  <c:v>1.7399</c:v>
                </c:pt>
                <c:pt idx="17400">
                  <c:v>1.74</c:v>
                </c:pt>
                <c:pt idx="17401">
                  <c:v>1.7401</c:v>
                </c:pt>
                <c:pt idx="17402">
                  <c:v>1.7402</c:v>
                </c:pt>
                <c:pt idx="17403">
                  <c:v>1.7403</c:v>
                </c:pt>
                <c:pt idx="17404">
                  <c:v>1.7403999999999999</c:v>
                </c:pt>
                <c:pt idx="17405">
                  <c:v>1.7405000000000002</c:v>
                </c:pt>
                <c:pt idx="17406">
                  <c:v>1.7405999999999999</c:v>
                </c:pt>
                <c:pt idx="17407">
                  <c:v>1.7406999999999999</c:v>
                </c:pt>
                <c:pt idx="17408">
                  <c:v>1.7408000000000001</c:v>
                </c:pt>
                <c:pt idx="17409">
                  <c:v>1.7409000000000001</c:v>
                </c:pt>
                <c:pt idx="17410">
                  <c:v>1.7409999999999999</c:v>
                </c:pt>
                <c:pt idx="17411">
                  <c:v>1.7411000000000001</c:v>
                </c:pt>
                <c:pt idx="17412">
                  <c:v>1.7412000000000001</c:v>
                </c:pt>
                <c:pt idx="17413">
                  <c:v>1.7413000000000001</c:v>
                </c:pt>
                <c:pt idx="17414">
                  <c:v>1.7413999999999998</c:v>
                </c:pt>
                <c:pt idx="17415">
                  <c:v>1.7415</c:v>
                </c:pt>
                <c:pt idx="17416">
                  <c:v>1.7416</c:v>
                </c:pt>
                <c:pt idx="17417">
                  <c:v>1.7417</c:v>
                </c:pt>
                <c:pt idx="17418">
                  <c:v>1.7418</c:v>
                </c:pt>
                <c:pt idx="17419">
                  <c:v>1.7419</c:v>
                </c:pt>
                <c:pt idx="17420">
                  <c:v>1.742</c:v>
                </c:pt>
                <c:pt idx="17421">
                  <c:v>1.7421</c:v>
                </c:pt>
                <c:pt idx="17422">
                  <c:v>1.7422</c:v>
                </c:pt>
                <c:pt idx="17423">
                  <c:v>1.7423</c:v>
                </c:pt>
                <c:pt idx="17424">
                  <c:v>1.7424000000000002</c:v>
                </c:pt>
                <c:pt idx="17425">
                  <c:v>1.7424999999999999</c:v>
                </c:pt>
                <c:pt idx="17426">
                  <c:v>1.7425999999999999</c:v>
                </c:pt>
                <c:pt idx="17427">
                  <c:v>1.7426999999999999</c:v>
                </c:pt>
                <c:pt idx="17428">
                  <c:v>1.7428000000000001</c:v>
                </c:pt>
                <c:pt idx="17429">
                  <c:v>1.7428999999999999</c:v>
                </c:pt>
                <c:pt idx="17430">
                  <c:v>1.7429999999999999</c:v>
                </c:pt>
                <c:pt idx="17431">
                  <c:v>1.7431000000000001</c:v>
                </c:pt>
                <c:pt idx="17432">
                  <c:v>1.7432000000000001</c:v>
                </c:pt>
                <c:pt idx="17433">
                  <c:v>1.7432999999999998</c:v>
                </c:pt>
                <c:pt idx="17434">
                  <c:v>1.7434000000000001</c:v>
                </c:pt>
                <c:pt idx="17435">
                  <c:v>1.7435</c:v>
                </c:pt>
                <c:pt idx="17436">
                  <c:v>1.7436</c:v>
                </c:pt>
                <c:pt idx="17437">
                  <c:v>1.7437</c:v>
                </c:pt>
                <c:pt idx="17438">
                  <c:v>1.7438</c:v>
                </c:pt>
                <c:pt idx="17439">
                  <c:v>1.7439</c:v>
                </c:pt>
                <c:pt idx="17440">
                  <c:v>1.7440000000000002</c:v>
                </c:pt>
                <c:pt idx="17441">
                  <c:v>1.7441</c:v>
                </c:pt>
                <c:pt idx="17442">
                  <c:v>1.7442</c:v>
                </c:pt>
                <c:pt idx="17443">
                  <c:v>1.7443</c:v>
                </c:pt>
                <c:pt idx="17444">
                  <c:v>1.7444</c:v>
                </c:pt>
                <c:pt idx="17445">
                  <c:v>1.7444999999999999</c:v>
                </c:pt>
                <c:pt idx="17446">
                  <c:v>1.7445999999999999</c:v>
                </c:pt>
                <c:pt idx="17447">
                  <c:v>1.7447000000000001</c:v>
                </c:pt>
                <c:pt idx="17448">
                  <c:v>1.7447999999999999</c:v>
                </c:pt>
                <c:pt idx="17449">
                  <c:v>1.7448999999999999</c:v>
                </c:pt>
                <c:pt idx="17450">
                  <c:v>1.7450000000000001</c:v>
                </c:pt>
                <c:pt idx="17451">
                  <c:v>1.7451000000000001</c:v>
                </c:pt>
                <c:pt idx="17452">
                  <c:v>1.7451999999999999</c:v>
                </c:pt>
                <c:pt idx="17453">
                  <c:v>1.7453000000000001</c:v>
                </c:pt>
                <c:pt idx="17454">
                  <c:v>1.7454000000000001</c:v>
                </c:pt>
                <c:pt idx="17455">
                  <c:v>1.7455000000000001</c:v>
                </c:pt>
                <c:pt idx="17456">
                  <c:v>1.7456</c:v>
                </c:pt>
                <c:pt idx="17457">
                  <c:v>1.7457</c:v>
                </c:pt>
                <c:pt idx="17458">
                  <c:v>1.7458</c:v>
                </c:pt>
                <c:pt idx="17459">
                  <c:v>1.7459</c:v>
                </c:pt>
                <c:pt idx="17460">
                  <c:v>1.746</c:v>
                </c:pt>
                <c:pt idx="17461">
                  <c:v>1.7461</c:v>
                </c:pt>
                <c:pt idx="17462">
                  <c:v>1.7462</c:v>
                </c:pt>
                <c:pt idx="17463">
                  <c:v>1.7463</c:v>
                </c:pt>
                <c:pt idx="17464">
                  <c:v>1.7464</c:v>
                </c:pt>
                <c:pt idx="17465">
                  <c:v>1.7464999999999999</c:v>
                </c:pt>
                <c:pt idx="17466">
                  <c:v>1.7466000000000002</c:v>
                </c:pt>
                <c:pt idx="17467">
                  <c:v>1.7466999999999999</c:v>
                </c:pt>
                <c:pt idx="17468">
                  <c:v>1.7467999999999999</c:v>
                </c:pt>
                <c:pt idx="17469">
                  <c:v>1.7469000000000001</c:v>
                </c:pt>
                <c:pt idx="17470">
                  <c:v>1.7470000000000001</c:v>
                </c:pt>
                <c:pt idx="17471">
                  <c:v>1.7470999999999999</c:v>
                </c:pt>
                <c:pt idx="17472">
                  <c:v>1.7471999999999999</c:v>
                </c:pt>
                <c:pt idx="17473">
                  <c:v>1.7473000000000001</c:v>
                </c:pt>
                <c:pt idx="17474">
                  <c:v>1.7474000000000001</c:v>
                </c:pt>
                <c:pt idx="17475">
                  <c:v>1.7474999999999998</c:v>
                </c:pt>
                <c:pt idx="17476">
                  <c:v>1.7476</c:v>
                </c:pt>
                <c:pt idx="17477">
                  <c:v>1.7477</c:v>
                </c:pt>
                <c:pt idx="17478">
                  <c:v>1.7478</c:v>
                </c:pt>
                <c:pt idx="17479">
                  <c:v>1.7479</c:v>
                </c:pt>
                <c:pt idx="17480">
                  <c:v>1.748</c:v>
                </c:pt>
                <c:pt idx="17481">
                  <c:v>1.7481</c:v>
                </c:pt>
                <c:pt idx="17482">
                  <c:v>1.7482000000000002</c:v>
                </c:pt>
                <c:pt idx="17483">
                  <c:v>1.7483</c:v>
                </c:pt>
                <c:pt idx="17484">
                  <c:v>1.7484</c:v>
                </c:pt>
                <c:pt idx="17485">
                  <c:v>1.7484999999999999</c:v>
                </c:pt>
                <c:pt idx="17486">
                  <c:v>1.7485999999999999</c:v>
                </c:pt>
                <c:pt idx="17487">
                  <c:v>1.7486999999999999</c:v>
                </c:pt>
                <c:pt idx="17488">
                  <c:v>1.7487999999999999</c:v>
                </c:pt>
                <c:pt idx="17489">
                  <c:v>1.7489000000000001</c:v>
                </c:pt>
                <c:pt idx="17490">
                  <c:v>1.7489999999999999</c:v>
                </c:pt>
                <c:pt idx="17491">
                  <c:v>1.7490999999999999</c:v>
                </c:pt>
                <c:pt idx="17492">
                  <c:v>1.7492000000000001</c:v>
                </c:pt>
                <c:pt idx="17493">
                  <c:v>1.7493000000000001</c:v>
                </c:pt>
                <c:pt idx="17494">
                  <c:v>1.7493999999999998</c:v>
                </c:pt>
                <c:pt idx="17495">
                  <c:v>1.7495000000000001</c:v>
                </c:pt>
                <c:pt idx="17496">
                  <c:v>1.7496</c:v>
                </c:pt>
                <c:pt idx="17497">
                  <c:v>1.7497</c:v>
                </c:pt>
                <c:pt idx="17498">
                  <c:v>1.7498</c:v>
                </c:pt>
                <c:pt idx="17499">
                  <c:v>1.7499</c:v>
                </c:pt>
                <c:pt idx="17500">
                  <c:v>1.75</c:v>
                </c:pt>
                <c:pt idx="17501">
                  <c:v>1.7501</c:v>
                </c:pt>
                <c:pt idx="17502">
                  <c:v>1.7502</c:v>
                </c:pt>
                <c:pt idx="17503">
                  <c:v>1.7503</c:v>
                </c:pt>
                <c:pt idx="17504">
                  <c:v>1.7504</c:v>
                </c:pt>
                <c:pt idx="17505">
                  <c:v>1.7505000000000002</c:v>
                </c:pt>
                <c:pt idx="17506">
                  <c:v>1.7505999999999999</c:v>
                </c:pt>
                <c:pt idx="17507">
                  <c:v>1.7506999999999999</c:v>
                </c:pt>
                <c:pt idx="17508">
                  <c:v>1.7508000000000001</c:v>
                </c:pt>
                <c:pt idx="17509">
                  <c:v>1.7508999999999999</c:v>
                </c:pt>
                <c:pt idx="17510">
                  <c:v>1.7509999999999999</c:v>
                </c:pt>
                <c:pt idx="17511">
                  <c:v>1.7511000000000001</c:v>
                </c:pt>
                <c:pt idx="17512">
                  <c:v>1.7512000000000001</c:v>
                </c:pt>
                <c:pt idx="17513">
                  <c:v>1.7512999999999999</c:v>
                </c:pt>
                <c:pt idx="17514">
                  <c:v>1.7514000000000001</c:v>
                </c:pt>
                <c:pt idx="17515">
                  <c:v>1.7515000000000001</c:v>
                </c:pt>
                <c:pt idx="17516">
                  <c:v>1.7516</c:v>
                </c:pt>
                <c:pt idx="17517">
                  <c:v>1.7516999999999998</c:v>
                </c:pt>
                <c:pt idx="17518">
                  <c:v>1.7518</c:v>
                </c:pt>
                <c:pt idx="17519">
                  <c:v>1.7519</c:v>
                </c:pt>
                <c:pt idx="17520">
                  <c:v>1.752</c:v>
                </c:pt>
                <c:pt idx="17521">
                  <c:v>1.7521</c:v>
                </c:pt>
                <c:pt idx="17522">
                  <c:v>1.7522</c:v>
                </c:pt>
                <c:pt idx="17523">
                  <c:v>1.7523</c:v>
                </c:pt>
                <c:pt idx="17524">
                  <c:v>1.7524000000000002</c:v>
                </c:pt>
                <c:pt idx="17525">
                  <c:v>1.7524999999999999</c:v>
                </c:pt>
                <c:pt idx="17526">
                  <c:v>1.7525999999999999</c:v>
                </c:pt>
                <c:pt idx="17527">
                  <c:v>1.7527000000000001</c:v>
                </c:pt>
                <c:pt idx="17528">
                  <c:v>1.7528000000000001</c:v>
                </c:pt>
                <c:pt idx="17529">
                  <c:v>1.7528999999999999</c:v>
                </c:pt>
                <c:pt idx="17530">
                  <c:v>1.7529999999999999</c:v>
                </c:pt>
                <c:pt idx="17531">
                  <c:v>1.7531000000000001</c:v>
                </c:pt>
                <c:pt idx="17532">
                  <c:v>1.7531999999999999</c:v>
                </c:pt>
                <c:pt idx="17533">
                  <c:v>1.7532999999999999</c:v>
                </c:pt>
                <c:pt idx="17534">
                  <c:v>1.7534000000000001</c:v>
                </c:pt>
                <c:pt idx="17535">
                  <c:v>1.7535000000000001</c:v>
                </c:pt>
                <c:pt idx="17536">
                  <c:v>1.7535999999999998</c:v>
                </c:pt>
                <c:pt idx="17537">
                  <c:v>1.7537</c:v>
                </c:pt>
                <c:pt idx="17538">
                  <c:v>1.7538</c:v>
                </c:pt>
                <c:pt idx="17539">
                  <c:v>1.7539</c:v>
                </c:pt>
                <c:pt idx="17540">
                  <c:v>1.754</c:v>
                </c:pt>
                <c:pt idx="17541">
                  <c:v>1.7541</c:v>
                </c:pt>
                <c:pt idx="17542">
                  <c:v>1.7542</c:v>
                </c:pt>
                <c:pt idx="17543">
                  <c:v>1.7543000000000002</c:v>
                </c:pt>
                <c:pt idx="17544">
                  <c:v>1.7544</c:v>
                </c:pt>
                <c:pt idx="17545">
                  <c:v>1.7544999999999999</c:v>
                </c:pt>
                <c:pt idx="17546">
                  <c:v>1.7545999999999999</c:v>
                </c:pt>
                <c:pt idx="17547">
                  <c:v>1.7547000000000001</c:v>
                </c:pt>
                <c:pt idx="17548">
                  <c:v>1.7547999999999999</c:v>
                </c:pt>
                <c:pt idx="17549">
                  <c:v>1.7548999999999999</c:v>
                </c:pt>
                <c:pt idx="17550">
                  <c:v>1.7550000000000001</c:v>
                </c:pt>
                <c:pt idx="17551">
                  <c:v>1.7551000000000001</c:v>
                </c:pt>
                <c:pt idx="17552">
                  <c:v>1.7551999999999999</c:v>
                </c:pt>
                <c:pt idx="17553">
                  <c:v>1.7553000000000001</c:v>
                </c:pt>
                <c:pt idx="17554">
                  <c:v>1.7554000000000001</c:v>
                </c:pt>
                <c:pt idx="17555">
                  <c:v>1.7554999999999998</c:v>
                </c:pt>
                <c:pt idx="17556">
                  <c:v>1.7556</c:v>
                </c:pt>
                <c:pt idx="17557">
                  <c:v>1.7557</c:v>
                </c:pt>
                <c:pt idx="17558">
                  <c:v>1.7558</c:v>
                </c:pt>
                <c:pt idx="17559">
                  <c:v>1.7559</c:v>
                </c:pt>
                <c:pt idx="17560">
                  <c:v>1.756</c:v>
                </c:pt>
                <c:pt idx="17561">
                  <c:v>1.7561</c:v>
                </c:pt>
                <c:pt idx="17562">
                  <c:v>1.7562</c:v>
                </c:pt>
                <c:pt idx="17563">
                  <c:v>1.7563</c:v>
                </c:pt>
                <c:pt idx="17564">
                  <c:v>1.7564</c:v>
                </c:pt>
                <c:pt idx="17565">
                  <c:v>1.7565</c:v>
                </c:pt>
                <c:pt idx="17566">
                  <c:v>1.7566000000000002</c:v>
                </c:pt>
                <c:pt idx="17567">
                  <c:v>1.7566999999999999</c:v>
                </c:pt>
                <c:pt idx="17568">
                  <c:v>1.7567999999999999</c:v>
                </c:pt>
                <c:pt idx="17569">
                  <c:v>1.7569000000000001</c:v>
                </c:pt>
                <c:pt idx="17570">
                  <c:v>1.7570000000000001</c:v>
                </c:pt>
                <c:pt idx="17571">
                  <c:v>1.7570999999999999</c:v>
                </c:pt>
                <c:pt idx="17572">
                  <c:v>1.7572000000000001</c:v>
                </c:pt>
                <c:pt idx="17573">
                  <c:v>1.7573000000000001</c:v>
                </c:pt>
                <c:pt idx="17574">
                  <c:v>1.7574000000000001</c:v>
                </c:pt>
                <c:pt idx="17575">
                  <c:v>1.7574999999999998</c:v>
                </c:pt>
                <c:pt idx="17576">
                  <c:v>1.7576000000000001</c:v>
                </c:pt>
                <c:pt idx="17577">
                  <c:v>1.7577</c:v>
                </c:pt>
                <c:pt idx="17578">
                  <c:v>1.7577999999999998</c:v>
                </c:pt>
                <c:pt idx="17579">
                  <c:v>1.7579</c:v>
                </c:pt>
                <c:pt idx="17580">
                  <c:v>1.758</c:v>
                </c:pt>
                <c:pt idx="17581">
                  <c:v>1.7581</c:v>
                </c:pt>
                <c:pt idx="17582">
                  <c:v>1.7582</c:v>
                </c:pt>
                <c:pt idx="17583">
                  <c:v>1.7583</c:v>
                </c:pt>
                <c:pt idx="17584">
                  <c:v>1.7584</c:v>
                </c:pt>
                <c:pt idx="17585">
                  <c:v>1.7585000000000002</c:v>
                </c:pt>
                <c:pt idx="17586">
                  <c:v>1.7585999999999999</c:v>
                </c:pt>
                <c:pt idx="17587">
                  <c:v>1.7586999999999999</c:v>
                </c:pt>
                <c:pt idx="17588">
                  <c:v>1.7588000000000001</c:v>
                </c:pt>
                <c:pt idx="17589">
                  <c:v>1.7589000000000001</c:v>
                </c:pt>
                <c:pt idx="17590">
                  <c:v>1.7589999999999999</c:v>
                </c:pt>
                <c:pt idx="17591">
                  <c:v>1.7590999999999999</c:v>
                </c:pt>
                <c:pt idx="17592">
                  <c:v>1.7592000000000001</c:v>
                </c:pt>
                <c:pt idx="17593">
                  <c:v>1.7593000000000001</c:v>
                </c:pt>
                <c:pt idx="17594">
                  <c:v>1.7593999999999999</c:v>
                </c:pt>
                <c:pt idx="17595">
                  <c:v>1.7595000000000001</c:v>
                </c:pt>
                <c:pt idx="17596">
                  <c:v>1.7596000000000001</c:v>
                </c:pt>
                <c:pt idx="17597">
                  <c:v>1.7596999999999998</c:v>
                </c:pt>
                <c:pt idx="17598">
                  <c:v>1.7598</c:v>
                </c:pt>
                <c:pt idx="17599">
                  <c:v>1.7599</c:v>
                </c:pt>
                <c:pt idx="17600">
                  <c:v>1.76</c:v>
                </c:pt>
                <c:pt idx="17601">
                  <c:v>1.7601</c:v>
                </c:pt>
                <c:pt idx="17602">
                  <c:v>1.7602</c:v>
                </c:pt>
                <c:pt idx="17603">
                  <c:v>1.7603</c:v>
                </c:pt>
                <c:pt idx="17604">
                  <c:v>1.7604</c:v>
                </c:pt>
                <c:pt idx="17605">
                  <c:v>1.7605</c:v>
                </c:pt>
                <c:pt idx="17606">
                  <c:v>1.7605999999999999</c:v>
                </c:pt>
                <c:pt idx="17607">
                  <c:v>1.7606999999999999</c:v>
                </c:pt>
                <c:pt idx="17608">
                  <c:v>1.7608000000000001</c:v>
                </c:pt>
                <c:pt idx="17609">
                  <c:v>1.7608999999999999</c:v>
                </c:pt>
                <c:pt idx="17610">
                  <c:v>1.7609999999999999</c:v>
                </c:pt>
                <c:pt idx="17611">
                  <c:v>1.7611000000000001</c:v>
                </c:pt>
                <c:pt idx="17612">
                  <c:v>1.7612000000000001</c:v>
                </c:pt>
                <c:pt idx="17613">
                  <c:v>1.7612999999999999</c:v>
                </c:pt>
                <c:pt idx="17614">
                  <c:v>1.7614000000000001</c:v>
                </c:pt>
                <c:pt idx="17615">
                  <c:v>1.7615000000000001</c:v>
                </c:pt>
                <c:pt idx="17616">
                  <c:v>1.7616000000000001</c:v>
                </c:pt>
                <c:pt idx="17617">
                  <c:v>1.7617</c:v>
                </c:pt>
                <c:pt idx="17618">
                  <c:v>1.7618</c:v>
                </c:pt>
                <c:pt idx="17619">
                  <c:v>1.7619</c:v>
                </c:pt>
                <c:pt idx="17620">
                  <c:v>1.7619999999999998</c:v>
                </c:pt>
                <c:pt idx="17621">
                  <c:v>1.7621</c:v>
                </c:pt>
                <c:pt idx="17622">
                  <c:v>1.7622</c:v>
                </c:pt>
                <c:pt idx="17623">
                  <c:v>1.7623</c:v>
                </c:pt>
                <c:pt idx="17624">
                  <c:v>1.7624</c:v>
                </c:pt>
                <c:pt idx="17625">
                  <c:v>1.7625</c:v>
                </c:pt>
                <c:pt idx="17626">
                  <c:v>1.7625999999999999</c:v>
                </c:pt>
                <c:pt idx="17627">
                  <c:v>1.7627000000000002</c:v>
                </c:pt>
                <c:pt idx="17628">
                  <c:v>1.7627999999999999</c:v>
                </c:pt>
                <c:pt idx="17629">
                  <c:v>1.7628999999999999</c:v>
                </c:pt>
                <c:pt idx="17630">
                  <c:v>1.7630000000000001</c:v>
                </c:pt>
                <c:pt idx="17631">
                  <c:v>1.7631000000000001</c:v>
                </c:pt>
                <c:pt idx="17632">
                  <c:v>1.7631999999999999</c:v>
                </c:pt>
                <c:pt idx="17633">
                  <c:v>1.7633000000000001</c:v>
                </c:pt>
                <c:pt idx="17634">
                  <c:v>1.7634000000000001</c:v>
                </c:pt>
                <c:pt idx="17635">
                  <c:v>1.7635000000000001</c:v>
                </c:pt>
                <c:pt idx="17636">
                  <c:v>1.7635999999999998</c:v>
                </c:pt>
                <c:pt idx="17637">
                  <c:v>1.7637</c:v>
                </c:pt>
                <c:pt idx="17638">
                  <c:v>1.7638</c:v>
                </c:pt>
                <c:pt idx="17639">
                  <c:v>1.7639</c:v>
                </c:pt>
                <c:pt idx="17640">
                  <c:v>1.764</c:v>
                </c:pt>
                <c:pt idx="17641">
                  <c:v>1.7641</c:v>
                </c:pt>
                <c:pt idx="17642">
                  <c:v>1.7642</c:v>
                </c:pt>
                <c:pt idx="17643">
                  <c:v>1.7643</c:v>
                </c:pt>
                <c:pt idx="17644">
                  <c:v>1.7644</c:v>
                </c:pt>
                <c:pt idx="17645">
                  <c:v>1.7645</c:v>
                </c:pt>
                <c:pt idx="17646">
                  <c:v>1.7646000000000002</c:v>
                </c:pt>
                <c:pt idx="17647">
                  <c:v>1.7646999999999999</c:v>
                </c:pt>
                <c:pt idx="17648">
                  <c:v>1.7647999999999999</c:v>
                </c:pt>
                <c:pt idx="17649">
                  <c:v>1.7648999999999999</c:v>
                </c:pt>
                <c:pt idx="17650">
                  <c:v>1.7650000000000001</c:v>
                </c:pt>
                <c:pt idx="17651">
                  <c:v>1.7650999999999999</c:v>
                </c:pt>
                <c:pt idx="17652">
                  <c:v>1.7651999999999999</c:v>
                </c:pt>
                <c:pt idx="17653">
                  <c:v>1.7653000000000001</c:v>
                </c:pt>
                <c:pt idx="17654">
                  <c:v>1.7654000000000001</c:v>
                </c:pt>
                <c:pt idx="17655">
                  <c:v>1.7654999999999998</c:v>
                </c:pt>
                <c:pt idx="17656">
                  <c:v>1.7656000000000001</c:v>
                </c:pt>
                <c:pt idx="17657">
                  <c:v>1.7657</c:v>
                </c:pt>
                <c:pt idx="17658">
                  <c:v>1.7658</c:v>
                </c:pt>
                <c:pt idx="17659">
                  <c:v>1.7659</c:v>
                </c:pt>
                <c:pt idx="17660">
                  <c:v>1.766</c:v>
                </c:pt>
                <c:pt idx="17661">
                  <c:v>1.7661</c:v>
                </c:pt>
                <c:pt idx="17662">
                  <c:v>1.7662000000000002</c:v>
                </c:pt>
                <c:pt idx="17663">
                  <c:v>1.7663</c:v>
                </c:pt>
                <c:pt idx="17664">
                  <c:v>1.7664</c:v>
                </c:pt>
                <c:pt idx="17665">
                  <c:v>1.7665</c:v>
                </c:pt>
                <c:pt idx="17666">
                  <c:v>1.7665999999999999</c:v>
                </c:pt>
                <c:pt idx="17667">
                  <c:v>1.7666999999999999</c:v>
                </c:pt>
                <c:pt idx="17668">
                  <c:v>1.7667999999999999</c:v>
                </c:pt>
                <c:pt idx="17669">
                  <c:v>1.7669000000000001</c:v>
                </c:pt>
                <c:pt idx="17670">
                  <c:v>1.7669999999999999</c:v>
                </c:pt>
                <c:pt idx="17671">
                  <c:v>1.7670999999999999</c:v>
                </c:pt>
                <c:pt idx="17672">
                  <c:v>1.7672000000000001</c:v>
                </c:pt>
                <c:pt idx="17673">
                  <c:v>1.7673000000000001</c:v>
                </c:pt>
                <c:pt idx="17674">
                  <c:v>1.7673999999999999</c:v>
                </c:pt>
                <c:pt idx="17675">
                  <c:v>1.7675000000000001</c:v>
                </c:pt>
                <c:pt idx="17676">
                  <c:v>1.7676000000000001</c:v>
                </c:pt>
                <c:pt idx="17677">
                  <c:v>1.7677</c:v>
                </c:pt>
                <c:pt idx="17678">
                  <c:v>1.7677999999999998</c:v>
                </c:pt>
                <c:pt idx="17679">
                  <c:v>1.7679</c:v>
                </c:pt>
                <c:pt idx="17680">
                  <c:v>1.768</c:v>
                </c:pt>
                <c:pt idx="17681">
                  <c:v>1.7681</c:v>
                </c:pt>
                <c:pt idx="17682">
                  <c:v>1.7682</c:v>
                </c:pt>
                <c:pt idx="17683">
                  <c:v>1.7683</c:v>
                </c:pt>
                <c:pt idx="17684">
                  <c:v>1.7684</c:v>
                </c:pt>
                <c:pt idx="17685">
                  <c:v>1.7685000000000002</c:v>
                </c:pt>
                <c:pt idx="17686">
                  <c:v>1.7685999999999999</c:v>
                </c:pt>
                <c:pt idx="17687">
                  <c:v>1.7686999999999999</c:v>
                </c:pt>
                <c:pt idx="17688">
                  <c:v>1.7688000000000001</c:v>
                </c:pt>
                <c:pt idx="17689">
                  <c:v>1.7688999999999999</c:v>
                </c:pt>
                <c:pt idx="17690">
                  <c:v>1.7689999999999999</c:v>
                </c:pt>
                <c:pt idx="17691">
                  <c:v>1.7691000000000001</c:v>
                </c:pt>
                <c:pt idx="17692">
                  <c:v>1.7692000000000001</c:v>
                </c:pt>
                <c:pt idx="17693">
                  <c:v>1.7692999999999999</c:v>
                </c:pt>
                <c:pt idx="17694">
                  <c:v>1.7693999999999999</c:v>
                </c:pt>
                <c:pt idx="17695">
                  <c:v>1.7695000000000001</c:v>
                </c:pt>
                <c:pt idx="17696">
                  <c:v>1.7696000000000001</c:v>
                </c:pt>
                <c:pt idx="17697">
                  <c:v>1.7696999999999998</c:v>
                </c:pt>
                <c:pt idx="17698">
                  <c:v>1.7698</c:v>
                </c:pt>
                <c:pt idx="17699">
                  <c:v>1.7699</c:v>
                </c:pt>
                <c:pt idx="17700">
                  <c:v>1.77</c:v>
                </c:pt>
                <c:pt idx="17701">
                  <c:v>1.7701</c:v>
                </c:pt>
                <c:pt idx="17702">
                  <c:v>1.7702</c:v>
                </c:pt>
                <c:pt idx="17703">
                  <c:v>1.7703</c:v>
                </c:pt>
                <c:pt idx="17704">
                  <c:v>1.7704000000000002</c:v>
                </c:pt>
                <c:pt idx="17705">
                  <c:v>1.7705</c:v>
                </c:pt>
                <c:pt idx="17706">
                  <c:v>1.7706</c:v>
                </c:pt>
                <c:pt idx="17707">
                  <c:v>1.7707000000000002</c:v>
                </c:pt>
                <c:pt idx="17708">
                  <c:v>1.7708000000000002</c:v>
                </c:pt>
                <c:pt idx="17709">
                  <c:v>1.7708999999999999</c:v>
                </c:pt>
                <c:pt idx="17710">
                  <c:v>1.7709999999999999</c:v>
                </c:pt>
                <c:pt idx="17711">
                  <c:v>1.7711000000000001</c:v>
                </c:pt>
                <c:pt idx="17712">
                  <c:v>1.7711999999999999</c:v>
                </c:pt>
                <c:pt idx="17713">
                  <c:v>1.7712999999999999</c:v>
                </c:pt>
                <c:pt idx="17714">
                  <c:v>1.7714000000000001</c:v>
                </c:pt>
                <c:pt idx="17715">
                  <c:v>1.7715000000000001</c:v>
                </c:pt>
                <c:pt idx="17716">
                  <c:v>1.7715999999999998</c:v>
                </c:pt>
                <c:pt idx="17717">
                  <c:v>1.7717000000000001</c:v>
                </c:pt>
                <c:pt idx="17718">
                  <c:v>1.7718</c:v>
                </c:pt>
                <c:pt idx="17719">
                  <c:v>1.7719</c:v>
                </c:pt>
                <c:pt idx="17720">
                  <c:v>1.772</c:v>
                </c:pt>
                <c:pt idx="17721">
                  <c:v>1.7721</c:v>
                </c:pt>
                <c:pt idx="17722">
                  <c:v>1.7722</c:v>
                </c:pt>
                <c:pt idx="17723">
                  <c:v>1.7723</c:v>
                </c:pt>
                <c:pt idx="17724">
                  <c:v>1.7724</c:v>
                </c:pt>
                <c:pt idx="17725">
                  <c:v>1.7725</c:v>
                </c:pt>
                <c:pt idx="17726">
                  <c:v>1.7726</c:v>
                </c:pt>
                <c:pt idx="17727">
                  <c:v>1.7727000000000002</c:v>
                </c:pt>
                <c:pt idx="17728">
                  <c:v>1.7727999999999999</c:v>
                </c:pt>
                <c:pt idx="17729">
                  <c:v>1.7728999999999999</c:v>
                </c:pt>
                <c:pt idx="17730">
                  <c:v>1.7730000000000001</c:v>
                </c:pt>
                <c:pt idx="17731">
                  <c:v>1.7730999999999999</c:v>
                </c:pt>
                <c:pt idx="17732">
                  <c:v>1.7731999999999999</c:v>
                </c:pt>
                <c:pt idx="17733">
                  <c:v>1.7733000000000001</c:v>
                </c:pt>
                <c:pt idx="17734">
                  <c:v>1.7734000000000001</c:v>
                </c:pt>
                <c:pt idx="17735">
                  <c:v>1.7734999999999999</c:v>
                </c:pt>
                <c:pt idx="17736">
                  <c:v>1.7736000000000001</c:v>
                </c:pt>
                <c:pt idx="17737">
                  <c:v>1.7737000000000001</c:v>
                </c:pt>
                <c:pt idx="17738">
                  <c:v>1.7738</c:v>
                </c:pt>
                <c:pt idx="17739">
                  <c:v>1.7738999999999998</c:v>
                </c:pt>
                <c:pt idx="17740">
                  <c:v>1.774</c:v>
                </c:pt>
                <c:pt idx="17741">
                  <c:v>1.7741</c:v>
                </c:pt>
                <c:pt idx="17742">
                  <c:v>1.7742</c:v>
                </c:pt>
                <c:pt idx="17743">
                  <c:v>1.7743</c:v>
                </c:pt>
                <c:pt idx="17744">
                  <c:v>1.7744</c:v>
                </c:pt>
                <c:pt idx="17745">
                  <c:v>1.7745</c:v>
                </c:pt>
                <c:pt idx="17746">
                  <c:v>1.7746000000000002</c:v>
                </c:pt>
                <c:pt idx="17747">
                  <c:v>1.7746999999999999</c:v>
                </c:pt>
                <c:pt idx="17748">
                  <c:v>1.7747999999999999</c:v>
                </c:pt>
                <c:pt idx="17749">
                  <c:v>1.7749000000000001</c:v>
                </c:pt>
                <c:pt idx="17750">
                  <c:v>1.7750000000000001</c:v>
                </c:pt>
                <c:pt idx="17751">
                  <c:v>1.7750999999999999</c:v>
                </c:pt>
                <c:pt idx="17752">
                  <c:v>1.7751999999999999</c:v>
                </c:pt>
                <c:pt idx="17753">
                  <c:v>1.7753000000000001</c:v>
                </c:pt>
                <c:pt idx="17754">
                  <c:v>1.7753999999999999</c:v>
                </c:pt>
                <c:pt idx="17755">
                  <c:v>1.7754999999999999</c:v>
                </c:pt>
                <c:pt idx="17756">
                  <c:v>1.7756000000000001</c:v>
                </c:pt>
                <c:pt idx="17757">
                  <c:v>1.7757000000000001</c:v>
                </c:pt>
                <c:pt idx="17758">
                  <c:v>1.7757999999999998</c:v>
                </c:pt>
                <c:pt idx="17759">
                  <c:v>1.7759</c:v>
                </c:pt>
                <c:pt idx="17760">
                  <c:v>1.776</c:v>
                </c:pt>
                <c:pt idx="17761">
                  <c:v>1.7761</c:v>
                </c:pt>
                <c:pt idx="17762">
                  <c:v>1.7762</c:v>
                </c:pt>
                <c:pt idx="17763">
                  <c:v>1.7763</c:v>
                </c:pt>
                <c:pt idx="17764">
                  <c:v>1.7764</c:v>
                </c:pt>
                <c:pt idx="17765">
                  <c:v>1.7765000000000002</c:v>
                </c:pt>
                <c:pt idx="17766">
                  <c:v>1.7766</c:v>
                </c:pt>
                <c:pt idx="17767">
                  <c:v>1.7766999999999999</c:v>
                </c:pt>
                <c:pt idx="17768">
                  <c:v>1.7767999999999999</c:v>
                </c:pt>
                <c:pt idx="17769">
                  <c:v>1.7769000000000001</c:v>
                </c:pt>
                <c:pt idx="17770">
                  <c:v>1.7769999999999999</c:v>
                </c:pt>
                <c:pt idx="17771">
                  <c:v>1.7770999999999999</c:v>
                </c:pt>
                <c:pt idx="17772">
                  <c:v>1.7772000000000001</c:v>
                </c:pt>
                <c:pt idx="17773">
                  <c:v>1.7773000000000001</c:v>
                </c:pt>
                <c:pt idx="17774">
                  <c:v>1.7773999999999999</c:v>
                </c:pt>
                <c:pt idx="17775">
                  <c:v>1.7775000000000001</c:v>
                </c:pt>
                <c:pt idx="17776">
                  <c:v>1.7776000000000001</c:v>
                </c:pt>
                <c:pt idx="17777">
                  <c:v>1.7776999999999998</c:v>
                </c:pt>
                <c:pt idx="17778">
                  <c:v>1.7778</c:v>
                </c:pt>
                <c:pt idx="17779">
                  <c:v>1.7779</c:v>
                </c:pt>
                <c:pt idx="17780">
                  <c:v>1.778</c:v>
                </c:pt>
                <c:pt idx="17781">
                  <c:v>1.7781</c:v>
                </c:pt>
                <c:pt idx="17782">
                  <c:v>1.7782</c:v>
                </c:pt>
                <c:pt idx="17783">
                  <c:v>1.7783</c:v>
                </c:pt>
                <c:pt idx="17784">
                  <c:v>1.7784</c:v>
                </c:pt>
                <c:pt idx="17785">
                  <c:v>1.7785</c:v>
                </c:pt>
                <c:pt idx="17786">
                  <c:v>1.7786</c:v>
                </c:pt>
                <c:pt idx="17787">
                  <c:v>1.7786999999999999</c:v>
                </c:pt>
                <c:pt idx="17788">
                  <c:v>1.7788000000000002</c:v>
                </c:pt>
                <c:pt idx="17789">
                  <c:v>1.7788999999999999</c:v>
                </c:pt>
                <c:pt idx="17790">
                  <c:v>1.7789999999999999</c:v>
                </c:pt>
                <c:pt idx="17791">
                  <c:v>1.7791000000000001</c:v>
                </c:pt>
                <c:pt idx="17792">
                  <c:v>1.7792000000000001</c:v>
                </c:pt>
                <c:pt idx="17793">
                  <c:v>1.7792999999999999</c:v>
                </c:pt>
                <c:pt idx="17794">
                  <c:v>1.7794000000000001</c:v>
                </c:pt>
                <c:pt idx="17795">
                  <c:v>1.7795000000000001</c:v>
                </c:pt>
                <c:pt idx="17796">
                  <c:v>1.7796000000000001</c:v>
                </c:pt>
                <c:pt idx="17797">
                  <c:v>1.7796999999999998</c:v>
                </c:pt>
                <c:pt idx="17798">
                  <c:v>1.7798</c:v>
                </c:pt>
                <c:pt idx="17799">
                  <c:v>1.7799</c:v>
                </c:pt>
                <c:pt idx="17800">
                  <c:v>1.7799999999999998</c:v>
                </c:pt>
                <c:pt idx="17801">
                  <c:v>1.7801</c:v>
                </c:pt>
                <c:pt idx="17802">
                  <c:v>1.7802</c:v>
                </c:pt>
                <c:pt idx="17803">
                  <c:v>1.7803</c:v>
                </c:pt>
                <c:pt idx="17804">
                  <c:v>1.7804</c:v>
                </c:pt>
                <c:pt idx="17805">
                  <c:v>1.7805</c:v>
                </c:pt>
                <c:pt idx="17806">
                  <c:v>1.7806</c:v>
                </c:pt>
                <c:pt idx="17807">
                  <c:v>1.7807000000000002</c:v>
                </c:pt>
                <c:pt idx="17808">
                  <c:v>1.7807999999999999</c:v>
                </c:pt>
                <c:pt idx="17809">
                  <c:v>1.7808999999999999</c:v>
                </c:pt>
                <c:pt idx="17810">
                  <c:v>1.7810000000000001</c:v>
                </c:pt>
                <c:pt idx="17811">
                  <c:v>1.7811000000000001</c:v>
                </c:pt>
                <c:pt idx="17812">
                  <c:v>1.7811999999999999</c:v>
                </c:pt>
                <c:pt idx="17813">
                  <c:v>1.7812999999999999</c:v>
                </c:pt>
                <c:pt idx="17814">
                  <c:v>1.7814000000000001</c:v>
                </c:pt>
                <c:pt idx="17815">
                  <c:v>1.7815000000000001</c:v>
                </c:pt>
                <c:pt idx="17816">
                  <c:v>1.7815999999999999</c:v>
                </c:pt>
                <c:pt idx="17817">
                  <c:v>1.7817000000000001</c:v>
                </c:pt>
                <c:pt idx="17818">
                  <c:v>1.7818000000000001</c:v>
                </c:pt>
                <c:pt idx="17819">
                  <c:v>1.7819</c:v>
                </c:pt>
                <c:pt idx="17820">
                  <c:v>1.782</c:v>
                </c:pt>
                <c:pt idx="17821">
                  <c:v>1.7821</c:v>
                </c:pt>
                <c:pt idx="17822">
                  <c:v>1.7822</c:v>
                </c:pt>
                <c:pt idx="17823">
                  <c:v>1.7823</c:v>
                </c:pt>
                <c:pt idx="17824">
                  <c:v>1.7824</c:v>
                </c:pt>
                <c:pt idx="17825">
                  <c:v>1.7825</c:v>
                </c:pt>
                <c:pt idx="17826">
                  <c:v>1.7826</c:v>
                </c:pt>
                <c:pt idx="17827">
                  <c:v>1.7827</c:v>
                </c:pt>
                <c:pt idx="17828">
                  <c:v>1.7827999999999999</c:v>
                </c:pt>
                <c:pt idx="17829">
                  <c:v>1.7828999999999999</c:v>
                </c:pt>
                <c:pt idx="17830">
                  <c:v>1.7830000000000001</c:v>
                </c:pt>
                <c:pt idx="17831">
                  <c:v>1.7830999999999999</c:v>
                </c:pt>
                <c:pt idx="17832">
                  <c:v>1.7831999999999999</c:v>
                </c:pt>
                <c:pt idx="17833">
                  <c:v>1.7833000000000001</c:v>
                </c:pt>
                <c:pt idx="17834">
                  <c:v>1.7834000000000001</c:v>
                </c:pt>
                <c:pt idx="17835">
                  <c:v>1.7834999999999999</c:v>
                </c:pt>
                <c:pt idx="17836">
                  <c:v>1.7836000000000001</c:v>
                </c:pt>
                <c:pt idx="17837">
                  <c:v>1.7837000000000001</c:v>
                </c:pt>
                <c:pt idx="17838">
                  <c:v>1.7838000000000001</c:v>
                </c:pt>
                <c:pt idx="17839">
                  <c:v>1.7839</c:v>
                </c:pt>
                <c:pt idx="17840">
                  <c:v>1.784</c:v>
                </c:pt>
                <c:pt idx="17841">
                  <c:v>1.7841</c:v>
                </c:pt>
                <c:pt idx="17842">
                  <c:v>1.7841999999999998</c:v>
                </c:pt>
                <c:pt idx="17843">
                  <c:v>1.7843</c:v>
                </c:pt>
                <c:pt idx="17844">
                  <c:v>1.7844</c:v>
                </c:pt>
                <c:pt idx="17845">
                  <c:v>1.7845</c:v>
                </c:pt>
                <c:pt idx="17846">
                  <c:v>1.7846</c:v>
                </c:pt>
                <c:pt idx="17847">
                  <c:v>1.7847</c:v>
                </c:pt>
                <c:pt idx="17848">
                  <c:v>1.7847999999999999</c:v>
                </c:pt>
                <c:pt idx="17849">
                  <c:v>1.7849000000000002</c:v>
                </c:pt>
                <c:pt idx="17850">
                  <c:v>1.7849999999999999</c:v>
                </c:pt>
                <c:pt idx="17851">
                  <c:v>1.7850999999999999</c:v>
                </c:pt>
                <c:pt idx="17852">
                  <c:v>1.7852000000000001</c:v>
                </c:pt>
                <c:pt idx="17853">
                  <c:v>1.7853000000000001</c:v>
                </c:pt>
                <c:pt idx="17854">
                  <c:v>1.7853999999999999</c:v>
                </c:pt>
                <c:pt idx="17855">
                  <c:v>1.7855000000000001</c:v>
                </c:pt>
                <c:pt idx="17856">
                  <c:v>1.7856000000000001</c:v>
                </c:pt>
                <c:pt idx="17857">
                  <c:v>1.7857000000000001</c:v>
                </c:pt>
                <c:pt idx="17858">
                  <c:v>1.7857999999999998</c:v>
                </c:pt>
                <c:pt idx="17859">
                  <c:v>1.7859</c:v>
                </c:pt>
                <c:pt idx="17860">
                  <c:v>1.786</c:v>
                </c:pt>
                <c:pt idx="17861">
                  <c:v>1.7861</c:v>
                </c:pt>
                <c:pt idx="17862">
                  <c:v>1.7862</c:v>
                </c:pt>
                <c:pt idx="17863">
                  <c:v>1.7863</c:v>
                </c:pt>
                <c:pt idx="17864">
                  <c:v>1.7864</c:v>
                </c:pt>
                <c:pt idx="17865">
                  <c:v>1.7865</c:v>
                </c:pt>
                <c:pt idx="17866">
                  <c:v>1.7866</c:v>
                </c:pt>
                <c:pt idx="17867">
                  <c:v>1.7867</c:v>
                </c:pt>
                <c:pt idx="17868">
                  <c:v>1.7868000000000002</c:v>
                </c:pt>
                <c:pt idx="17869">
                  <c:v>1.7868999999999999</c:v>
                </c:pt>
                <c:pt idx="17870">
                  <c:v>1.7869999999999999</c:v>
                </c:pt>
                <c:pt idx="17871">
                  <c:v>1.7870999999999999</c:v>
                </c:pt>
                <c:pt idx="17872">
                  <c:v>1.7872000000000001</c:v>
                </c:pt>
                <c:pt idx="17873">
                  <c:v>1.7872999999999999</c:v>
                </c:pt>
                <c:pt idx="17874">
                  <c:v>1.7873999999999999</c:v>
                </c:pt>
                <c:pt idx="17875">
                  <c:v>1.7875000000000001</c:v>
                </c:pt>
                <c:pt idx="17876">
                  <c:v>1.7876000000000001</c:v>
                </c:pt>
                <c:pt idx="17877">
                  <c:v>1.7876999999999998</c:v>
                </c:pt>
                <c:pt idx="17878">
                  <c:v>1.7878000000000001</c:v>
                </c:pt>
                <c:pt idx="17879">
                  <c:v>1.7879</c:v>
                </c:pt>
                <c:pt idx="17880">
                  <c:v>1.788</c:v>
                </c:pt>
                <c:pt idx="17881">
                  <c:v>1.7881</c:v>
                </c:pt>
                <c:pt idx="17882">
                  <c:v>1.7882</c:v>
                </c:pt>
                <c:pt idx="17883">
                  <c:v>1.7883</c:v>
                </c:pt>
                <c:pt idx="17884">
                  <c:v>1.7884000000000002</c:v>
                </c:pt>
                <c:pt idx="17885">
                  <c:v>1.7885</c:v>
                </c:pt>
                <c:pt idx="17886">
                  <c:v>1.7886</c:v>
                </c:pt>
                <c:pt idx="17887">
                  <c:v>1.7887</c:v>
                </c:pt>
                <c:pt idx="17888">
                  <c:v>1.7887999999999999</c:v>
                </c:pt>
                <c:pt idx="17889">
                  <c:v>1.7888999999999999</c:v>
                </c:pt>
                <c:pt idx="17890">
                  <c:v>1.7889999999999999</c:v>
                </c:pt>
                <c:pt idx="17891">
                  <c:v>1.7891000000000001</c:v>
                </c:pt>
                <c:pt idx="17892">
                  <c:v>1.7891999999999999</c:v>
                </c:pt>
                <c:pt idx="17893">
                  <c:v>1.7892999999999999</c:v>
                </c:pt>
                <c:pt idx="17894">
                  <c:v>1.7894000000000001</c:v>
                </c:pt>
                <c:pt idx="17895">
                  <c:v>1.7895000000000001</c:v>
                </c:pt>
                <c:pt idx="17896">
                  <c:v>1.7895999999999999</c:v>
                </c:pt>
                <c:pt idx="17897">
                  <c:v>1.7897000000000001</c:v>
                </c:pt>
                <c:pt idx="17898">
                  <c:v>1.7898000000000001</c:v>
                </c:pt>
                <c:pt idx="17899">
                  <c:v>1.7899</c:v>
                </c:pt>
                <c:pt idx="17900">
                  <c:v>1.79</c:v>
                </c:pt>
                <c:pt idx="17901">
                  <c:v>1.7901</c:v>
                </c:pt>
                <c:pt idx="17902">
                  <c:v>1.7902</c:v>
                </c:pt>
                <c:pt idx="17903">
                  <c:v>1.7903</c:v>
                </c:pt>
                <c:pt idx="17904">
                  <c:v>1.7904</c:v>
                </c:pt>
                <c:pt idx="17905">
                  <c:v>1.7905</c:v>
                </c:pt>
                <c:pt idx="17906">
                  <c:v>1.7906</c:v>
                </c:pt>
                <c:pt idx="17907">
                  <c:v>1.7907000000000002</c:v>
                </c:pt>
                <c:pt idx="17908">
                  <c:v>1.7907999999999999</c:v>
                </c:pt>
                <c:pt idx="17909">
                  <c:v>1.7908999999999999</c:v>
                </c:pt>
                <c:pt idx="17910">
                  <c:v>1.7910000000000001</c:v>
                </c:pt>
                <c:pt idx="17911">
                  <c:v>1.7910999999999999</c:v>
                </c:pt>
                <c:pt idx="17912">
                  <c:v>1.7911999999999999</c:v>
                </c:pt>
                <c:pt idx="17913">
                  <c:v>1.7913000000000001</c:v>
                </c:pt>
                <c:pt idx="17914">
                  <c:v>1.7914000000000001</c:v>
                </c:pt>
                <c:pt idx="17915">
                  <c:v>1.7914999999999999</c:v>
                </c:pt>
                <c:pt idx="17916">
                  <c:v>1.7915999999999999</c:v>
                </c:pt>
                <c:pt idx="17917">
                  <c:v>1.7917000000000001</c:v>
                </c:pt>
                <c:pt idx="17918">
                  <c:v>1.7918000000000001</c:v>
                </c:pt>
                <c:pt idx="17919">
                  <c:v>1.7918999999999998</c:v>
                </c:pt>
                <c:pt idx="17920">
                  <c:v>1.792</c:v>
                </c:pt>
                <c:pt idx="17921">
                  <c:v>1.7921</c:v>
                </c:pt>
                <c:pt idx="17922">
                  <c:v>1.7922</c:v>
                </c:pt>
                <c:pt idx="17923">
                  <c:v>1.7923</c:v>
                </c:pt>
                <c:pt idx="17924">
                  <c:v>1.7924</c:v>
                </c:pt>
                <c:pt idx="17925">
                  <c:v>1.7925</c:v>
                </c:pt>
                <c:pt idx="17926">
                  <c:v>1.7926000000000002</c:v>
                </c:pt>
                <c:pt idx="17927">
                  <c:v>1.7927</c:v>
                </c:pt>
                <c:pt idx="17928">
                  <c:v>1.7927999999999999</c:v>
                </c:pt>
                <c:pt idx="17929">
                  <c:v>1.7928999999999999</c:v>
                </c:pt>
                <c:pt idx="17930">
                  <c:v>1.7930000000000001</c:v>
                </c:pt>
                <c:pt idx="17931">
                  <c:v>1.7930999999999999</c:v>
                </c:pt>
                <c:pt idx="17932">
                  <c:v>1.7931999999999999</c:v>
                </c:pt>
                <c:pt idx="17933">
                  <c:v>1.7933000000000001</c:v>
                </c:pt>
                <c:pt idx="17934">
                  <c:v>1.7933999999999999</c:v>
                </c:pt>
                <c:pt idx="17935">
                  <c:v>1.7934999999999999</c:v>
                </c:pt>
                <c:pt idx="17936">
                  <c:v>1.7936000000000001</c:v>
                </c:pt>
                <c:pt idx="17937">
                  <c:v>1.7937000000000001</c:v>
                </c:pt>
                <c:pt idx="17938">
                  <c:v>1.7937999999999998</c:v>
                </c:pt>
                <c:pt idx="17939">
                  <c:v>1.7939000000000001</c:v>
                </c:pt>
                <c:pt idx="17940">
                  <c:v>1.794</c:v>
                </c:pt>
                <c:pt idx="17941">
                  <c:v>1.7941</c:v>
                </c:pt>
                <c:pt idx="17942">
                  <c:v>1.7942</c:v>
                </c:pt>
                <c:pt idx="17943">
                  <c:v>1.7943</c:v>
                </c:pt>
                <c:pt idx="17944">
                  <c:v>1.7944</c:v>
                </c:pt>
                <c:pt idx="17945">
                  <c:v>1.7945</c:v>
                </c:pt>
                <c:pt idx="17946">
                  <c:v>1.7946</c:v>
                </c:pt>
                <c:pt idx="17947">
                  <c:v>1.7947</c:v>
                </c:pt>
                <c:pt idx="17948">
                  <c:v>1.7948</c:v>
                </c:pt>
                <c:pt idx="17949">
                  <c:v>1.7949000000000002</c:v>
                </c:pt>
                <c:pt idx="17950">
                  <c:v>1.7949999999999999</c:v>
                </c:pt>
                <c:pt idx="17951">
                  <c:v>1.7950999999999999</c:v>
                </c:pt>
                <c:pt idx="17952">
                  <c:v>1.7952000000000001</c:v>
                </c:pt>
                <c:pt idx="17953">
                  <c:v>1.7953000000000001</c:v>
                </c:pt>
                <c:pt idx="17954">
                  <c:v>1.7953999999999999</c:v>
                </c:pt>
                <c:pt idx="17955">
                  <c:v>1.7955000000000001</c:v>
                </c:pt>
                <c:pt idx="17956">
                  <c:v>1.7956000000000001</c:v>
                </c:pt>
                <c:pt idx="17957">
                  <c:v>1.7956999999999999</c:v>
                </c:pt>
                <c:pt idx="17958">
                  <c:v>1.7958000000000001</c:v>
                </c:pt>
                <c:pt idx="17959">
                  <c:v>1.7959000000000001</c:v>
                </c:pt>
                <c:pt idx="17960">
                  <c:v>1.796</c:v>
                </c:pt>
                <c:pt idx="17961">
                  <c:v>1.7960999999999998</c:v>
                </c:pt>
                <c:pt idx="17962">
                  <c:v>1.7962</c:v>
                </c:pt>
                <c:pt idx="17963">
                  <c:v>1.7963</c:v>
                </c:pt>
                <c:pt idx="17964">
                  <c:v>1.7964</c:v>
                </c:pt>
                <c:pt idx="17965">
                  <c:v>1.7965</c:v>
                </c:pt>
                <c:pt idx="17966">
                  <c:v>1.7966</c:v>
                </c:pt>
                <c:pt idx="17967">
                  <c:v>1.7967</c:v>
                </c:pt>
                <c:pt idx="17968">
                  <c:v>1.7968000000000002</c:v>
                </c:pt>
                <c:pt idx="17969">
                  <c:v>1.7968999999999999</c:v>
                </c:pt>
                <c:pt idx="17970">
                  <c:v>1.7969999999999999</c:v>
                </c:pt>
                <c:pt idx="17971">
                  <c:v>1.7971000000000001</c:v>
                </c:pt>
                <c:pt idx="17972">
                  <c:v>1.7972000000000001</c:v>
                </c:pt>
                <c:pt idx="17973">
                  <c:v>1.7972999999999999</c:v>
                </c:pt>
                <c:pt idx="17974">
                  <c:v>1.7973999999999999</c:v>
                </c:pt>
                <c:pt idx="17975">
                  <c:v>1.7975000000000001</c:v>
                </c:pt>
                <c:pt idx="17976">
                  <c:v>1.7975999999999999</c:v>
                </c:pt>
                <c:pt idx="17977">
                  <c:v>1.7976999999999999</c:v>
                </c:pt>
                <c:pt idx="17978">
                  <c:v>1.7978000000000001</c:v>
                </c:pt>
                <c:pt idx="17979">
                  <c:v>1.7979000000000001</c:v>
                </c:pt>
                <c:pt idx="17980">
                  <c:v>1.7979999999999998</c:v>
                </c:pt>
                <c:pt idx="17981">
                  <c:v>1.7981</c:v>
                </c:pt>
                <c:pt idx="17982">
                  <c:v>1.7982</c:v>
                </c:pt>
                <c:pt idx="17983">
                  <c:v>1.7983</c:v>
                </c:pt>
                <c:pt idx="17984">
                  <c:v>1.7984</c:v>
                </c:pt>
                <c:pt idx="17985">
                  <c:v>1.7985</c:v>
                </c:pt>
                <c:pt idx="17986">
                  <c:v>1.7986</c:v>
                </c:pt>
                <c:pt idx="17987">
                  <c:v>1.7987000000000002</c:v>
                </c:pt>
                <c:pt idx="17988">
                  <c:v>1.7988</c:v>
                </c:pt>
                <c:pt idx="17989">
                  <c:v>1.7988999999999999</c:v>
                </c:pt>
                <c:pt idx="17990">
                  <c:v>1.7989999999999999</c:v>
                </c:pt>
                <c:pt idx="17991">
                  <c:v>1.7991000000000001</c:v>
                </c:pt>
                <c:pt idx="17992">
                  <c:v>1.7991999999999999</c:v>
                </c:pt>
                <c:pt idx="17993">
                  <c:v>1.7992999999999999</c:v>
                </c:pt>
                <c:pt idx="17994">
                  <c:v>1.7994000000000001</c:v>
                </c:pt>
                <c:pt idx="17995">
                  <c:v>1.7995000000000001</c:v>
                </c:pt>
                <c:pt idx="17996">
                  <c:v>1.7995999999999999</c:v>
                </c:pt>
                <c:pt idx="17997">
                  <c:v>1.7997000000000001</c:v>
                </c:pt>
                <c:pt idx="17998">
                  <c:v>1.7998000000000001</c:v>
                </c:pt>
                <c:pt idx="17999">
                  <c:v>1.7998999999999998</c:v>
                </c:pt>
                <c:pt idx="18000">
                  <c:v>1.8</c:v>
                </c:pt>
                <c:pt idx="18001">
                  <c:v>1.8001</c:v>
                </c:pt>
                <c:pt idx="18002">
                  <c:v>1.8002</c:v>
                </c:pt>
                <c:pt idx="18003">
                  <c:v>1.8003</c:v>
                </c:pt>
                <c:pt idx="18004">
                  <c:v>1.8004</c:v>
                </c:pt>
                <c:pt idx="18005">
                  <c:v>1.8005</c:v>
                </c:pt>
                <c:pt idx="18006">
                  <c:v>1.8006</c:v>
                </c:pt>
                <c:pt idx="18007">
                  <c:v>1.8007</c:v>
                </c:pt>
                <c:pt idx="18008">
                  <c:v>1.8008</c:v>
                </c:pt>
                <c:pt idx="18009">
                  <c:v>1.8008999999999999</c:v>
                </c:pt>
                <c:pt idx="18010">
                  <c:v>1.8010000000000002</c:v>
                </c:pt>
                <c:pt idx="18011">
                  <c:v>1.8010999999999999</c:v>
                </c:pt>
                <c:pt idx="18012">
                  <c:v>1.8011999999999999</c:v>
                </c:pt>
                <c:pt idx="18013">
                  <c:v>1.8013000000000001</c:v>
                </c:pt>
                <c:pt idx="18014">
                  <c:v>1.8014000000000001</c:v>
                </c:pt>
                <c:pt idx="18015">
                  <c:v>1.8014999999999999</c:v>
                </c:pt>
                <c:pt idx="18016">
                  <c:v>1.8016000000000001</c:v>
                </c:pt>
                <c:pt idx="18017">
                  <c:v>1.8017000000000001</c:v>
                </c:pt>
                <c:pt idx="18018">
                  <c:v>1.8018000000000001</c:v>
                </c:pt>
                <c:pt idx="18019">
                  <c:v>1.8018999999999998</c:v>
                </c:pt>
                <c:pt idx="18020">
                  <c:v>1.802</c:v>
                </c:pt>
                <c:pt idx="18021">
                  <c:v>1.8021</c:v>
                </c:pt>
                <c:pt idx="18022">
                  <c:v>1.8021999999999998</c:v>
                </c:pt>
                <c:pt idx="18023">
                  <c:v>1.8023</c:v>
                </c:pt>
                <c:pt idx="18024">
                  <c:v>1.8024</c:v>
                </c:pt>
                <c:pt idx="18025">
                  <c:v>1.8025</c:v>
                </c:pt>
                <c:pt idx="18026">
                  <c:v>1.8026</c:v>
                </c:pt>
                <c:pt idx="18027">
                  <c:v>1.8027</c:v>
                </c:pt>
                <c:pt idx="18028">
                  <c:v>1.8028</c:v>
                </c:pt>
                <c:pt idx="18029">
                  <c:v>1.8029000000000002</c:v>
                </c:pt>
                <c:pt idx="18030">
                  <c:v>1.8029999999999999</c:v>
                </c:pt>
                <c:pt idx="18031">
                  <c:v>1.8030999999999999</c:v>
                </c:pt>
                <c:pt idx="18032">
                  <c:v>1.8032000000000001</c:v>
                </c:pt>
                <c:pt idx="18033">
                  <c:v>1.8033000000000001</c:v>
                </c:pt>
                <c:pt idx="18034">
                  <c:v>1.8033999999999999</c:v>
                </c:pt>
                <c:pt idx="18035">
                  <c:v>1.8034999999999999</c:v>
                </c:pt>
                <c:pt idx="18036">
                  <c:v>1.8036000000000001</c:v>
                </c:pt>
                <c:pt idx="18037">
                  <c:v>1.8037000000000001</c:v>
                </c:pt>
                <c:pt idx="18038">
                  <c:v>1.8037999999999998</c:v>
                </c:pt>
                <c:pt idx="18039">
                  <c:v>1.8039000000000001</c:v>
                </c:pt>
                <c:pt idx="18040">
                  <c:v>1.804</c:v>
                </c:pt>
                <c:pt idx="18041">
                  <c:v>1.8041</c:v>
                </c:pt>
                <c:pt idx="18042">
                  <c:v>1.8042</c:v>
                </c:pt>
                <c:pt idx="18043">
                  <c:v>1.8043</c:v>
                </c:pt>
                <c:pt idx="18044">
                  <c:v>1.8044</c:v>
                </c:pt>
                <c:pt idx="18045">
                  <c:v>1.8045</c:v>
                </c:pt>
                <c:pt idx="18046">
                  <c:v>1.8046</c:v>
                </c:pt>
                <c:pt idx="18047">
                  <c:v>1.8047</c:v>
                </c:pt>
                <c:pt idx="18048">
                  <c:v>1.8048</c:v>
                </c:pt>
                <c:pt idx="18049">
                  <c:v>1.8048999999999999</c:v>
                </c:pt>
                <c:pt idx="18050">
                  <c:v>1.8049999999999999</c:v>
                </c:pt>
                <c:pt idx="18051">
                  <c:v>1.8050999999999999</c:v>
                </c:pt>
                <c:pt idx="18052">
                  <c:v>1.8052000000000001</c:v>
                </c:pt>
                <c:pt idx="18053">
                  <c:v>1.8052999999999999</c:v>
                </c:pt>
                <c:pt idx="18054">
                  <c:v>1.8053999999999999</c:v>
                </c:pt>
                <c:pt idx="18055">
                  <c:v>1.8055000000000001</c:v>
                </c:pt>
                <c:pt idx="18056">
                  <c:v>1.8056000000000001</c:v>
                </c:pt>
                <c:pt idx="18057">
                  <c:v>1.8056999999999999</c:v>
                </c:pt>
                <c:pt idx="18058">
                  <c:v>1.8058000000000001</c:v>
                </c:pt>
                <c:pt idx="18059">
                  <c:v>1.8059000000000001</c:v>
                </c:pt>
                <c:pt idx="18060">
                  <c:v>1.806</c:v>
                </c:pt>
                <c:pt idx="18061">
                  <c:v>1.8061</c:v>
                </c:pt>
                <c:pt idx="18062">
                  <c:v>1.8062</c:v>
                </c:pt>
                <c:pt idx="18063">
                  <c:v>1.8063</c:v>
                </c:pt>
                <c:pt idx="18064">
                  <c:v>1.8064</c:v>
                </c:pt>
                <c:pt idx="18065">
                  <c:v>1.8065</c:v>
                </c:pt>
                <c:pt idx="18066">
                  <c:v>1.8066</c:v>
                </c:pt>
                <c:pt idx="18067">
                  <c:v>1.8067</c:v>
                </c:pt>
                <c:pt idx="18068">
                  <c:v>1.8068</c:v>
                </c:pt>
                <c:pt idx="18069">
                  <c:v>1.8069</c:v>
                </c:pt>
                <c:pt idx="18070">
                  <c:v>1.8069999999999999</c:v>
                </c:pt>
                <c:pt idx="18071">
                  <c:v>1.8071000000000002</c:v>
                </c:pt>
                <c:pt idx="18072">
                  <c:v>1.8071999999999999</c:v>
                </c:pt>
                <c:pt idx="18073">
                  <c:v>1.8072999999999999</c:v>
                </c:pt>
                <c:pt idx="18074">
                  <c:v>1.8074000000000001</c:v>
                </c:pt>
                <c:pt idx="18075">
                  <c:v>1.8075000000000001</c:v>
                </c:pt>
                <c:pt idx="18076">
                  <c:v>1.8075999999999999</c:v>
                </c:pt>
                <c:pt idx="18077">
                  <c:v>1.8077000000000001</c:v>
                </c:pt>
                <c:pt idx="18078">
                  <c:v>1.8078000000000001</c:v>
                </c:pt>
                <c:pt idx="18079">
                  <c:v>1.8079000000000001</c:v>
                </c:pt>
                <c:pt idx="18080">
                  <c:v>1.8079999999999998</c:v>
                </c:pt>
                <c:pt idx="18081">
                  <c:v>1.8081</c:v>
                </c:pt>
                <c:pt idx="18082">
                  <c:v>1.8082</c:v>
                </c:pt>
                <c:pt idx="18083">
                  <c:v>1.8083</c:v>
                </c:pt>
                <c:pt idx="18084">
                  <c:v>1.8084</c:v>
                </c:pt>
                <c:pt idx="18085">
                  <c:v>1.8085</c:v>
                </c:pt>
                <c:pt idx="18086">
                  <c:v>1.8086</c:v>
                </c:pt>
                <c:pt idx="18087">
                  <c:v>1.8087000000000002</c:v>
                </c:pt>
                <c:pt idx="18088">
                  <c:v>1.8088</c:v>
                </c:pt>
                <c:pt idx="18089">
                  <c:v>1.8089</c:v>
                </c:pt>
                <c:pt idx="18090">
                  <c:v>1.8090000000000002</c:v>
                </c:pt>
                <c:pt idx="18091">
                  <c:v>1.8090999999999999</c:v>
                </c:pt>
                <c:pt idx="18092">
                  <c:v>1.8091999999999999</c:v>
                </c:pt>
                <c:pt idx="18093">
                  <c:v>1.8092999999999999</c:v>
                </c:pt>
                <c:pt idx="18094">
                  <c:v>1.8094000000000001</c:v>
                </c:pt>
                <c:pt idx="18095">
                  <c:v>1.8094999999999999</c:v>
                </c:pt>
                <c:pt idx="18096">
                  <c:v>1.8095999999999999</c:v>
                </c:pt>
                <c:pt idx="18097">
                  <c:v>1.8097000000000001</c:v>
                </c:pt>
                <c:pt idx="18098">
                  <c:v>1.8098000000000001</c:v>
                </c:pt>
                <c:pt idx="18099">
                  <c:v>1.8098999999999998</c:v>
                </c:pt>
                <c:pt idx="18100">
                  <c:v>1.81</c:v>
                </c:pt>
                <c:pt idx="18101">
                  <c:v>1.8101</c:v>
                </c:pt>
                <c:pt idx="18102">
                  <c:v>1.8102</c:v>
                </c:pt>
                <c:pt idx="18103">
                  <c:v>1.8103</c:v>
                </c:pt>
                <c:pt idx="18104">
                  <c:v>1.8104</c:v>
                </c:pt>
                <c:pt idx="18105">
                  <c:v>1.8105</c:v>
                </c:pt>
                <c:pt idx="18106">
                  <c:v>1.8106000000000002</c:v>
                </c:pt>
                <c:pt idx="18107">
                  <c:v>1.8107</c:v>
                </c:pt>
                <c:pt idx="18108">
                  <c:v>1.8108</c:v>
                </c:pt>
                <c:pt idx="18109">
                  <c:v>1.8109</c:v>
                </c:pt>
                <c:pt idx="18110">
                  <c:v>1.8109999999999999</c:v>
                </c:pt>
                <c:pt idx="18111">
                  <c:v>1.8110999999999999</c:v>
                </c:pt>
                <c:pt idx="18112">
                  <c:v>1.8111999999999999</c:v>
                </c:pt>
                <c:pt idx="18113">
                  <c:v>1.8113000000000001</c:v>
                </c:pt>
                <c:pt idx="18114">
                  <c:v>1.8113999999999999</c:v>
                </c:pt>
                <c:pt idx="18115">
                  <c:v>1.8114999999999999</c:v>
                </c:pt>
                <c:pt idx="18116">
                  <c:v>1.8116000000000001</c:v>
                </c:pt>
                <c:pt idx="18117">
                  <c:v>1.8117000000000001</c:v>
                </c:pt>
                <c:pt idx="18118">
                  <c:v>1.8117999999999999</c:v>
                </c:pt>
                <c:pt idx="18119">
                  <c:v>1.8119000000000001</c:v>
                </c:pt>
                <c:pt idx="18120">
                  <c:v>1.8120000000000001</c:v>
                </c:pt>
                <c:pt idx="18121">
                  <c:v>1.8121</c:v>
                </c:pt>
                <c:pt idx="18122">
                  <c:v>1.8121999999999998</c:v>
                </c:pt>
                <c:pt idx="18123">
                  <c:v>1.8123</c:v>
                </c:pt>
                <c:pt idx="18124">
                  <c:v>1.8124</c:v>
                </c:pt>
                <c:pt idx="18125">
                  <c:v>1.8125</c:v>
                </c:pt>
                <c:pt idx="18126">
                  <c:v>1.8126</c:v>
                </c:pt>
                <c:pt idx="18127">
                  <c:v>1.8127</c:v>
                </c:pt>
                <c:pt idx="18128">
                  <c:v>1.8128</c:v>
                </c:pt>
                <c:pt idx="18129">
                  <c:v>1.8129000000000002</c:v>
                </c:pt>
                <c:pt idx="18130">
                  <c:v>1.8129999999999999</c:v>
                </c:pt>
                <c:pt idx="18131">
                  <c:v>1.8130999999999999</c:v>
                </c:pt>
                <c:pt idx="18132">
                  <c:v>1.8132000000000001</c:v>
                </c:pt>
                <c:pt idx="18133">
                  <c:v>1.8132999999999999</c:v>
                </c:pt>
                <c:pt idx="18134">
                  <c:v>1.8133999999999999</c:v>
                </c:pt>
                <c:pt idx="18135">
                  <c:v>1.8135000000000001</c:v>
                </c:pt>
                <c:pt idx="18136">
                  <c:v>1.8136000000000001</c:v>
                </c:pt>
                <c:pt idx="18137">
                  <c:v>1.8136999999999999</c:v>
                </c:pt>
                <c:pt idx="18138">
                  <c:v>1.8137999999999999</c:v>
                </c:pt>
                <c:pt idx="18139">
                  <c:v>1.8139000000000001</c:v>
                </c:pt>
                <c:pt idx="18140">
                  <c:v>1.8140000000000001</c:v>
                </c:pt>
                <c:pt idx="18141">
                  <c:v>1.8140999999999998</c:v>
                </c:pt>
                <c:pt idx="18142">
                  <c:v>1.8142</c:v>
                </c:pt>
                <c:pt idx="18143">
                  <c:v>1.8143</c:v>
                </c:pt>
                <c:pt idx="18144">
                  <c:v>1.8144</c:v>
                </c:pt>
                <c:pt idx="18145">
                  <c:v>1.8145</c:v>
                </c:pt>
                <c:pt idx="18146">
                  <c:v>1.8146</c:v>
                </c:pt>
                <c:pt idx="18147">
                  <c:v>1.8147</c:v>
                </c:pt>
                <c:pt idx="18148">
                  <c:v>1.8148000000000002</c:v>
                </c:pt>
                <c:pt idx="18149">
                  <c:v>1.8149</c:v>
                </c:pt>
                <c:pt idx="18150">
                  <c:v>1.8149999999999999</c:v>
                </c:pt>
                <c:pt idx="18151">
                  <c:v>1.8151000000000002</c:v>
                </c:pt>
                <c:pt idx="18152">
                  <c:v>1.8152000000000001</c:v>
                </c:pt>
                <c:pt idx="18153">
                  <c:v>1.8152999999999999</c:v>
                </c:pt>
                <c:pt idx="18154">
                  <c:v>1.8153999999999999</c:v>
                </c:pt>
                <c:pt idx="18155">
                  <c:v>1.8155000000000001</c:v>
                </c:pt>
                <c:pt idx="18156">
                  <c:v>1.8155999999999999</c:v>
                </c:pt>
                <c:pt idx="18157">
                  <c:v>1.8156999999999999</c:v>
                </c:pt>
                <c:pt idx="18158">
                  <c:v>1.8158000000000001</c:v>
                </c:pt>
                <c:pt idx="18159">
                  <c:v>1.8159000000000001</c:v>
                </c:pt>
                <c:pt idx="18160">
                  <c:v>1.8159999999999998</c:v>
                </c:pt>
                <c:pt idx="18161">
                  <c:v>1.8161</c:v>
                </c:pt>
                <c:pt idx="18162">
                  <c:v>1.8162</c:v>
                </c:pt>
                <c:pt idx="18163">
                  <c:v>1.8163</c:v>
                </c:pt>
                <c:pt idx="18164">
                  <c:v>1.8164</c:v>
                </c:pt>
                <c:pt idx="18165">
                  <c:v>1.8165</c:v>
                </c:pt>
                <c:pt idx="18166">
                  <c:v>1.8166</c:v>
                </c:pt>
                <c:pt idx="18167">
                  <c:v>1.8167</c:v>
                </c:pt>
                <c:pt idx="18168">
                  <c:v>1.8168</c:v>
                </c:pt>
                <c:pt idx="18169">
                  <c:v>1.8169</c:v>
                </c:pt>
                <c:pt idx="18170">
                  <c:v>1.8169999999999999</c:v>
                </c:pt>
                <c:pt idx="18171">
                  <c:v>1.8171000000000002</c:v>
                </c:pt>
                <c:pt idx="18172">
                  <c:v>1.8171999999999999</c:v>
                </c:pt>
                <c:pt idx="18173">
                  <c:v>1.8172999999999999</c:v>
                </c:pt>
                <c:pt idx="18174">
                  <c:v>1.8174000000000001</c:v>
                </c:pt>
                <c:pt idx="18175">
                  <c:v>1.8175000000000001</c:v>
                </c:pt>
                <c:pt idx="18176">
                  <c:v>1.8175999999999999</c:v>
                </c:pt>
                <c:pt idx="18177">
                  <c:v>1.8177000000000001</c:v>
                </c:pt>
                <c:pt idx="18178">
                  <c:v>1.8178000000000001</c:v>
                </c:pt>
                <c:pt idx="18179">
                  <c:v>1.8178999999999998</c:v>
                </c:pt>
                <c:pt idx="18180">
                  <c:v>1.8180000000000001</c:v>
                </c:pt>
                <c:pt idx="18181">
                  <c:v>1.8181</c:v>
                </c:pt>
                <c:pt idx="18182">
                  <c:v>1.8182</c:v>
                </c:pt>
                <c:pt idx="18183">
                  <c:v>1.8182999999999998</c:v>
                </c:pt>
                <c:pt idx="18184">
                  <c:v>1.8184</c:v>
                </c:pt>
                <c:pt idx="18185">
                  <c:v>1.8185</c:v>
                </c:pt>
                <c:pt idx="18186">
                  <c:v>1.8186</c:v>
                </c:pt>
                <c:pt idx="18187">
                  <c:v>1.8187</c:v>
                </c:pt>
                <c:pt idx="18188">
                  <c:v>1.8188</c:v>
                </c:pt>
                <c:pt idx="18189">
                  <c:v>1.8189</c:v>
                </c:pt>
                <c:pt idx="18190">
                  <c:v>1.8190000000000002</c:v>
                </c:pt>
                <c:pt idx="18191">
                  <c:v>1.8190999999999999</c:v>
                </c:pt>
                <c:pt idx="18192">
                  <c:v>1.8191999999999999</c:v>
                </c:pt>
                <c:pt idx="18193">
                  <c:v>1.8193000000000001</c:v>
                </c:pt>
                <c:pt idx="18194">
                  <c:v>1.8194000000000001</c:v>
                </c:pt>
                <c:pt idx="18195">
                  <c:v>1.8194999999999999</c:v>
                </c:pt>
                <c:pt idx="18196">
                  <c:v>1.8195999999999999</c:v>
                </c:pt>
                <c:pt idx="18197">
                  <c:v>1.8197000000000001</c:v>
                </c:pt>
                <c:pt idx="18198">
                  <c:v>1.8198000000000001</c:v>
                </c:pt>
                <c:pt idx="18199">
                  <c:v>1.8198999999999999</c:v>
                </c:pt>
                <c:pt idx="18200">
                  <c:v>1.82</c:v>
                </c:pt>
                <c:pt idx="18201">
                  <c:v>1.8201000000000001</c:v>
                </c:pt>
                <c:pt idx="18202">
                  <c:v>1.8201999999999998</c:v>
                </c:pt>
                <c:pt idx="18203">
                  <c:v>1.8203</c:v>
                </c:pt>
                <c:pt idx="18204">
                  <c:v>1.8204</c:v>
                </c:pt>
                <c:pt idx="18205">
                  <c:v>1.8205</c:v>
                </c:pt>
                <c:pt idx="18206">
                  <c:v>1.8206</c:v>
                </c:pt>
                <c:pt idx="18207">
                  <c:v>1.8207</c:v>
                </c:pt>
                <c:pt idx="18208">
                  <c:v>1.8208</c:v>
                </c:pt>
                <c:pt idx="18209">
                  <c:v>1.8209000000000002</c:v>
                </c:pt>
                <c:pt idx="18210">
                  <c:v>1.821</c:v>
                </c:pt>
                <c:pt idx="18211">
                  <c:v>1.8210999999999999</c:v>
                </c:pt>
                <c:pt idx="18212">
                  <c:v>1.8211999999999999</c:v>
                </c:pt>
                <c:pt idx="18213">
                  <c:v>1.8213000000000001</c:v>
                </c:pt>
                <c:pt idx="18214">
                  <c:v>1.8213999999999999</c:v>
                </c:pt>
                <c:pt idx="18215">
                  <c:v>1.8214999999999999</c:v>
                </c:pt>
                <c:pt idx="18216">
                  <c:v>1.8216000000000001</c:v>
                </c:pt>
                <c:pt idx="18217">
                  <c:v>1.8217000000000001</c:v>
                </c:pt>
                <c:pt idx="18218">
                  <c:v>1.8217999999999999</c:v>
                </c:pt>
                <c:pt idx="18219">
                  <c:v>1.8219000000000001</c:v>
                </c:pt>
                <c:pt idx="18220">
                  <c:v>1.8220000000000001</c:v>
                </c:pt>
                <c:pt idx="18221">
                  <c:v>1.8220999999999998</c:v>
                </c:pt>
                <c:pt idx="18222">
                  <c:v>1.8222</c:v>
                </c:pt>
                <c:pt idx="18223">
                  <c:v>1.8223</c:v>
                </c:pt>
                <c:pt idx="18224">
                  <c:v>1.8224</c:v>
                </c:pt>
                <c:pt idx="18225">
                  <c:v>1.8225</c:v>
                </c:pt>
                <c:pt idx="18226">
                  <c:v>1.8226</c:v>
                </c:pt>
                <c:pt idx="18227">
                  <c:v>1.8227</c:v>
                </c:pt>
                <c:pt idx="18228">
                  <c:v>1.8228</c:v>
                </c:pt>
                <c:pt idx="18229">
                  <c:v>1.8229</c:v>
                </c:pt>
                <c:pt idx="18230">
                  <c:v>1.823</c:v>
                </c:pt>
                <c:pt idx="18231">
                  <c:v>1.8230999999999999</c:v>
                </c:pt>
                <c:pt idx="18232">
                  <c:v>1.8232000000000002</c:v>
                </c:pt>
                <c:pt idx="18233">
                  <c:v>1.8232999999999999</c:v>
                </c:pt>
                <c:pt idx="18234">
                  <c:v>1.8233999999999999</c:v>
                </c:pt>
                <c:pt idx="18235">
                  <c:v>1.8235000000000001</c:v>
                </c:pt>
                <c:pt idx="18236">
                  <c:v>1.8236000000000001</c:v>
                </c:pt>
                <c:pt idx="18237">
                  <c:v>1.8236999999999999</c:v>
                </c:pt>
                <c:pt idx="18238">
                  <c:v>1.8238000000000001</c:v>
                </c:pt>
                <c:pt idx="18239">
                  <c:v>1.8239000000000001</c:v>
                </c:pt>
                <c:pt idx="18240">
                  <c:v>1.8240000000000001</c:v>
                </c:pt>
                <c:pt idx="18241">
                  <c:v>1.8240999999999998</c:v>
                </c:pt>
                <c:pt idx="18242">
                  <c:v>1.8242</c:v>
                </c:pt>
                <c:pt idx="18243">
                  <c:v>1.8243</c:v>
                </c:pt>
                <c:pt idx="18244">
                  <c:v>1.8243999999999998</c:v>
                </c:pt>
                <c:pt idx="18245">
                  <c:v>1.8245</c:v>
                </c:pt>
                <c:pt idx="18246">
                  <c:v>1.8246</c:v>
                </c:pt>
                <c:pt idx="18247">
                  <c:v>1.8247</c:v>
                </c:pt>
                <c:pt idx="18248">
                  <c:v>1.8248</c:v>
                </c:pt>
                <c:pt idx="18249">
                  <c:v>1.8249</c:v>
                </c:pt>
                <c:pt idx="18250">
                  <c:v>1.825</c:v>
                </c:pt>
                <c:pt idx="18251">
                  <c:v>1.8251000000000002</c:v>
                </c:pt>
                <c:pt idx="18252">
                  <c:v>1.8251999999999999</c:v>
                </c:pt>
                <c:pt idx="18253">
                  <c:v>1.8252999999999999</c:v>
                </c:pt>
                <c:pt idx="18254">
                  <c:v>1.8254000000000001</c:v>
                </c:pt>
                <c:pt idx="18255">
                  <c:v>1.8255000000000001</c:v>
                </c:pt>
                <c:pt idx="18256">
                  <c:v>1.8255999999999999</c:v>
                </c:pt>
                <c:pt idx="18257">
                  <c:v>1.8256999999999999</c:v>
                </c:pt>
                <c:pt idx="18258">
                  <c:v>1.8258000000000001</c:v>
                </c:pt>
                <c:pt idx="18259">
                  <c:v>1.8259000000000001</c:v>
                </c:pt>
                <c:pt idx="18260">
                  <c:v>1.8259999999999998</c:v>
                </c:pt>
                <c:pt idx="18261">
                  <c:v>1.8261000000000001</c:v>
                </c:pt>
                <c:pt idx="18262">
                  <c:v>1.8262</c:v>
                </c:pt>
                <c:pt idx="18263">
                  <c:v>1.8263</c:v>
                </c:pt>
                <c:pt idx="18264">
                  <c:v>1.8264</c:v>
                </c:pt>
                <c:pt idx="18265">
                  <c:v>1.8265</c:v>
                </c:pt>
                <c:pt idx="18266">
                  <c:v>1.8266</c:v>
                </c:pt>
                <c:pt idx="18267">
                  <c:v>1.8267</c:v>
                </c:pt>
                <c:pt idx="18268">
                  <c:v>1.8268</c:v>
                </c:pt>
                <c:pt idx="18269">
                  <c:v>1.8269</c:v>
                </c:pt>
                <c:pt idx="18270">
                  <c:v>1.827</c:v>
                </c:pt>
                <c:pt idx="18271">
                  <c:v>1.8270999999999999</c:v>
                </c:pt>
                <c:pt idx="18272">
                  <c:v>1.8271999999999999</c:v>
                </c:pt>
                <c:pt idx="18273">
                  <c:v>1.8272999999999999</c:v>
                </c:pt>
                <c:pt idx="18274">
                  <c:v>1.8274000000000001</c:v>
                </c:pt>
                <c:pt idx="18275">
                  <c:v>1.8274999999999999</c:v>
                </c:pt>
                <c:pt idx="18276">
                  <c:v>1.8275999999999999</c:v>
                </c:pt>
                <c:pt idx="18277">
                  <c:v>1.8277000000000001</c:v>
                </c:pt>
                <c:pt idx="18278">
                  <c:v>1.8278000000000001</c:v>
                </c:pt>
                <c:pt idx="18279">
                  <c:v>1.8278999999999999</c:v>
                </c:pt>
                <c:pt idx="18280">
                  <c:v>1.8280000000000001</c:v>
                </c:pt>
                <c:pt idx="18281">
                  <c:v>1.8281000000000001</c:v>
                </c:pt>
                <c:pt idx="18282">
                  <c:v>1.8282</c:v>
                </c:pt>
                <c:pt idx="18283">
                  <c:v>1.8283</c:v>
                </c:pt>
                <c:pt idx="18284">
                  <c:v>1.8284</c:v>
                </c:pt>
                <c:pt idx="18285">
                  <c:v>1.8285</c:v>
                </c:pt>
                <c:pt idx="18286">
                  <c:v>1.8286</c:v>
                </c:pt>
                <c:pt idx="18287">
                  <c:v>1.8287</c:v>
                </c:pt>
                <c:pt idx="18288">
                  <c:v>1.8288</c:v>
                </c:pt>
                <c:pt idx="18289">
                  <c:v>1.8289</c:v>
                </c:pt>
                <c:pt idx="18290">
                  <c:v>1.829</c:v>
                </c:pt>
                <c:pt idx="18291">
                  <c:v>1.8290999999999999</c:v>
                </c:pt>
                <c:pt idx="18292">
                  <c:v>1.8291999999999999</c:v>
                </c:pt>
                <c:pt idx="18293">
                  <c:v>1.8293000000000001</c:v>
                </c:pt>
                <c:pt idx="18294">
                  <c:v>1.8293999999999999</c:v>
                </c:pt>
                <c:pt idx="18295">
                  <c:v>1.8294999999999999</c:v>
                </c:pt>
                <c:pt idx="18296">
                  <c:v>1.8296000000000001</c:v>
                </c:pt>
                <c:pt idx="18297">
                  <c:v>1.8297000000000001</c:v>
                </c:pt>
                <c:pt idx="18298">
                  <c:v>1.8297999999999999</c:v>
                </c:pt>
                <c:pt idx="18299">
                  <c:v>1.8299000000000001</c:v>
                </c:pt>
                <c:pt idx="18300">
                  <c:v>1.83</c:v>
                </c:pt>
                <c:pt idx="18301">
                  <c:v>1.8301000000000001</c:v>
                </c:pt>
                <c:pt idx="18302">
                  <c:v>1.8301999999999998</c:v>
                </c:pt>
                <c:pt idx="18303">
                  <c:v>1.8303</c:v>
                </c:pt>
                <c:pt idx="18304">
                  <c:v>1.8304</c:v>
                </c:pt>
                <c:pt idx="18305">
                  <c:v>1.8305</c:v>
                </c:pt>
                <c:pt idx="18306">
                  <c:v>1.8306</c:v>
                </c:pt>
                <c:pt idx="18307">
                  <c:v>1.8307</c:v>
                </c:pt>
                <c:pt idx="18308">
                  <c:v>1.8308</c:v>
                </c:pt>
                <c:pt idx="18309">
                  <c:v>1.8309000000000002</c:v>
                </c:pt>
                <c:pt idx="18310">
                  <c:v>1.831</c:v>
                </c:pt>
                <c:pt idx="18311">
                  <c:v>1.8310999999999999</c:v>
                </c:pt>
                <c:pt idx="18312">
                  <c:v>1.8312000000000002</c:v>
                </c:pt>
                <c:pt idx="18313">
                  <c:v>1.8312999999999999</c:v>
                </c:pt>
                <c:pt idx="18314">
                  <c:v>1.8313999999999999</c:v>
                </c:pt>
                <c:pt idx="18315">
                  <c:v>1.8314999999999999</c:v>
                </c:pt>
                <c:pt idx="18316">
                  <c:v>1.8316000000000001</c:v>
                </c:pt>
                <c:pt idx="18317">
                  <c:v>1.8316999999999999</c:v>
                </c:pt>
                <c:pt idx="18318">
                  <c:v>1.8317999999999999</c:v>
                </c:pt>
                <c:pt idx="18319">
                  <c:v>1.8319000000000001</c:v>
                </c:pt>
                <c:pt idx="18320">
                  <c:v>1.8320000000000001</c:v>
                </c:pt>
                <c:pt idx="18321">
                  <c:v>1.8320999999999998</c:v>
                </c:pt>
                <c:pt idx="18322">
                  <c:v>1.8322000000000001</c:v>
                </c:pt>
                <c:pt idx="18323">
                  <c:v>1.8323</c:v>
                </c:pt>
                <c:pt idx="18324">
                  <c:v>1.8324</c:v>
                </c:pt>
                <c:pt idx="18325">
                  <c:v>1.8325</c:v>
                </c:pt>
                <c:pt idx="18326">
                  <c:v>1.8326</c:v>
                </c:pt>
                <c:pt idx="18327">
                  <c:v>1.8327</c:v>
                </c:pt>
                <c:pt idx="18328">
                  <c:v>1.8328000000000002</c:v>
                </c:pt>
                <c:pt idx="18329">
                  <c:v>1.8329</c:v>
                </c:pt>
                <c:pt idx="18330">
                  <c:v>1.833</c:v>
                </c:pt>
                <c:pt idx="18331">
                  <c:v>1.8331</c:v>
                </c:pt>
                <c:pt idx="18332">
                  <c:v>1.8332000000000002</c:v>
                </c:pt>
                <c:pt idx="18333">
                  <c:v>1.8332999999999999</c:v>
                </c:pt>
                <c:pt idx="18334">
                  <c:v>1.8333999999999999</c:v>
                </c:pt>
                <c:pt idx="18335">
                  <c:v>1.8335000000000001</c:v>
                </c:pt>
                <c:pt idx="18336">
                  <c:v>1.8335999999999999</c:v>
                </c:pt>
                <c:pt idx="18337">
                  <c:v>1.8336999999999999</c:v>
                </c:pt>
                <c:pt idx="18338">
                  <c:v>1.8338000000000001</c:v>
                </c:pt>
                <c:pt idx="18339">
                  <c:v>1.8339000000000001</c:v>
                </c:pt>
                <c:pt idx="18340">
                  <c:v>1.8339999999999999</c:v>
                </c:pt>
                <c:pt idx="18341">
                  <c:v>1.8341000000000001</c:v>
                </c:pt>
                <c:pt idx="18342">
                  <c:v>1.8342000000000001</c:v>
                </c:pt>
                <c:pt idx="18343">
                  <c:v>1.8343</c:v>
                </c:pt>
                <c:pt idx="18344">
                  <c:v>1.8344</c:v>
                </c:pt>
                <c:pt idx="18345">
                  <c:v>1.8345</c:v>
                </c:pt>
                <c:pt idx="18346">
                  <c:v>1.8346</c:v>
                </c:pt>
                <c:pt idx="18347">
                  <c:v>1.8347</c:v>
                </c:pt>
                <c:pt idx="18348">
                  <c:v>1.8348</c:v>
                </c:pt>
                <c:pt idx="18349">
                  <c:v>1.8349</c:v>
                </c:pt>
                <c:pt idx="18350">
                  <c:v>1.835</c:v>
                </c:pt>
                <c:pt idx="18351">
                  <c:v>1.8351000000000002</c:v>
                </c:pt>
                <c:pt idx="18352">
                  <c:v>1.8351999999999999</c:v>
                </c:pt>
                <c:pt idx="18353">
                  <c:v>1.8352999999999999</c:v>
                </c:pt>
                <c:pt idx="18354">
                  <c:v>1.8354000000000001</c:v>
                </c:pt>
                <c:pt idx="18355">
                  <c:v>1.8354999999999999</c:v>
                </c:pt>
                <c:pt idx="18356">
                  <c:v>1.8355999999999999</c:v>
                </c:pt>
                <c:pt idx="18357">
                  <c:v>1.8357000000000001</c:v>
                </c:pt>
                <c:pt idx="18358">
                  <c:v>1.8358000000000001</c:v>
                </c:pt>
                <c:pt idx="18359">
                  <c:v>1.8358999999999999</c:v>
                </c:pt>
                <c:pt idx="18360">
                  <c:v>1.8359999999999999</c:v>
                </c:pt>
                <c:pt idx="18361">
                  <c:v>1.8361000000000001</c:v>
                </c:pt>
                <c:pt idx="18362">
                  <c:v>1.8362000000000001</c:v>
                </c:pt>
                <c:pt idx="18363">
                  <c:v>1.8362999999999998</c:v>
                </c:pt>
                <c:pt idx="18364">
                  <c:v>1.8364</c:v>
                </c:pt>
                <c:pt idx="18365">
                  <c:v>1.8365</c:v>
                </c:pt>
                <c:pt idx="18366">
                  <c:v>1.8366</c:v>
                </c:pt>
                <c:pt idx="18367">
                  <c:v>1.8367</c:v>
                </c:pt>
                <c:pt idx="18368">
                  <c:v>1.8368</c:v>
                </c:pt>
                <c:pt idx="18369">
                  <c:v>1.8369</c:v>
                </c:pt>
                <c:pt idx="18370">
                  <c:v>1.8370000000000002</c:v>
                </c:pt>
                <c:pt idx="18371">
                  <c:v>1.8371</c:v>
                </c:pt>
                <c:pt idx="18372">
                  <c:v>1.8371999999999999</c:v>
                </c:pt>
                <c:pt idx="18373">
                  <c:v>1.8372999999999999</c:v>
                </c:pt>
                <c:pt idx="18374">
                  <c:v>1.8374000000000001</c:v>
                </c:pt>
                <c:pt idx="18375">
                  <c:v>1.8374999999999999</c:v>
                </c:pt>
                <c:pt idx="18376">
                  <c:v>1.8375999999999999</c:v>
                </c:pt>
                <c:pt idx="18377">
                  <c:v>1.8377000000000001</c:v>
                </c:pt>
                <c:pt idx="18378">
                  <c:v>1.8377999999999999</c:v>
                </c:pt>
                <c:pt idx="18379">
                  <c:v>1.8378999999999999</c:v>
                </c:pt>
                <c:pt idx="18380">
                  <c:v>1.8380000000000001</c:v>
                </c:pt>
                <c:pt idx="18381">
                  <c:v>1.8381000000000001</c:v>
                </c:pt>
                <c:pt idx="18382">
                  <c:v>1.8381999999999998</c:v>
                </c:pt>
                <c:pt idx="18383">
                  <c:v>1.8383</c:v>
                </c:pt>
                <c:pt idx="18384">
                  <c:v>1.8384</c:v>
                </c:pt>
                <c:pt idx="18385">
                  <c:v>1.8385</c:v>
                </c:pt>
                <c:pt idx="18386">
                  <c:v>1.8386</c:v>
                </c:pt>
                <c:pt idx="18387">
                  <c:v>1.8387</c:v>
                </c:pt>
                <c:pt idx="18388">
                  <c:v>1.8388</c:v>
                </c:pt>
                <c:pt idx="18389">
                  <c:v>1.8389</c:v>
                </c:pt>
                <c:pt idx="18390">
                  <c:v>1.839</c:v>
                </c:pt>
                <c:pt idx="18391">
                  <c:v>1.8391</c:v>
                </c:pt>
                <c:pt idx="18392">
                  <c:v>1.8391999999999999</c:v>
                </c:pt>
                <c:pt idx="18393">
                  <c:v>1.8393000000000002</c:v>
                </c:pt>
                <c:pt idx="18394">
                  <c:v>1.8393999999999999</c:v>
                </c:pt>
                <c:pt idx="18395">
                  <c:v>1.8394999999999999</c:v>
                </c:pt>
                <c:pt idx="18396">
                  <c:v>1.8396000000000001</c:v>
                </c:pt>
                <c:pt idx="18397">
                  <c:v>1.8397000000000001</c:v>
                </c:pt>
                <c:pt idx="18398">
                  <c:v>1.8397999999999999</c:v>
                </c:pt>
                <c:pt idx="18399">
                  <c:v>1.8399000000000001</c:v>
                </c:pt>
                <c:pt idx="18400">
                  <c:v>1.84</c:v>
                </c:pt>
                <c:pt idx="18401">
                  <c:v>1.8400999999999998</c:v>
                </c:pt>
                <c:pt idx="18402">
                  <c:v>1.8402000000000001</c:v>
                </c:pt>
                <c:pt idx="18403">
                  <c:v>1.8403</c:v>
                </c:pt>
                <c:pt idx="18404">
                  <c:v>1.8404</c:v>
                </c:pt>
                <c:pt idx="18405">
                  <c:v>1.8404999999999998</c:v>
                </c:pt>
                <c:pt idx="18406">
                  <c:v>1.8406</c:v>
                </c:pt>
                <c:pt idx="18407">
                  <c:v>1.8407</c:v>
                </c:pt>
                <c:pt idx="18408">
                  <c:v>1.8408</c:v>
                </c:pt>
                <c:pt idx="18409">
                  <c:v>1.8409</c:v>
                </c:pt>
                <c:pt idx="18410">
                  <c:v>1.841</c:v>
                </c:pt>
                <c:pt idx="18411">
                  <c:v>1.8411</c:v>
                </c:pt>
                <c:pt idx="18412">
                  <c:v>1.8412000000000002</c:v>
                </c:pt>
                <c:pt idx="18413">
                  <c:v>1.8412999999999999</c:v>
                </c:pt>
                <c:pt idx="18414">
                  <c:v>1.8413999999999999</c:v>
                </c:pt>
                <c:pt idx="18415">
                  <c:v>1.8415000000000001</c:v>
                </c:pt>
                <c:pt idx="18416">
                  <c:v>1.8416000000000001</c:v>
                </c:pt>
                <c:pt idx="18417">
                  <c:v>1.8416999999999999</c:v>
                </c:pt>
                <c:pt idx="18418">
                  <c:v>1.8417999999999999</c:v>
                </c:pt>
                <c:pt idx="18419">
                  <c:v>1.8419000000000001</c:v>
                </c:pt>
                <c:pt idx="18420">
                  <c:v>1.8420000000000001</c:v>
                </c:pt>
                <c:pt idx="18421">
                  <c:v>1.8420999999999998</c:v>
                </c:pt>
                <c:pt idx="18422">
                  <c:v>1.8422000000000001</c:v>
                </c:pt>
                <c:pt idx="18423">
                  <c:v>1.8423</c:v>
                </c:pt>
                <c:pt idx="18424">
                  <c:v>1.8423999999999998</c:v>
                </c:pt>
                <c:pt idx="18425">
                  <c:v>1.8425</c:v>
                </c:pt>
                <c:pt idx="18426">
                  <c:v>1.8426</c:v>
                </c:pt>
                <c:pt idx="18427">
                  <c:v>1.8427</c:v>
                </c:pt>
                <c:pt idx="18428">
                  <c:v>1.8428</c:v>
                </c:pt>
                <c:pt idx="18429">
                  <c:v>1.8429</c:v>
                </c:pt>
                <c:pt idx="18430">
                  <c:v>1.843</c:v>
                </c:pt>
                <c:pt idx="18431">
                  <c:v>1.8431000000000002</c:v>
                </c:pt>
                <c:pt idx="18432">
                  <c:v>1.8431999999999999</c:v>
                </c:pt>
                <c:pt idx="18433">
                  <c:v>1.8432999999999999</c:v>
                </c:pt>
                <c:pt idx="18434">
                  <c:v>1.8433999999999999</c:v>
                </c:pt>
                <c:pt idx="18435">
                  <c:v>1.8435000000000001</c:v>
                </c:pt>
                <c:pt idx="18436">
                  <c:v>1.8435999999999999</c:v>
                </c:pt>
                <c:pt idx="18437">
                  <c:v>1.8436999999999999</c:v>
                </c:pt>
                <c:pt idx="18438">
                  <c:v>1.8438000000000001</c:v>
                </c:pt>
                <c:pt idx="18439">
                  <c:v>1.8439000000000001</c:v>
                </c:pt>
                <c:pt idx="18440">
                  <c:v>1.8439999999999999</c:v>
                </c:pt>
                <c:pt idx="18441">
                  <c:v>1.8441000000000001</c:v>
                </c:pt>
                <c:pt idx="18442">
                  <c:v>1.8442000000000001</c:v>
                </c:pt>
                <c:pt idx="18443">
                  <c:v>1.8443000000000001</c:v>
                </c:pt>
                <c:pt idx="18444">
                  <c:v>1.8444</c:v>
                </c:pt>
                <c:pt idx="18445">
                  <c:v>1.8445</c:v>
                </c:pt>
                <c:pt idx="18446">
                  <c:v>1.8446</c:v>
                </c:pt>
                <c:pt idx="18447">
                  <c:v>1.8447</c:v>
                </c:pt>
                <c:pt idx="18448">
                  <c:v>1.8448</c:v>
                </c:pt>
                <c:pt idx="18449">
                  <c:v>1.8449</c:v>
                </c:pt>
                <c:pt idx="18450">
                  <c:v>1.845</c:v>
                </c:pt>
                <c:pt idx="18451">
                  <c:v>1.8451</c:v>
                </c:pt>
                <c:pt idx="18452">
                  <c:v>1.8452</c:v>
                </c:pt>
                <c:pt idx="18453">
                  <c:v>1.8452999999999999</c:v>
                </c:pt>
                <c:pt idx="18454">
                  <c:v>1.8454000000000002</c:v>
                </c:pt>
                <c:pt idx="18455">
                  <c:v>1.8454999999999999</c:v>
                </c:pt>
                <c:pt idx="18456">
                  <c:v>1.8455999999999999</c:v>
                </c:pt>
                <c:pt idx="18457">
                  <c:v>1.8457000000000001</c:v>
                </c:pt>
                <c:pt idx="18458">
                  <c:v>1.8458000000000001</c:v>
                </c:pt>
                <c:pt idx="18459">
                  <c:v>1.8458999999999999</c:v>
                </c:pt>
                <c:pt idx="18460">
                  <c:v>1.8460000000000001</c:v>
                </c:pt>
                <c:pt idx="18461">
                  <c:v>1.8461000000000001</c:v>
                </c:pt>
                <c:pt idx="18462">
                  <c:v>1.8462000000000001</c:v>
                </c:pt>
                <c:pt idx="18463">
                  <c:v>1.8462999999999998</c:v>
                </c:pt>
                <c:pt idx="18464">
                  <c:v>1.8464</c:v>
                </c:pt>
                <c:pt idx="18465">
                  <c:v>1.8465</c:v>
                </c:pt>
                <c:pt idx="18466">
                  <c:v>1.8466</c:v>
                </c:pt>
                <c:pt idx="18467">
                  <c:v>1.8467</c:v>
                </c:pt>
                <c:pt idx="18468">
                  <c:v>1.8468</c:v>
                </c:pt>
                <c:pt idx="18469">
                  <c:v>1.8469</c:v>
                </c:pt>
                <c:pt idx="18470">
                  <c:v>1.847</c:v>
                </c:pt>
                <c:pt idx="18471">
                  <c:v>1.8471</c:v>
                </c:pt>
                <c:pt idx="18472">
                  <c:v>1.8472</c:v>
                </c:pt>
                <c:pt idx="18473">
                  <c:v>1.8473000000000002</c:v>
                </c:pt>
                <c:pt idx="18474">
                  <c:v>1.8473999999999999</c:v>
                </c:pt>
                <c:pt idx="18475">
                  <c:v>1.8474999999999999</c:v>
                </c:pt>
                <c:pt idx="18476">
                  <c:v>1.8476000000000001</c:v>
                </c:pt>
                <c:pt idx="18477">
                  <c:v>1.8477000000000001</c:v>
                </c:pt>
                <c:pt idx="18478">
                  <c:v>1.8477999999999999</c:v>
                </c:pt>
                <c:pt idx="18479">
                  <c:v>1.8478999999999999</c:v>
                </c:pt>
                <c:pt idx="18480">
                  <c:v>1.8480000000000001</c:v>
                </c:pt>
                <c:pt idx="18481">
                  <c:v>1.8481000000000001</c:v>
                </c:pt>
                <c:pt idx="18482">
                  <c:v>1.8481999999999998</c:v>
                </c:pt>
                <c:pt idx="18483">
                  <c:v>1.8483000000000001</c:v>
                </c:pt>
                <c:pt idx="18484">
                  <c:v>1.8484</c:v>
                </c:pt>
                <c:pt idx="18485">
                  <c:v>1.8485</c:v>
                </c:pt>
                <c:pt idx="18486">
                  <c:v>1.8486</c:v>
                </c:pt>
                <c:pt idx="18487">
                  <c:v>1.8487</c:v>
                </c:pt>
                <c:pt idx="18488">
                  <c:v>1.8488</c:v>
                </c:pt>
                <c:pt idx="18489">
                  <c:v>1.8489</c:v>
                </c:pt>
                <c:pt idx="18490">
                  <c:v>1.849</c:v>
                </c:pt>
                <c:pt idx="18491">
                  <c:v>1.8491</c:v>
                </c:pt>
                <c:pt idx="18492">
                  <c:v>1.8492</c:v>
                </c:pt>
                <c:pt idx="18493">
                  <c:v>1.8492999999999999</c:v>
                </c:pt>
                <c:pt idx="18494">
                  <c:v>1.8493999999999999</c:v>
                </c:pt>
                <c:pt idx="18495">
                  <c:v>1.8494999999999999</c:v>
                </c:pt>
                <c:pt idx="18496">
                  <c:v>1.8496000000000001</c:v>
                </c:pt>
                <c:pt idx="18497">
                  <c:v>1.8496999999999999</c:v>
                </c:pt>
                <c:pt idx="18498">
                  <c:v>1.8497999999999999</c:v>
                </c:pt>
                <c:pt idx="18499">
                  <c:v>1.8499000000000001</c:v>
                </c:pt>
                <c:pt idx="18500">
                  <c:v>1.85</c:v>
                </c:pt>
                <c:pt idx="18501">
                  <c:v>1.8500999999999999</c:v>
                </c:pt>
                <c:pt idx="18502">
                  <c:v>1.8502000000000001</c:v>
                </c:pt>
                <c:pt idx="18503">
                  <c:v>1.8503000000000001</c:v>
                </c:pt>
                <c:pt idx="18504">
                  <c:v>1.8504</c:v>
                </c:pt>
                <c:pt idx="18505">
                  <c:v>1.8505</c:v>
                </c:pt>
                <c:pt idx="18506">
                  <c:v>1.8506</c:v>
                </c:pt>
                <c:pt idx="18507">
                  <c:v>1.8507</c:v>
                </c:pt>
                <c:pt idx="18508">
                  <c:v>1.8508</c:v>
                </c:pt>
                <c:pt idx="18509">
                  <c:v>1.8509</c:v>
                </c:pt>
                <c:pt idx="18510">
                  <c:v>1.851</c:v>
                </c:pt>
                <c:pt idx="18511">
                  <c:v>1.8511</c:v>
                </c:pt>
                <c:pt idx="18512">
                  <c:v>1.8512</c:v>
                </c:pt>
                <c:pt idx="18513">
                  <c:v>1.8512999999999999</c:v>
                </c:pt>
                <c:pt idx="18514">
                  <c:v>1.8513999999999999</c:v>
                </c:pt>
                <c:pt idx="18515">
                  <c:v>1.8515000000000001</c:v>
                </c:pt>
                <c:pt idx="18516">
                  <c:v>1.8515999999999999</c:v>
                </c:pt>
                <c:pt idx="18517">
                  <c:v>1.8516999999999999</c:v>
                </c:pt>
                <c:pt idx="18518">
                  <c:v>1.8518000000000001</c:v>
                </c:pt>
                <c:pt idx="18519">
                  <c:v>1.8519000000000001</c:v>
                </c:pt>
                <c:pt idx="18520">
                  <c:v>1.8519999999999999</c:v>
                </c:pt>
                <c:pt idx="18521">
                  <c:v>1.8521000000000001</c:v>
                </c:pt>
                <c:pt idx="18522">
                  <c:v>1.8522000000000001</c:v>
                </c:pt>
                <c:pt idx="18523">
                  <c:v>1.8523000000000001</c:v>
                </c:pt>
                <c:pt idx="18524">
                  <c:v>1.8523999999999998</c:v>
                </c:pt>
                <c:pt idx="18525">
                  <c:v>1.8525</c:v>
                </c:pt>
                <c:pt idx="18526">
                  <c:v>1.8526</c:v>
                </c:pt>
                <c:pt idx="18527">
                  <c:v>1.8527</c:v>
                </c:pt>
                <c:pt idx="18528">
                  <c:v>1.8528</c:v>
                </c:pt>
                <c:pt idx="18529">
                  <c:v>1.8529</c:v>
                </c:pt>
                <c:pt idx="18530">
                  <c:v>1.853</c:v>
                </c:pt>
                <c:pt idx="18531">
                  <c:v>1.8531000000000002</c:v>
                </c:pt>
                <c:pt idx="18532">
                  <c:v>1.8532</c:v>
                </c:pt>
                <c:pt idx="18533">
                  <c:v>1.8532999999999999</c:v>
                </c:pt>
                <c:pt idx="18534">
                  <c:v>1.8534000000000002</c:v>
                </c:pt>
                <c:pt idx="18535">
                  <c:v>1.8534999999999999</c:v>
                </c:pt>
                <c:pt idx="18536">
                  <c:v>1.8535999999999999</c:v>
                </c:pt>
                <c:pt idx="18537">
                  <c:v>1.8536999999999999</c:v>
                </c:pt>
                <c:pt idx="18538">
                  <c:v>1.8538000000000001</c:v>
                </c:pt>
                <c:pt idx="18539">
                  <c:v>1.8538999999999999</c:v>
                </c:pt>
                <c:pt idx="18540">
                  <c:v>1.8539999999999999</c:v>
                </c:pt>
                <c:pt idx="18541">
                  <c:v>1.8541000000000001</c:v>
                </c:pt>
                <c:pt idx="18542">
                  <c:v>1.8542000000000001</c:v>
                </c:pt>
                <c:pt idx="18543">
                  <c:v>1.8542999999999998</c:v>
                </c:pt>
                <c:pt idx="18544">
                  <c:v>1.8544</c:v>
                </c:pt>
                <c:pt idx="18545">
                  <c:v>1.8545</c:v>
                </c:pt>
                <c:pt idx="18546">
                  <c:v>1.8546</c:v>
                </c:pt>
                <c:pt idx="18547">
                  <c:v>1.8547</c:v>
                </c:pt>
                <c:pt idx="18548">
                  <c:v>1.8548</c:v>
                </c:pt>
                <c:pt idx="18549">
                  <c:v>1.8549</c:v>
                </c:pt>
                <c:pt idx="18550">
                  <c:v>1.8550000000000002</c:v>
                </c:pt>
                <c:pt idx="18551">
                  <c:v>1.8551</c:v>
                </c:pt>
                <c:pt idx="18552">
                  <c:v>1.8552</c:v>
                </c:pt>
                <c:pt idx="18553">
                  <c:v>1.8552999999999999</c:v>
                </c:pt>
                <c:pt idx="18554">
                  <c:v>1.8554000000000002</c:v>
                </c:pt>
                <c:pt idx="18555">
                  <c:v>1.8554999999999999</c:v>
                </c:pt>
                <c:pt idx="18556">
                  <c:v>1.8555999999999999</c:v>
                </c:pt>
                <c:pt idx="18557">
                  <c:v>1.8557000000000001</c:v>
                </c:pt>
                <c:pt idx="18558">
                  <c:v>1.8557999999999999</c:v>
                </c:pt>
                <c:pt idx="18559">
                  <c:v>1.8558999999999999</c:v>
                </c:pt>
                <c:pt idx="18560">
                  <c:v>1.8560000000000001</c:v>
                </c:pt>
                <c:pt idx="18561">
                  <c:v>1.8561000000000001</c:v>
                </c:pt>
                <c:pt idx="18562">
                  <c:v>1.8561999999999999</c:v>
                </c:pt>
                <c:pt idx="18563">
                  <c:v>1.8563000000000001</c:v>
                </c:pt>
                <c:pt idx="18564">
                  <c:v>1.8564000000000001</c:v>
                </c:pt>
                <c:pt idx="18565">
                  <c:v>1.8565</c:v>
                </c:pt>
                <c:pt idx="18566">
                  <c:v>1.8565999999999998</c:v>
                </c:pt>
                <c:pt idx="18567">
                  <c:v>1.8567</c:v>
                </c:pt>
                <c:pt idx="18568">
                  <c:v>1.8568</c:v>
                </c:pt>
                <c:pt idx="18569">
                  <c:v>1.8569</c:v>
                </c:pt>
                <c:pt idx="18570">
                  <c:v>1.857</c:v>
                </c:pt>
                <c:pt idx="18571">
                  <c:v>1.8571</c:v>
                </c:pt>
                <c:pt idx="18572">
                  <c:v>1.8572</c:v>
                </c:pt>
                <c:pt idx="18573">
                  <c:v>1.8573000000000002</c:v>
                </c:pt>
                <c:pt idx="18574">
                  <c:v>1.8573999999999999</c:v>
                </c:pt>
                <c:pt idx="18575">
                  <c:v>1.8574999999999999</c:v>
                </c:pt>
                <c:pt idx="18576">
                  <c:v>1.8576000000000001</c:v>
                </c:pt>
                <c:pt idx="18577">
                  <c:v>1.8577000000000001</c:v>
                </c:pt>
                <c:pt idx="18578">
                  <c:v>1.8577999999999999</c:v>
                </c:pt>
                <c:pt idx="18579">
                  <c:v>1.8579000000000001</c:v>
                </c:pt>
                <c:pt idx="18580">
                  <c:v>1.8580000000000001</c:v>
                </c:pt>
                <c:pt idx="18581">
                  <c:v>1.8580999999999999</c:v>
                </c:pt>
                <c:pt idx="18582">
                  <c:v>1.8581999999999999</c:v>
                </c:pt>
                <c:pt idx="18583">
                  <c:v>1.8583000000000001</c:v>
                </c:pt>
                <c:pt idx="18584">
                  <c:v>1.8584000000000001</c:v>
                </c:pt>
                <c:pt idx="18585">
                  <c:v>1.8584999999999998</c:v>
                </c:pt>
                <c:pt idx="18586">
                  <c:v>1.8586</c:v>
                </c:pt>
                <c:pt idx="18587">
                  <c:v>1.8587</c:v>
                </c:pt>
                <c:pt idx="18588">
                  <c:v>1.8588</c:v>
                </c:pt>
                <c:pt idx="18589">
                  <c:v>1.8589</c:v>
                </c:pt>
                <c:pt idx="18590">
                  <c:v>1.859</c:v>
                </c:pt>
                <c:pt idx="18591">
                  <c:v>1.8591</c:v>
                </c:pt>
                <c:pt idx="18592">
                  <c:v>1.8592000000000002</c:v>
                </c:pt>
                <c:pt idx="18593">
                  <c:v>1.8593</c:v>
                </c:pt>
                <c:pt idx="18594">
                  <c:v>1.8593999999999999</c:v>
                </c:pt>
                <c:pt idx="18595">
                  <c:v>1.8595000000000002</c:v>
                </c:pt>
                <c:pt idx="18596">
                  <c:v>1.8596000000000001</c:v>
                </c:pt>
                <c:pt idx="18597">
                  <c:v>1.8596999999999999</c:v>
                </c:pt>
                <c:pt idx="18598">
                  <c:v>1.8597999999999999</c:v>
                </c:pt>
                <c:pt idx="18599">
                  <c:v>1.8599000000000001</c:v>
                </c:pt>
                <c:pt idx="18600">
                  <c:v>1.86</c:v>
                </c:pt>
                <c:pt idx="18601">
                  <c:v>1.8600999999999999</c:v>
                </c:pt>
                <c:pt idx="18602">
                  <c:v>1.8602000000000001</c:v>
                </c:pt>
                <c:pt idx="18603">
                  <c:v>1.8603000000000001</c:v>
                </c:pt>
                <c:pt idx="18604">
                  <c:v>1.8603999999999998</c:v>
                </c:pt>
                <c:pt idx="18605">
                  <c:v>1.8605</c:v>
                </c:pt>
                <c:pt idx="18606">
                  <c:v>1.8606</c:v>
                </c:pt>
                <c:pt idx="18607">
                  <c:v>1.8607</c:v>
                </c:pt>
                <c:pt idx="18608">
                  <c:v>1.8608</c:v>
                </c:pt>
                <c:pt idx="18609">
                  <c:v>1.8609</c:v>
                </c:pt>
                <c:pt idx="18610">
                  <c:v>1.861</c:v>
                </c:pt>
                <c:pt idx="18611">
                  <c:v>1.8611</c:v>
                </c:pt>
                <c:pt idx="18612">
                  <c:v>1.8612</c:v>
                </c:pt>
                <c:pt idx="18613">
                  <c:v>1.8613</c:v>
                </c:pt>
                <c:pt idx="18614">
                  <c:v>1.8613999999999999</c:v>
                </c:pt>
                <c:pt idx="18615">
                  <c:v>1.8615000000000002</c:v>
                </c:pt>
                <c:pt idx="18616">
                  <c:v>1.8615999999999999</c:v>
                </c:pt>
                <c:pt idx="18617">
                  <c:v>1.8616999999999999</c:v>
                </c:pt>
                <c:pt idx="18618">
                  <c:v>1.8618000000000001</c:v>
                </c:pt>
                <c:pt idx="18619">
                  <c:v>1.8619000000000001</c:v>
                </c:pt>
                <c:pt idx="18620">
                  <c:v>1.8619999999999999</c:v>
                </c:pt>
                <c:pt idx="18621">
                  <c:v>1.8621000000000001</c:v>
                </c:pt>
                <c:pt idx="18622">
                  <c:v>1.8622000000000001</c:v>
                </c:pt>
                <c:pt idx="18623">
                  <c:v>1.8622999999999998</c:v>
                </c:pt>
                <c:pt idx="18624">
                  <c:v>1.8624000000000001</c:v>
                </c:pt>
                <c:pt idx="18625">
                  <c:v>1.8625</c:v>
                </c:pt>
                <c:pt idx="18626">
                  <c:v>1.8626</c:v>
                </c:pt>
                <c:pt idx="18627">
                  <c:v>1.8626999999999998</c:v>
                </c:pt>
                <c:pt idx="18628">
                  <c:v>1.8628</c:v>
                </c:pt>
                <c:pt idx="18629">
                  <c:v>1.8629</c:v>
                </c:pt>
                <c:pt idx="18630">
                  <c:v>1.863</c:v>
                </c:pt>
                <c:pt idx="18631">
                  <c:v>1.8631</c:v>
                </c:pt>
                <c:pt idx="18632">
                  <c:v>1.8632</c:v>
                </c:pt>
                <c:pt idx="18633">
                  <c:v>1.8633</c:v>
                </c:pt>
                <c:pt idx="18634">
                  <c:v>1.8634000000000002</c:v>
                </c:pt>
                <c:pt idx="18635">
                  <c:v>1.8634999999999999</c:v>
                </c:pt>
                <c:pt idx="18636">
                  <c:v>1.8635999999999999</c:v>
                </c:pt>
                <c:pt idx="18637">
                  <c:v>1.8637000000000001</c:v>
                </c:pt>
                <c:pt idx="18638">
                  <c:v>1.8638000000000001</c:v>
                </c:pt>
                <c:pt idx="18639">
                  <c:v>1.8638999999999999</c:v>
                </c:pt>
                <c:pt idx="18640">
                  <c:v>1.8639999999999999</c:v>
                </c:pt>
                <c:pt idx="18641">
                  <c:v>1.8641000000000001</c:v>
                </c:pt>
                <c:pt idx="18642">
                  <c:v>1.8642000000000001</c:v>
                </c:pt>
                <c:pt idx="18643">
                  <c:v>1.8642999999999998</c:v>
                </c:pt>
                <c:pt idx="18644">
                  <c:v>1.8644000000000001</c:v>
                </c:pt>
                <c:pt idx="18645">
                  <c:v>1.8645</c:v>
                </c:pt>
                <c:pt idx="18646">
                  <c:v>1.8645999999999998</c:v>
                </c:pt>
                <c:pt idx="18647">
                  <c:v>1.8647</c:v>
                </c:pt>
                <c:pt idx="18648">
                  <c:v>1.8648</c:v>
                </c:pt>
                <c:pt idx="18649">
                  <c:v>1.8649</c:v>
                </c:pt>
                <c:pt idx="18650">
                  <c:v>1.865</c:v>
                </c:pt>
                <c:pt idx="18651">
                  <c:v>1.8651</c:v>
                </c:pt>
                <c:pt idx="18652">
                  <c:v>1.8652</c:v>
                </c:pt>
                <c:pt idx="18653">
                  <c:v>1.8653000000000002</c:v>
                </c:pt>
                <c:pt idx="18654">
                  <c:v>1.8653999999999999</c:v>
                </c:pt>
                <c:pt idx="18655">
                  <c:v>1.8654999999999999</c:v>
                </c:pt>
                <c:pt idx="18656">
                  <c:v>1.8655999999999999</c:v>
                </c:pt>
                <c:pt idx="18657">
                  <c:v>1.8657000000000001</c:v>
                </c:pt>
                <c:pt idx="18658">
                  <c:v>1.8657999999999999</c:v>
                </c:pt>
                <c:pt idx="18659">
                  <c:v>1.8658999999999999</c:v>
                </c:pt>
                <c:pt idx="18660">
                  <c:v>1.8660000000000001</c:v>
                </c:pt>
                <c:pt idx="18661">
                  <c:v>1.8661000000000001</c:v>
                </c:pt>
                <c:pt idx="18662">
                  <c:v>1.8661999999999999</c:v>
                </c:pt>
                <c:pt idx="18663">
                  <c:v>1.8663000000000001</c:v>
                </c:pt>
                <c:pt idx="18664">
                  <c:v>1.8664000000000001</c:v>
                </c:pt>
                <c:pt idx="18665">
                  <c:v>1.8665</c:v>
                </c:pt>
                <c:pt idx="18666">
                  <c:v>1.8666</c:v>
                </c:pt>
                <c:pt idx="18667">
                  <c:v>1.8667</c:v>
                </c:pt>
                <c:pt idx="18668">
                  <c:v>1.8668</c:v>
                </c:pt>
                <c:pt idx="18669">
                  <c:v>1.8669</c:v>
                </c:pt>
                <c:pt idx="18670">
                  <c:v>1.867</c:v>
                </c:pt>
                <c:pt idx="18671">
                  <c:v>1.8671</c:v>
                </c:pt>
                <c:pt idx="18672">
                  <c:v>1.8672</c:v>
                </c:pt>
                <c:pt idx="18673">
                  <c:v>1.8673</c:v>
                </c:pt>
                <c:pt idx="18674">
                  <c:v>1.8673999999999999</c:v>
                </c:pt>
                <c:pt idx="18675">
                  <c:v>1.8674999999999999</c:v>
                </c:pt>
                <c:pt idx="18676">
                  <c:v>1.8676000000000001</c:v>
                </c:pt>
                <c:pt idx="18677">
                  <c:v>1.8676999999999999</c:v>
                </c:pt>
                <c:pt idx="18678">
                  <c:v>1.8677999999999999</c:v>
                </c:pt>
                <c:pt idx="18679">
                  <c:v>1.8679000000000001</c:v>
                </c:pt>
                <c:pt idx="18680">
                  <c:v>1.8680000000000001</c:v>
                </c:pt>
                <c:pt idx="18681">
                  <c:v>1.8680999999999999</c:v>
                </c:pt>
                <c:pt idx="18682">
                  <c:v>1.8682000000000001</c:v>
                </c:pt>
                <c:pt idx="18683">
                  <c:v>1.8683000000000001</c:v>
                </c:pt>
                <c:pt idx="18684">
                  <c:v>1.8684000000000001</c:v>
                </c:pt>
                <c:pt idx="18685">
                  <c:v>1.8684999999999998</c:v>
                </c:pt>
                <c:pt idx="18686">
                  <c:v>1.8686</c:v>
                </c:pt>
                <c:pt idx="18687">
                  <c:v>1.8687</c:v>
                </c:pt>
                <c:pt idx="18688">
                  <c:v>1.8688</c:v>
                </c:pt>
                <c:pt idx="18689">
                  <c:v>1.8689</c:v>
                </c:pt>
                <c:pt idx="18690">
                  <c:v>1.869</c:v>
                </c:pt>
                <c:pt idx="18691">
                  <c:v>1.8691</c:v>
                </c:pt>
                <c:pt idx="18692">
                  <c:v>1.8692</c:v>
                </c:pt>
                <c:pt idx="18693">
                  <c:v>1.8693</c:v>
                </c:pt>
                <c:pt idx="18694">
                  <c:v>1.8694</c:v>
                </c:pt>
                <c:pt idx="18695">
                  <c:v>1.8695000000000002</c:v>
                </c:pt>
                <c:pt idx="18696">
                  <c:v>1.8695999999999999</c:v>
                </c:pt>
                <c:pt idx="18697">
                  <c:v>1.8696999999999999</c:v>
                </c:pt>
                <c:pt idx="18698">
                  <c:v>1.8698000000000001</c:v>
                </c:pt>
                <c:pt idx="18699">
                  <c:v>1.8699000000000001</c:v>
                </c:pt>
                <c:pt idx="18700">
                  <c:v>1.8699999999999999</c:v>
                </c:pt>
                <c:pt idx="18701">
                  <c:v>1.8700999999999999</c:v>
                </c:pt>
                <c:pt idx="18702">
                  <c:v>1.8702000000000001</c:v>
                </c:pt>
                <c:pt idx="18703">
                  <c:v>1.8703000000000001</c:v>
                </c:pt>
                <c:pt idx="18704">
                  <c:v>1.8703999999999998</c:v>
                </c:pt>
                <c:pt idx="18705">
                  <c:v>1.8705000000000001</c:v>
                </c:pt>
                <c:pt idx="18706">
                  <c:v>1.8706</c:v>
                </c:pt>
                <c:pt idx="18707">
                  <c:v>1.8707</c:v>
                </c:pt>
                <c:pt idx="18708">
                  <c:v>1.8708</c:v>
                </c:pt>
                <c:pt idx="18709">
                  <c:v>1.8709</c:v>
                </c:pt>
                <c:pt idx="18710">
                  <c:v>1.871</c:v>
                </c:pt>
                <c:pt idx="18711">
                  <c:v>1.8711000000000002</c:v>
                </c:pt>
                <c:pt idx="18712">
                  <c:v>1.8712</c:v>
                </c:pt>
                <c:pt idx="18713">
                  <c:v>1.8713</c:v>
                </c:pt>
                <c:pt idx="18714">
                  <c:v>1.8714</c:v>
                </c:pt>
                <c:pt idx="18715">
                  <c:v>1.8714999999999999</c:v>
                </c:pt>
                <c:pt idx="18716">
                  <c:v>1.8715999999999999</c:v>
                </c:pt>
                <c:pt idx="18717">
                  <c:v>1.8716999999999999</c:v>
                </c:pt>
                <c:pt idx="18718">
                  <c:v>1.8718000000000001</c:v>
                </c:pt>
                <c:pt idx="18719">
                  <c:v>1.8718999999999999</c:v>
                </c:pt>
                <c:pt idx="18720">
                  <c:v>1.8719999999999999</c:v>
                </c:pt>
                <c:pt idx="18721">
                  <c:v>1.8721000000000001</c:v>
                </c:pt>
                <c:pt idx="18722">
                  <c:v>1.8722000000000001</c:v>
                </c:pt>
                <c:pt idx="18723">
                  <c:v>1.8722999999999999</c:v>
                </c:pt>
                <c:pt idx="18724">
                  <c:v>1.8724000000000001</c:v>
                </c:pt>
                <c:pt idx="18725">
                  <c:v>1.8725000000000001</c:v>
                </c:pt>
                <c:pt idx="18726">
                  <c:v>1.8726</c:v>
                </c:pt>
                <c:pt idx="18727">
                  <c:v>1.8727</c:v>
                </c:pt>
                <c:pt idx="18728">
                  <c:v>1.8728</c:v>
                </c:pt>
                <c:pt idx="18729">
                  <c:v>1.8729</c:v>
                </c:pt>
                <c:pt idx="18730">
                  <c:v>1.873</c:v>
                </c:pt>
                <c:pt idx="18731">
                  <c:v>1.8731</c:v>
                </c:pt>
                <c:pt idx="18732">
                  <c:v>1.8732</c:v>
                </c:pt>
                <c:pt idx="18733">
                  <c:v>1.8733</c:v>
                </c:pt>
                <c:pt idx="18734">
                  <c:v>1.8734</c:v>
                </c:pt>
                <c:pt idx="18735">
                  <c:v>1.8734999999999999</c:v>
                </c:pt>
                <c:pt idx="18736">
                  <c:v>1.8735999999999999</c:v>
                </c:pt>
                <c:pt idx="18737">
                  <c:v>1.8737000000000001</c:v>
                </c:pt>
                <c:pt idx="18738">
                  <c:v>1.8737999999999999</c:v>
                </c:pt>
                <c:pt idx="18739">
                  <c:v>1.8738999999999999</c:v>
                </c:pt>
                <c:pt idx="18740">
                  <c:v>1.8740000000000001</c:v>
                </c:pt>
                <c:pt idx="18741">
                  <c:v>1.8741000000000001</c:v>
                </c:pt>
                <c:pt idx="18742">
                  <c:v>1.8741999999999999</c:v>
                </c:pt>
                <c:pt idx="18743">
                  <c:v>1.8743000000000001</c:v>
                </c:pt>
                <c:pt idx="18744">
                  <c:v>1.8744000000000001</c:v>
                </c:pt>
                <c:pt idx="18745">
                  <c:v>1.8745000000000001</c:v>
                </c:pt>
                <c:pt idx="18746">
                  <c:v>1.8745999999999998</c:v>
                </c:pt>
                <c:pt idx="18747">
                  <c:v>1.8747</c:v>
                </c:pt>
                <c:pt idx="18748">
                  <c:v>1.8748</c:v>
                </c:pt>
                <c:pt idx="18749">
                  <c:v>1.8749</c:v>
                </c:pt>
                <c:pt idx="18750">
                  <c:v>1.875</c:v>
                </c:pt>
                <c:pt idx="18751">
                  <c:v>1.8751</c:v>
                </c:pt>
                <c:pt idx="18752">
                  <c:v>1.8752</c:v>
                </c:pt>
                <c:pt idx="18753">
                  <c:v>1.8753000000000002</c:v>
                </c:pt>
                <c:pt idx="18754">
                  <c:v>1.8754</c:v>
                </c:pt>
                <c:pt idx="18755">
                  <c:v>1.8754999999999999</c:v>
                </c:pt>
                <c:pt idx="18756">
                  <c:v>1.8756000000000002</c:v>
                </c:pt>
                <c:pt idx="18757">
                  <c:v>1.8756999999999999</c:v>
                </c:pt>
                <c:pt idx="18758">
                  <c:v>1.8757999999999999</c:v>
                </c:pt>
                <c:pt idx="18759">
                  <c:v>1.8758999999999999</c:v>
                </c:pt>
                <c:pt idx="18760">
                  <c:v>1.8760000000000001</c:v>
                </c:pt>
                <c:pt idx="18761">
                  <c:v>1.8760999999999999</c:v>
                </c:pt>
                <c:pt idx="18762">
                  <c:v>1.8761999999999999</c:v>
                </c:pt>
                <c:pt idx="18763">
                  <c:v>1.8763000000000001</c:v>
                </c:pt>
                <c:pt idx="18764">
                  <c:v>1.8764000000000001</c:v>
                </c:pt>
                <c:pt idx="18765">
                  <c:v>1.8764999999999998</c:v>
                </c:pt>
                <c:pt idx="18766">
                  <c:v>1.8766</c:v>
                </c:pt>
                <c:pt idx="18767">
                  <c:v>1.8767</c:v>
                </c:pt>
                <c:pt idx="18768">
                  <c:v>1.8768</c:v>
                </c:pt>
                <c:pt idx="18769">
                  <c:v>1.8769</c:v>
                </c:pt>
                <c:pt idx="18770">
                  <c:v>1.877</c:v>
                </c:pt>
                <c:pt idx="18771">
                  <c:v>1.8771</c:v>
                </c:pt>
                <c:pt idx="18772">
                  <c:v>1.8772000000000002</c:v>
                </c:pt>
                <c:pt idx="18773">
                  <c:v>1.8773</c:v>
                </c:pt>
                <c:pt idx="18774">
                  <c:v>1.8774</c:v>
                </c:pt>
                <c:pt idx="18775">
                  <c:v>1.8774999999999999</c:v>
                </c:pt>
                <c:pt idx="18776">
                  <c:v>1.8776000000000002</c:v>
                </c:pt>
                <c:pt idx="18777">
                  <c:v>1.8776999999999999</c:v>
                </c:pt>
                <c:pt idx="18778">
                  <c:v>1.8777999999999999</c:v>
                </c:pt>
                <c:pt idx="18779">
                  <c:v>1.8779000000000001</c:v>
                </c:pt>
                <c:pt idx="18780">
                  <c:v>1.8779999999999999</c:v>
                </c:pt>
                <c:pt idx="18781">
                  <c:v>1.8780999999999999</c:v>
                </c:pt>
                <c:pt idx="18782">
                  <c:v>1.8782000000000001</c:v>
                </c:pt>
                <c:pt idx="18783">
                  <c:v>1.8783000000000001</c:v>
                </c:pt>
                <c:pt idx="18784">
                  <c:v>1.8783999999999998</c:v>
                </c:pt>
                <c:pt idx="18785">
                  <c:v>1.8785000000000001</c:v>
                </c:pt>
                <c:pt idx="18786">
                  <c:v>1.8786</c:v>
                </c:pt>
                <c:pt idx="18787">
                  <c:v>1.8787</c:v>
                </c:pt>
                <c:pt idx="18788">
                  <c:v>1.8788</c:v>
                </c:pt>
                <c:pt idx="18789">
                  <c:v>1.8789</c:v>
                </c:pt>
                <c:pt idx="18790">
                  <c:v>1.879</c:v>
                </c:pt>
                <c:pt idx="18791">
                  <c:v>1.8791</c:v>
                </c:pt>
                <c:pt idx="18792">
                  <c:v>1.8792</c:v>
                </c:pt>
                <c:pt idx="18793">
                  <c:v>1.8793</c:v>
                </c:pt>
                <c:pt idx="18794">
                  <c:v>1.8794</c:v>
                </c:pt>
                <c:pt idx="18795">
                  <c:v>1.8795000000000002</c:v>
                </c:pt>
                <c:pt idx="18796">
                  <c:v>1.8795999999999999</c:v>
                </c:pt>
                <c:pt idx="18797">
                  <c:v>1.8796999999999999</c:v>
                </c:pt>
                <c:pt idx="18798">
                  <c:v>1.8798000000000001</c:v>
                </c:pt>
                <c:pt idx="18799">
                  <c:v>1.8799000000000001</c:v>
                </c:pt>
                <c:pt idx="18800">
                  <c:v>1.88</c:v>
                </c:pt>
                <c:pt idx="18801">
                  <c:v>1.8801000000000001</c:v>
                </c:pt>
                <c:pt idx="18802">
                  <c:v>1.8802000000000001</c:v>
                </c:pt>
                <c:pt idx="18803">
                  <c:v>1.8802999999999999</c:v>
                </c:pt>
                <c:pt idx="18804">
                  <c:v>1.8803999999999998</c:v>
                </c:pt>
                <c:pt idx="18805">
                  <c:v>1.8805000000000001</c:v>
                </c:pt>
                <c:pt idx="18806">
                  <c:v>1.8806</c:v>
                </c:pt>
                <c:pt idx="18807">
                  <c:v>1.8806999999999998</c:v>
                </c:pt>
                <c:pt idx="18808">
                  <c:v>1.8808</c:v>
                </c:pt>
                <c:pt idx="18809">
                  <c:v>1.8809</c:v>
                </c:pt>
                <c:pt idx="18810">
                  <c:v>1.881</c:v>
                </c:pt>
                <c:pt idx="18811">
                  <c:v>1.8811</c:v>
                </c:pt>
                <c:pt idx="18812">
                  <c:v>1.8812</c:v>
                </c:pt>
                <c:pt idx="18813">
                  <c:v>1.8813</c:v>
                </c:pt>
                <c:pt idx="18814">
                  <c:v>1.8814000000000002</c:v>
                </c:pt>
                <c:pt idx="18815">
                  <c:v>1.8815</c:v>
                </c:pt>
                <c:pt idx="18816">
                  <c:v>1.8815999999999999</c:v>
                </c:pt>
                <c:pt idx="18817">
                  <c:v>1.8816999999999999</c:v>
                </c:pt>
                <c:pt idx="18818">
                  <c:v>1.8818000000000001</c:v>
                </c:pt>
                <c:pt idx="18819">
                  <c:v>1.8818999999999999</c:v>
                </c:pt>
                <c:pt idx="18820">
                  <c:v>1.8819999999999999</c:v>
                </c:pt>
                <c:pt idx="18821">
                  <c:v>1.8821000000000001</c:v>
                </c:pt>
                <c:pt idx="18822">
                  <c:v>1.8822000000000001</c:v>
                </c:pt>
                <c:pt idx="18823">
                  <c:v>1.8822999999999999</c:v>
                </c:pt>
                <c:pt idx="18824">
                  <c:v>1.8824000000000001</c:v>
                </c:pt>
                <c:pt idx="18825">
                  <c:v>1.8825000000000001</c:v>
                </c:pt>
                <c:pt idx="18826">
                  <c:v>1.8825999999999998</c:v>
                </c:pt>
                <c:pt idx="18827">
                  <c:v>1.8827</c:v>
                </c:pt>
                <c:pt idx="18828">
                  <c:v>1.8828</c:v>
                </c:pt>
                <c:pt idx="18829">
                  <c:v>1.8829</c:v>
                </c:pt>
                <c:pt idx="18830">
                  <c:v>1.883</c:v>
                </c:pt>
                <c:pt idx="18831">
                  <c:v>1.8831</c:v>
                </c:pt>
                <c:pt idx="18832">
                  <c:v>1.8832</c:v>
                </c:pt>
                <c:pt idx="18833">
                  <c:v>1.8833</c:v>
                </c:pt>
                <c:pt idx="18834">
                  <c:v>1.8834</c:v>
                </c:pt>
                <c:pt idx="18835">
                  <c:v>1.8835</c:v>
                </c:pt>
                <c:pt idx="18836">
                  <c:v>1.8835999999999999</c:v>
                </c:pt>
                <c:pt idx="18837">
                  <c:v>1.8837000000000002</c:v>
                </c:pt>
                <c:pt idx="18838">
                  <c:v>1.8837999999999999</c:v>
                </c:pt>
                <c:pt idx="18839">
                  <c:v>1.8838999999999999</c:v>
                </c:pt>
                <c:pt idx="18840">
                  <c:v>1.8840000000000001</c:v>
                </c:pt>
                <c:pt idx="18841">
                  <c:v>1.8841000000000001</c:v>
                </c:pt>
                <c:pt idx="18842">
                  <c:v>1.8841999999999999</c:v>
                </c:pt>
                <c:pt idx="18843">
                  <c:v>1.8843000000000001</c:v>
                </c:pt>
                <c:pt idx="18844">
                  <c:v>1.8844000000000001</c:v>
                </c:pt>
                <c:pt idx="18845">
                  <c:v>1.8845000000000001</c:v>
                </c:pt>
                <c:pt idx="18846">
                  <c:v>1.8846000000000001</c:v>
                </c:pt>
                <c:pt idx="18847">
                  <c:v>1.8847</c:v>
                </c:pt>
                <c:pt idx="18848">
                  <c:v>1.8848</c:v>
                </c:pt>
                <c:pt idx="18849">
                  <c:v>1.8848999999999998</c:v>
                </c:pt>
                <c:pt idx="18850">
                  <c:v>1.885</c:v>
                </c:pt>
                <c:pt idx="18851">
                  <c:v>1.8851</c:v>
                </c:pt>
                <c:pt idx="18852">
                  <c:v>1.8852</c:v>
                </c:pt>
                <c:pt idx="18853">
                  <c:v>1.8853</c:v>
                </c:pt>
                <c:pt idx="18854">
                  <c:v>1.8854</c:v>
                </c:pt>
                <c:pt idx="18855">
                  <c:v>1.8855</c:v>
                </c:pt>
                <c:pt idx="18856">
                  <c:v>1.8856000000000002</c:v>
                </c:pt>
                <c:pt idx="18857">
                  <c:v>1.8856999999999999</c:v>
                </c:pt>
                <c:pt idx="18858">
                  <c:v>1.8857999999999999</c:v>
                </c:pt>
                <c:pt idx="18859">
                  <c:v>1.8859000000000001</c:v>
                </c:pt>
                <c:pt idx="18860">
                  <c:v>1.8860000000000001</c:v>
                </c:pt>
                <c:pt idx="18861">
                  <c:v>1.8860999999999999</c:v>
                </c:pt>
                <c:pt idx="18862">
                  <c:v>1.8861999999999999</c:v>
                </c:pt>
                <c:pt idx="18863">
                  <c:v>1.8863000000000001</c:v>
                </c:pt>
                <c:pt idx="18864">
                  <c:v>1.8864000000000001</c:v>
                </c:pt>
                <c:pt idx="18865">
                  <c:v>1.8864999999999998</c:v>
                </c:pt>
                <c:pt idx="18866">
                  <c:v>1.8866000000000001</c:v>
                </c:pt>
                <c:pt idx="18867">
                  <c:v>1.8867</c:v>
                </c:pt>
                <c:pt idx="18868">
                  <c:v>1.8867999999999998</c:v>
                </c:pt>
                <c:pt idx="18869">
                  <c:v>1.8869</c:v>
                </c:pt>
                <c:pt idx="18870">
                  <c:v>1.887</c:v>
                </c:pt>
                <c:pt idx="18871">
                  <c:v>1.8871</c:v>
                </c:pt>
                <c:pt idx="18872">
                  <c:v>1.8872</c:v>
                </c:pt>
                <c:pt idx="18873">
                  <c:v>1.8873</c:v>
                </c:pt>
                <c:pt idx="18874">
                  <c:v>1.8874</c:v>
                </c:pt>
                <c:pt idx="18875">
                  <c:v>1.8875000000000002</c:v>
                </c:pt>
                <c:pt idx="18876">
                  <c:v>1.8875999999999999</c:v>
                </c:pt>
                <c:pt idx="18877">
                  <c:v>1.8876999999999999</c:v>
                </c:pt>
                <c:pt idx="18878">
                  <c:v>1.8877999999999999</c:v>
                </c:pt>
                <c:pt idx="18879">
                  <c:v>1.8879000000000001</c:v>
                </c:pt>
                <c:pt idx="18880">
                  <c:v>1.8879999999999999</c:v>
                </c:pt>
                <c:pt idx="18881">
                  <c:v>1.8880999999999999</c:v>
                </c:pt>
                <c:pt idx="18882">
                  <c:v>1.8882000000000001</c:v>
                </c:pt>
                <c:pt idx="18883">
                  <c:v>1.8883000000000001</c:v>
                </c:pt>
                <c:pt idx="18884">
                  <c:v>1.8883999999999999</c:v>
                </c:pt>
                <c:pt idx="18885">
                  <c:v>1.8885000000000001</c:v>
                </c:pt>
                <c:pt idx="18886">
                  <c:v>1.8886000000000001</c:v>
                </c:pt>
                <c:pt idx="18887">
                  <c:v>1.8887</c:v>
                </c:pt>
                <c:pt idx="18888">
                  <c:v>1.8888</c:v>
                </c:pt>
                <c:pt idx="18889">
                  <c:v>1.8889</c:v>
                </c:pt>
                <c:pt idx="18890">
                  <c:v>1.889</c:v>
                </c:pt>
                <c:pt idx="18891">
                  <c:v>1.8891</c:v>
                </c:pt>
                <c:pt idx="18892">
                  <c:v>1.8892</c:v>
                </c:pt>
                <c:pt idx="18893">
                  <c:v>1.8893</c:v>
                </c:pt>
                <c:pt idx="18894">
                  <c:v>1.8894</c:v>
                </c:pt>
                <c:pt idx="18895">
                  <c:v>1.8895</c:v>
                </c:pt>
                <c:pt idx="18896">
                  <c:v>1.8895999999999999</c:v>
                </c:pt>
                <c:pt idx="18897">
                  <c:v>1.8896999999999999</c:v>
                </c:pt>
                <c:pt idx="18898">
                  <c:v>1.8898000000000001</c:v>
                </c:pt>
                <c:pt idx="18899">
                  <c:v>1.8898999999999999</c:v>
                </c:pt>
                <c:pt idx="18900">
                  <c:v>1.89</c:v>
                </c:pt>
                <c:pt idx="18901">
                  <c:v>1.8901000000000001</c:v>
                </c:pt>
                <c:pt idx="18902">
                  <c:v>1.8902000000000001</c:v>
                </c:pt>
                <c:pt idx="18903">
                  <c:v>1.8902999999999999</c:v>
                </c:pt>
                <c:pt idx="18904">
                  <c:v>1.8904000000000001</c:v>
                </c:pt>
                <c:pt idx="18905">
                  <c:v>1.8905000000000001</c:v>
                </c:pt>
                <c:pt idx="18906">
                  <c:v>1.8906000000000001</c:v>
                </c:pt>
                <c:pt idx="18907">
                  <c:v>1.8906999999999998</c:v>
                </c:pt>
                <c:pt idx="18908">
                  <c:v>1.8908</c:v>
                </c:pt>
                <c:pt idx="18909">
                  <c:v>1.8909</c:v>
                </c:pt>
                <c:pt idx="18910">
                  <c:v>1.891</c:v>
                </c:pt>
                <c:pt idx="18911">
                  <c:v>1.8911</c:v>
                </c:pt>
                <c:pt idx="18912">
                  <c:v>1.8912</c:v>
                </c:pt>
                <c:pt idx="18913">
                  <c:v>1.8913</c:v>
                </c:pt>
                <c:pt idx="18914">
                  <c:v>1.8914</c:v>
                </c:pt>
                <c:pt idx="18915">
                  <c:v>1.8915</c:v>
                </c:pt>
                <c:pt idx="18916">
                  <c:v>1.8915999999999999</c:v>
                </c:pt>
                <c:pt idx="18917">
                  <c:v>1.8917000000000002</c:v>
                </c:pt>
                <c:pt idx="18918">
                  <c:v>1.8917999999999999</c:v>
                </c:pt>
                <c:pt idx="18919">
                  <c:v>1.8918999999999999</c:v>
                </c:pt>
                <c:pt idx="18920">
                  <c:v>1.8920000000000001</c:v>
                </c:pt>
                <c:pt idx="18921">
                  <c:v>1.8921000000000001</c:v>
                </c:pt>
                <c:pt idx="18922">
                  <c:v>1.8921999999999999</c:v>
                </c:pt>
                <c:pt idx="18923">
                  <c:v>1.8922999999999999</c:v>
                </c:pt>
                <c:pt idx="18924">
                  <c:v>1.8924000000000001</c:v>
                </c:pt>
                <c:pt idx="18925">
                  <c:v>1.8925000000000001</c:v>
                </c:pt>
                <c:pt idx="18926">
                  <c:v>1.8925999999999998</c:v>
                </c:pt>
                <c:pt idx="18927">
                  <c:v>1.8927</c:v>
                </c:pt>
                <c:pt idx="18928">
                  <c:v>1.8928</c:v>
                </c:pt>
                <c:pt idx="18929">
                  <c:v>1.8929</c:v>
                </c:pt>
                <c:pt idx="18930">
                  <c:v>1.893</c:v>
                </c:pt>
                <c:pt idx="18931">
                  <c:v>1.8931</c:v>
                </c:pt>
                <c:pt idx="18932">
                  <c:v>1.8932</c:v>
                </c:pt>
                <c:pt idx="18933">
                  <c:v>1.8933000000000002</c:v>
                </c:pt>
                <c:pt idx="18934">
                  <c:v>1.8934</c:v>
                </c:pt>
                <c:pt idx="18935">
                  <c:v>1.8935</c:v>
                </c:pt>
                <c:pt idx="18936">
                  <c:v>1.8935999999999999</c:v>
                </c:pt>
                <c:pt idx="18937">
                  <c:v>1.8936999999999999</c:v>
                </c:pt>
                <c:pt idx="18938">
                  <c:v>1.8937999999999999</c:v>
                </c:pt>
                <c:pt idx="18939">
                  <c:v>1.8938999999999999</c:v>
                </c:pt>
                <c:pt idx="18940">
                  <c:v>1.8940000000000001</c:v>
                </c:pt>
                <c:pt idx="18941">
                  <c:v>1.8940999999999999</c:v>
                </c:pt>
                <c:pt idx="18942">
                  <c:v>1.8941999999999999</c:v>
                </c:pt>
                <c:pt idx="18943">
                  <c:v>1.8943000000000001</c:v>
                </c:pt>
                <c:pt idx="18944">
                  <c:v>1.8944000000000001</c:v>
                </c:pt>
                <c:pt idx="18945">
                  <c:v>1.8944999999999999</c:v>
                </c:pt>
                <c:pt idx="18946">
                  <c:v>1.8946000000000001</c:v>
                </c:pt>
                <c:pt idx="18947">
                  <c:v>1.8947000000000001</c:v>
                </c:pt>
                <c:pt idx="18948">
                  <c:v>1.8948</c:v>
                </c:pt>
                <c:pt idx="18949">
                  <c:v>1.8949</c:v>
                </c:pt>
                <c:pt idx="18950">
                  <c:v>1.895</c:v>
                </c:pt>
                <c:pt idx="18951">
                  <c:v>1.8951</c:v>
                </c:pt>
                <c:pt idx="18952">
                  <c:v>1.8952</c:v>
                </c:pt>
                <c:pt idx="18953">
                  <c:v>1.8953</c:v>
                </c:pt>
                <c:pt idx="18954">
                  <c:v>1.8954</c:v>
                </c:pt>
                <c:pt idx="18955">
                  <c:v>1.8955</c:v>
                </c:pt>
                <c:pt idx="18956">
                  <c:v>1.8956000000000002</c:v>
                </c:pt>
                <c:pt idx="18957">
                  <c:v>1.8956999999999999</c:v>
                </c:pt>
                <c:pt idx="18958">
                  <c:v>1.8957999999999999</c:v>
                </c:pt>
                <c:pt idx="18959">
                  <c:v>1.8959000000000001</c:v>
                </c:pt>
                <c:pt idx="18960">
                  <c:v>1.8959999999999999</c:v>
                </c:pt>
                <c:pt idx="18961">
                  <c:v>1.8960999999999999</c:v>
                </c:pt>
                <c:pt idx="18962">
                  <c:v>1.8962000000000001</c:v>
                </c:pt>
                <c:pt idx="18963">
                  <c:v>1.8963000000000001</c:v>
                </c:pt>
                <c:pt idx="18964">
                  <c:v>1.8963999999999999</c:v>
                </c:pt>
                <c:pt idx="18965">
                  <c:v>1.8965000000000001</c:v>
                </c:pt>
                <c:pt idx="18966">
                  <c:v>1.8966000000000001</c:v>
                </c:pt>
                <c:pt idx="18967">
                  <c:v>1.8967000000000001</c:v>
                </c:pt>
                <c:pt idx="18968">
                  <c:v>1.8967999999999998</c:v>
                </c:pt>
                <c:pt idx="18969">
                  <c:v>1.8969</c:v>
                </c:pt>
                <c:pt idx="18970">
                  <c:v>1.897</c:v>
                </c:pt>
                <c:pt idx="18971">
                  <c:v>1.8971</c:v>
                </c:pt>
                <c:pt idx="18972">
                  <c:v>1.8972</c:v>
                </c:pt>
                <c:pt idx="18973">
                  <c:v>1.8973</c:v>
                </c:pt>
                <c:pt idx="18974">
                  <c:v>1.8974</c:v>
                </c:pt>
                <c:pt idx="18975">
                  <c:v>1.8975000000000002</c:v>
                </c:pt>
                <c:pt idx="18976">
                  <c:v>1.8976</c:v>
                </c:pt>
                <c:pt idx="18977">
                  <c:v>1.8976999999999999</c:v>
                </c:pt>
                <c:pt idx="18978">
                  <c:v>1.8978000000000002</c:v>
                </c:pt>
                <c:pt idx="18979">
                  <c:v>1.8979000000000001</c:v>
                </c:pt>
                <c:pt idx="18980">
                  <c:v>1.8979999999999999</c:v>
                </c:pt>
                <c:pt idx="18981">
                  <c:v>1.8980999999999999</c:v>
                </c:pt>
                <c:pt idx="18982">
                  <c:v>1.8982000000000001</c:v>
                </c:pt>
                <c:pt idx="18983">
                  <c:v>1.8982999999999999</c:v>
                </c:pt>
                <c:pt idx="18984">
                  <c:v>1.8983999999999999</c:v>
                </c:pt>
                <c:pt idx="18985">
                  <c:v>1.8985000000000001</c:v>
                </c:pt>
                <c:pt idx="18986">
                  <c:v>1.8986000000000001</c:v>
                </c:pt>
                <c:pt idx="18987">
                  <c:v>1.8986999999999998</c:v>
                </c:pt>
                <c:pt idx="18988">
                  <c:v>1.8988</c:v>
                </c:pt>
                <c:pt idx="18989">
                  <c:v>1.8989</c:v>
                </c:pt>
                <c:pt idx="18990">
                  <c:v>1.899</c:v>
                </c:pt>
                <c:pt idx="18991">
                  <c:v>1.8991</c:v>
                </c:pt>
                <c:pt idx="18992">
                  <c:v>1.8992</c:v>
                </c:pt>
                <c:pt idx="18993">
                  <c:v>1.8993</c:v>
                </c:pt>
                <c:pt idx="18994">
                  <c:v>1.8994000000000002</c:v>
                </c:pt>
                <c:pt idx="18995">
                  <c:v>1.8995</c:v>
                </c:pt>
                <c:pt idx="18996">
                  <c:v>1.8996</c:v>
                </c:pt>
                <c:pt idx="18997">
                  <c:v>1.8996999999999999</c:v>
                </c:pt>
                <c:pt idx="18998">
                  <c:v>1.8998000000000002</c:v>
                </c:pt>
                <c:pt idx="18999">
                  <c:v>1.8998999999999999</c:v>
                </c:pt>
                <c:pt idx="19000">
                  <c:v>1.9</c:v>
                </c:pt>
                <c:pt idx="19001">
                  <c:v>1.9001000000000001</c:v>
                </c:pt>
                <c:pt idx="19002">
                  <c:v>1.9001999999999999</c:v>
                </c:pt>
                <c:pt idx="19003">
                  <c:v>1.9002999999999999</c:v>
                </c:pt>
                <c:pt idx="19004">
                  <c:v>1.9004000000000001</c:v>
                </c:pt>
                <c:pt idx="19005">
                  <c:v>1.9005000000000001</c:v>
                </c:pt>
                <c:pt idx="19006">
                  <c:v>1.9005999999999998</c:v>
                </c:pt>
                <c:pt idx="19007">
                  <c:v>1.9007000000000001</c:v>
                </c:pt>
                <c:pt idx="19008">
                  <c:v>1.9008</c:v>
                </c:pt>
                <c:pt idx="19009">
                  <c:v>1.9009</c:v>
                </c:pt>
                <c:pt idx="19010">
                  <c:v>1.9009999999999998</c:v>
                </c:pt>
                <c:pt idx="19011">
                  <c:v>1.9011</c:v>
                </c:pt>
                <c:pt idx="19012">
                  <c:v>1.9012</c:v>
                </c:pt>
                <c:pt idx="19013">
                  <c:v>1.9013</c:v>
                </c:pt>
                <c:pt idx="19014">
                  <c:v>1.9014</c:v>
                </c:pt>
                <c:pt idx="19015">
                  <c:v>1.9015</c:v>
                </c:pt>
                <c:pt idx="19016">
                  <c:v>1.9016</c:v>
                </c:pt>
                <c:pt idx="19017">
                  <c:v>1.9017000000000002</c:v>
                </c:pt>
                <c:pt idx="19018">
                  <c:v>1.9017999999999999</c:v>
                </c:pt>
                <c:pt idx="19019">
                  <c:v>1.9018999999999999</c:v>
                </c:pt>
                <c:pt idx="19020">
                  <c:v>1.9020000000000001</c:v>
                </c:pt>
                <c:pt idx="19021">
                  <c:v>1.9021000000000001</c:v>
                </c:pt>
                <c:pt idx="19022">
                  <c:v>1.9021999999999999</c:v>
                </c:pt>
                <c:pt idx="19023">
                  <c:v>1.9023000000000001</c:v>
                </c:pt>
                <c:pt idx="19024">
                  <c:v>1.9024000000000001</c:v>
                </c:pt>
                <c:pt idx="19025">
                  <c:v>1.9024999999999999</c:v>
                </c:pt>
                <c:pt idx="19026">
                  <c:v>1.9025999999999998</c:v>
                </c:pt>
                <c:pt idx="19027">
                  <c:v>1.9027000000000001</c:v>
                </c:pt>
                <c:pt idx="19028">
                  <c:v>1.9028</c:v>
                </c:pt>
                <c:pt idx="19029">
                  <c:v>1.9028999999999998</c:v>
                </c:pt>
                <c:pt idx="19030">
                  <c:v>1.903</c:v>
                </c:pt>
                <c:pt idx="19031">
                  <c:v>1.9031</c:v>
                </c:pt>
                <c:pt idx="19032">
                  <c:v>1.9032</c:v>
                </c:pt>
                <c:pt idx="19033">
                  <c:v>1.9033</c:v>
                </c:pt>
                <c:pt idx="19034">
                  <c:v>1.9034</c:v>
                </c:pt>
                <c:pt idx="19035">
                  <c:v>1.9035</c:v>
                </c:pt>
                <c:pt idx="19036">
                  <c:v>1.9036000000000002</c:v>
                </c:pt>
                <c:pt idx="19037">
                  <c:v>1.9036999999999999</c:v>
                </c:pt>
                <c:pt idx="19038">
                  <c:v>1.9037999999999999</c:v>
                </c:pt>
                <c:pt idx="19039">
                  <c:v>1.9039000000000001</c:v>
                </c:pt>
                <c:pt idx="19040">
                  <c:v>1.9040000000000001</c:v>
                </c:pt>
                <c:pt idx="19041">
                  <c:v>1.9040999999999999</c:v>
                </c:pt>
                <c:pt idx="19042">
                  <c:v>1.9041999999999999</c:v>
                </c:pt>
                <c:pt idx="19043">
                  <c:v>1.9043000000000001</c:v>
                </c:pt>
                <c:pt idx="19044">
                  <c:v>1.9044000000000001</c:v>
                </c:pt>
                <c:pt idx="19045">
                  <c:v>1.9044999999999999</c:v>
                </c:pt>
                <c:pt idx="19046">
                  <c:v>1.9046000000000001</c:v>
                </c:pt>
                <c:pt idx="19047">
                  <c:v>1.9047000000000001</c:v>
                </c:pt>
                <c:pt idx="19048">
                  <c:v>1.9047999999999998</c:v>
                </c:pt>
                <c:pt idx="19049">
                  <c:v>1.9049</c:v>
                </c:pt>
                <c:pt idx="19050">
                  <c:v>1.905</c:v>
                </c:pt>
                <c:pt idx="19051">
                  <c:v>1.9051</c:v>
                </c:pt>
                <c:pt idx="19052">
                  <c:v>1.9052</c:v>
                </c:pt>
                <c:pt idx="19053">
                  <c:v>1.9053</c:v>
                </c:pt>
                <c:pt idx="19054">
                  <c:v>1.9054</c:v>
                </c:pt>
                <c:pt idx="19055">
                  <c:v>1.9055</c:v>
                </c:pt>
                <c:pt idx="19056">
                  <c:v>1.9056</c:v>
                </c:pt>
                <c:pt idx="19057">
                  <c:v>1.9056999999999999</c:v>
                </c:pt>
                <c:pt idx="19058">
                  <c:v>1.9057999999999999</c:v>
                </c:pt>
                <c:pt idx="19059">
                  <c:v>1.9059000000000001</c:v>
                </c:pt>
                <c:pt idx="19060">
                  <c:v>1.9059999999999999</c:v>
                </c:pt>
                <c:pt idx="19061">
                  <c:v>1.9060999999999999</c:v>
                </c:pt>
                <c:pt idx="19062">
                  <c:v>1.9062000000000001</c:v>
                </c:pt>
                <c:pt idx="19063">
                  <c:v>1.9063000000000001</c:v>
                </c:pt>
                <c:pt idx="19064">
                  <c:v>1.9063999999999999</c:v>
                </c:pt>
                <c:pt idx="19065">
                  <c:v>1.9065000000000001</c:v>
                </c:pt>
                <c:pt idx="19066">
                  <c:v>1.9066000000000001</c:v>
                </c:pt>
                <c:pt idx="19067">
                  <c:v>1.9067000000000001</c:v>
                </c:pt>
                <c:pt idx="19068">
                  <c:v>1.9068000000000001</c:v>
                </c:pt>
                <c:pt idx="19069">
                  <c:v>1.9069</c:v>
                </c:pt>
                <c:pt idx="19070">
                  <c:v>1.907</c:v>
                </c:pt>
                <c:pt idx="19071">
                  <c:v>1.9070999999999998</c:v>
                </c:pt>
                <c:pt idx="19072">
                  <c:v>1.9072</c:v>
                </c:pt>
                <c:pt idx="19073">
                  <c:v>1.9073</c:v>
                </c:pt>
                <c:pt idx="19074">
                  <c:v>1.9074</c:v>
                </c:pt>
                <c:pt idx="19075">
                  <c:v>1.9075</c:v>
                </c:pt>
                <c:pt idx="19076">
                  <c:v>1.9076</c:v>
                </c:pt>
                <c:pt idx="19077">
                  <c:v>1.9077</c:v>
                </c:pt>
                <c:pt idx="19078">
                  <c:v>1.9078000000000002</c:v>
                </c:pt>
                <c:pt idx="19079">
                  <c:v>1.9078999999999999</c:v>
                </c:pt>
                <c:pt idx="19080">
                  <c:v>1.9079999999999999</c:v>
                </c:pt>
                <c:pt idx="19081">
                  <c:v>1.9081000000000001</c:v>
                </c:pt>
                <c:pt idx="19082">
                  <c:v>1.9082000000000001</c:v>
                </c:pt>
                <c:pt idx="19083">
                  <c:v>1.9082999999999999</c:v>
                </c:pt>
                <c:pt idx="19084">
                  <c:v>1.9083999999999999</c:v>
                </c:pt>
                <c:pt idx="19085">
                  <c:v>1.9085000000000001</c:v>
                </c:pt>
                <c:pt idx="19086">
                  <c:v>1.9086000000000001</c:v>
                </c:pt>
                <c:pt idx="19087">
                  <c:v>1.9086999999999998</c:v>
                </c:pt>
                <c:pt idx="19088">
                  <c:v>1.9088000000000001</c:v>
                </c:pt>
                <c:pt idx="19089">
                  <c:v>1.9089</c:v>
                </c:pt>
                <c:pt idx="19090">
                  <c:v>1.909</c:v>
                </c:pt>
                <c:pt idx="19091">
                  <c:v>1.9091</c:v>
                </c:pt>
                <c:pt idx="19092">
                  <c:v>1.9092</c:v>
                </c:pt>
                <c:pt idx="19093">
                  <c:v>1.9093</c:v>
                </c:pt>
                <c:pt idx="19094">
                  <c:v>1.9094</c:v>
                </c:pt>
                <c:pt idx="19095">
                  <c:v>1.9095</c:v>
                </c:pt>
                <c:pt idx="19096">
                  <c:v>1.9096</c:v>
                </c:pt>
                <c:pt idx="19097">
                  <c:v>1.9097000000000002</c:v>
                </c:pt>
                <c:pt idx="19098">
                  <c:v>1.9097999999999999</c:v>
                </c:pt>
                <c:pt idx="19099">
                  <c:v>1.9098999999999999</c:v>
                </c:pt>
                <c:pt idx="19100">
                  <c:v>1.91</c:v>
                </c:pt>
                <c:pt idx="19101">
                  <c:v>1.9101000000000001</c:v>
                </c:pt>
                <c:pt idx="19102">
                  <c:v>1.9101999999999999</c:v>
                </c:pt>
                <c:pt idx="19103">
                  <c:v>1.9102999999999999</c:v>
                </c:pt>
                <c:pt idx="19104">
                  <c:v>1.9104000000000001</c:v>
                </c:pt>
                <c:pt idx="19105">
                  <c:v>1.9105000000000001</c:v>
                </c:pt>
                <c:pt idx="19106">
                  <c:v>1.9105999999999999</c:v>
                </c:pt>
                <c:pt idx="19107">
                  <c:v>1.9107000000000001</c:v>
                </c:pt>
                <c:pt idx="19108">
                  <c:v>1.9108000000000001</c:v>
                </c:pt>
                <c:pt idx="19109">
                  <c:v>1.9109</c:v>
                </c:pt>
                <c:pt idx="19110">
                  <c:v>1.911</c:v>
                </c:pt>
                <c:pt idx="19111">
                  <c:v>1.9111</c:v>
                </c:pt>
                <c:pt idx="19112">
                  <c:v>1.9112</c:v>
                </c:pt>
                <c:pt idx="19113">
                  <c:v>1.9113</c:v>
                </c:pt>
                <c:pt idx="19114">
                  <c:v>1.9114</c:v>
                </c:pt>
                <c:pt idx="19115">
                  <c:v>1.9115</c:v>
                </c:pt>
                <c:pt idx="19116">
                  <c:v>1.9116</c:v>
                </c:pt>
                <c:pt idx="19117">
                  <c:v>1.9117</c:v>
                </c:pt>
                <c:pt idx="19118">
                  <c:v>1.9117999999999999</c:v>
                </c:pt>
                <c:pt idx="19119">
                  <c:v>1.9118999999999999</c:v>
                </c:pt>
                <c:pt idx="19120">
                  <c:v>1.9120000000000001</c:v>
                </c:pt>
                <c:pt idx="19121">
                  <c:v>1.9120999999999999</c:v>
                </c:pt>
                <c:pt idx="19122">
                  <c:v>1.9121999999999999</c:v>
                </c:pt>
                <c:pt idx="19123">
                  <c:v>1.9123000000000001</c:v>
                </c:pt>
                <c:pt idx="19124">
                  <c:v>1.9124000000000001</c:v>
                </c:pt>
                <c:pt idx="19125">
                  <c:v>1.9124999999999999</c:v>
                </c:pt>
                <c:pt idx="19126">
                  <c:v>1.9126000000000001</c:v>
                </c:pt>
                <c:pt idx="19127">
                  <c:v>1.9127000000000001</c:v>
                </c:pt>
                <c:pt idx="19128">
                  <c:v>1.9128000000000001</c:v>
                </c:pt>
                <c:pt idx="19129">
                  <c:v>1.9128999999999998</c:v>
                </c:pt>
                <c:pt idx="19130">
                  <c:v>1.913</c:v>
                </c:pt>
                <c:pt idx="19131">
                  <c:v>1.9131</c:v>
                </c:pt>
                <c:pt idx="19132">
                  <c:v>1.9132</c:v>
                </c:pt>
                <c:pt idx="19133">
                  <c:v>1.9133</c:v>
                </c:pt>
                <c:pt idx="19134">
                  <c:v>1.9134</c:v>
                </c:pt>
                <c:pt idx="19135">
                  <c:v>1.9135</c:v>
                </c:pt>
                <c:pt idx="19136">
                  <c:v>1.9136</c:v>
                </c:pt>
                <c:pt idx="19137">
                  <c:v>1.9137</c:v>
                </c:pt>
                <c:pt idx="19138">
                  <c:v>1.9137999999999999</c:v>
                </c:pt>
                <c:pt idx="19139">
                  <c:v>1.9139000000000002</c:v>
                </c:pt>
                <c:pt idx="19140">
                  <c:v>1.9139999999999999</c:v>
                </c:pt>
                <c:pt idx="19141">
                  <c:v>1.9140999999999999</c:v>
                </c:pt>
                <c:pt idx="19142">
                  <c:v>1.9142000000000001</c:v>
                </c:pt>
                <c:pt idx="19143">
                  <c:v>1.9143000000000001</c:v>
                </c:pt>
                <c:pt idx="19144">
                  <c:v>1.9143999999999999</c:v>
                </c:pt>
                <c:pt idx="19145">
                  <c:v>1.9144999999999999</c:v>
                </c:pt>
                <c:pt idx="19146">
                  <c:v>1.9146000000000001</c:v>
                </c:pt>
                <c:pt idx="19147">
                  <c:v>1.9147000000000001</c:v>
                </c:pt>
                <c:pt idx="19148">
                  <c:v>1.9147999999999998</c:v>
                </c:pt>
                <c:pt idx="19149">
                  <c:v>1.9149</c:v>
                </c:pt>
                <c:pt idx="19150">
                  <c:v>1.915</c:v>
                </c:pt>
                <c:pt idx="19151">
                  <c:v>1.9151</c:v>
                </c:pt>
                <c:pt idx="19152">
                  <c:v>1.9152</c:v>
                </c:pt>
                <c:pt idx="19153">
                  <c:v>1.9153</c:v>
                </c:pt>
                <c:pt idx="19154">
                  <c:v>1.9154</c:v>
                </c:pt>
                <c:pt idx="19155">
                  <c:v>1.9155000000000002</c:v>
                </c:pt>
                <c:pt idx="19156">
                  <c:v>1.9156</c:v>
                </c:pt>
                <c:pt idx="19157">
                  <c:v>1.9157</c:v>
                </c:pt>
                <c:pt idx="19158">
                  <c:v>1.9157999999999999</c:v>
                </c:pt>
                <c:pt idx="19159">
                  <c:v>1.9158999999999999</c:v>
                </c:pt>
                <c:pt idx="19160">
                  <c:v>1.9159999999999999</c:v>
                </c:pt>
                <c:pt idx="19161">
                  <c:v>1.9160999999999999</c:v>
                </c:pt>
                <c:pt idx="19162">
                  <c:v>1.9162000000000001</c:v>
                </c:pt>
                <c:pt idx="19163">
                  <c:v>1.9162999999999999</c:v>
                </c:pt>
                <c:pt idx="19164">
                  <c:v>1.9163999999999999</c:v>
                </c:pt>
                <c:pt idx="19165">
                  <c:v>1.9165000000000001</c:v>
                </c:pt>
                <c:pt idx="19166">
                  <c:v>1.9166000000000001</c:v>
                </c:pt>
                <c:pt idx="19167">
                  <c:v>1.9166999999999998</c:v>
                </c:pt>
                <c:pt idx="19168">
                  <c:v>1.9168000000000001</c:v>
                </c:pt>
                <c:pt idx="19169">
                  <c:v>1.9169</c:v>
                </c:pt>
                <c:pt idx="19170">
                  <c:v>1.917</c:v>
                </c:pt>
                <c:pt idx="19171">
                  <c:v>1.9171</c:v>
                </c:pt>
                <c:pt idx="19172">
                  <c:v>1.9172</c:v>
                </c:pt>
                <c:pt idx="19173">
                  <c:v>1.9173</c:v>
                </c:pt>
                <c:pt idx="19174">
                  <c:v>1.9174</c:v>
                </c:pt>
                <c:pt idx="19175">
                  <c:v>1.9175</c:v>
                </c:pt>
                <c:pt idx="19176">
                  <c:v>1.9176</c:v>
                </c:pt>
                <c:pt idx="19177">
                  <c:v>1.9177</c:v>
                </c:pt>
                <c:pt idx="19178">
                  <c:v>1.9178000000000002</c:v>
                </c:pt>
                <c:pt idx="19179">
                  <c:v>1.9178999999999999</c:v>
                </c:pt>
                <c:pt idx="19180">
                  <c:v>1.9179999999999999</c:v>
                </c:pt>
                <c:pt idx="19181">
                  <c:v>1.9181000000000001</c:v>
                </c:pt>
                <c:pt idx="19182">
                  <c:v>1.9181999999999999</c:v>
                </c:pt>
                <c:pt idx="19183">
                  <c:v>1.9182999999999999</c:v>
                </c:pt>
                <c:pt idx="19184">
                  <c:v>1.9184000000000001</c:v>
                </c:pt>
                <c:pt idx="19185">
                  <c:v>1.9185000000000001</c:v>
                </c:pt>
                <c:pt idx="19186">
                  <c:v>1.9185999999999999</c:v>
                </c:pt>
                <c:pt idx="19187">
                  <c:v>1.9187000000000001</c:v>
                </c:pt>
                <c:pt idx="19188">
                  <c:v>1.9188000000000001</c:v>
                </c:pt>
                <c:pt idx="19189">
                  <c:v>1.9189000000000001</c:v>
                </c:pt>
                <c:pt idx="19190">
                  <c:v>1.9189999999999998</c:v>
                </c:pt>
                <c:pt idx="19191">
                  <c:v>1.9191</c:v>
                </c:pt>
                <c:pt idx="19192">
                  <c:v>1.9192</c:v>
                </c:pt>
                <c:pt idx="19193">
                  <c:v>1.9193</c:v>
                </c:pt>
                <c:pt idx="19194">
                  <c:v>1.9194</c:v>
                </c:pt>
                <c:pt idx="19195">
                  <c:v>1.9195</c:v>
                </c:pt>
                <c:pt idx="19196">
                  <c:v>1.9196</c:v>
                </c:pt>
                <c:pt idx="19197">
                  <c:v>1.9197000000000002</c:v>
                </c:pt>
                <c:pt idx="19198">
                  <c:v>1.9198</c:v>
                </c:pt>
                <c:pt idx="19199">
                  <c:v>1.9198999999999999</c:v>
                </c:pt>
                <c:pt idx="19200">
                  <c:v>1.9200000000000002</c:v>
                </c:pt>
                <c:pt idx="19201">
                  <c:v>1.9201000000000001</c:v>
                </c:pt>
                <c:pt idx="19202">
                  <c:v>1.9201999999999999</c:v>
                </c:pt>
                <c:pt idx="19203">
                  <c:v>1.9202999999999999</c:v>
                </c:pt>
                <c:pt idx="19204">
                  <c:v>1.9204000000000001</c:v>
                </c:pt>
                <c:pt idx="19205">
                  <c:v>1.9204999999999999</c:v>
                </c:pt>
                <c:pt idx="19206">
                  <c:v>1.9205999999999999</c:v>
                </c:pt>
                <c:pt idx="19207">
                  <c:v>1.9207000000000001</c:v>
                </c:pt>
                <c:pt idx="19208">
                  <c:v>1.9208000000000001</c:v>
                </c:pt>
                <c:pt idx="19209">
                  <c:v>1.9208999999999998</c:v>
                </c:pt>
                <c:pt idx="19210">
                  <c:v>1.921</c:v>
                </c:pt>
                <c:pt idx="19211">
                  <c:v>1.9211</c:v>
                </c:pt>
                <c:pt idx="19212">
                  <c:v>1.9212</c:v>
                </c:pt>
                <c:pt idx="19213">
                  <c:v>1.9213</c:v>
                </c:pt>
                <c:pt idx="19214">
                  <c:v>1.9214</c:v>
                </c:pt>
                <c:pt idx="19215">
                  <c:v>1.9215</c:v>
                </c:pt>
                <c:pt idx="19216">
                  <c:v>1.9216000000000002</c:v>
                </c:pt>
                <c:pt idx="19217">
                  <c:v>1.9217</c:v>
                </c:pt>
                <c:pt idx="19218">
                  <c:v>1.9218</c:v>
                </c:pt>
                <c:pt idx="19219">
                  <c:v>1.9218999999999999</c:v>
                </c:pt>
                <c:pt idx="19220">
                  <c:v>1.9220000000000002</c:v>
                </c:pt>
                <c:pt idx="19221">
                  <c:v>1.9220999999999999</c:v>
                </c:pt>
                <c:pt idx="19222">
                  <c:v>1.9221999999999999</c:v>
                </c:pt>
                <c:pt idx="19223">
                  <c:v>1.9223000000000001</c:v>
                </c:pt>
                <c:pt idx="19224">
                  <c:v>1.9224000000000001</c:v>
                </c:pt>
                <c:pt idx="19225">
                  <c:v>1.9224999999999999</c:v>
                </c:pt>
                <c:pt idx="19226">
                  <c:v>1.9226000000000001</c:v>
                </c:pt>
                <c:pt idx="19227">
                  <c:v>1.9227000000000001</c:v>
                </c:pt>
                <c:pt idx="19228">
                  <c:v>1.9227999999999998</c:v>
                </c:pt>
                <c:pt idx="19229">
                  <c:v>1.9229000000000001</c:v>
                </c:pt>
                <c:pt idx="19230">
                  <c:v>1.923</c:v>
                </c:pt>
                <c:pt idx="19231">
                  <c:v>1.9231</c:v>
                </c:pt>
                <c:pt idx="19232">
                  <c:v>1.9232</c:v>
                </c:pt>
                <c:pt idx="19233">
                  <c:v>1.9233</c:v>
                </c:pt>
                <c:pt idx="19234">
                  <c:v>1.9234</c:v>
                </c:pt>
                <c:pt idx="19235">
                  <c:v>1.9235</c:v>
                </c:pt>
                <c:pt idx="19236">
                  <c:v>1.9236</c:v>
                </c:pt>
                <c:pt idx="19237">
                  <c:v>1.9237</c:v>
                </c:pt>
                <c:pt idx="19238">
                  <c:v>1.9238</c:v>
                </c:pt>
                <c:pt idx="19239">
                  <c:v>1.9239000000000002</c:v>
                </c:pt>
                <c:pt idx="19240">
                  <c:v>1.9239999999999999</c:v>
                </c:pt>
                <c:pt idx="19241">
                  <c:v>1.9240999999999999</c:v>
                </c:pt>
                <c:pt idx="19242">
                  <c:v>1.9242000000000001</c:v>
                </c:pt>
                <c:pt idx="19243">
                  <c:v>1.9243000000000001</c:v>
                </c:pt>
                <c:pt idx="19244">
                  <c:v>1.9243999999999999</c:v>
                </c:pt>
                <c:pt idx="19245">
                  <c:v>1.9245000000000001</c:v>
                </c:pt>
                <c:pt idx="19246">
                  <c:v>1.9246000000000001</c:v>
                </c:pt>
                <c:pt idx="19247">
                  <c:v>1.9246999999999999</c:v>
                </c:pt>
                <c:pt idx="19248">
                  <c:v>1.9247999999999998</c:v>
                </c:pt>
                <c:pt idx="19249">
                  <c:v>1.9249000000000001</c:v>
                </c:pt>
                <c:pt idx="19250">
                  <c:v>1.925</c:v>
                </c:pt>
                <c:pt idx="19251">
                  <c:v>1.9250999999999998</c:v>
                </c:pt>
                <c:pt idx="19252">
                  <c:v>1.9252</c:v>
                </c:pt>
                <c:pt idx="19253">
                  <c:v>1.9253</c:v>
                </c:pt>
                <c:pt idx="19254">
                  <c:v>1.9254</c:v>
                </c:pt>
                <c:pt idx="19255">
                  <c:v>1.9255</c:v>
                </c:pt>
                <c:pt idx="19256">
                  <c:v>1.9256</c:v>
                </c:pt>
                <c:pt idx="19257">
                  <c:v>1.9257</c:v>
                </c:pt>
                <c:pt idx="19258">
                  <c:v>1.9258000000000002</c:v>
                </c:pt>
                <c:pt idx="19259">
                  <c:v>1.9258999999999999</c:v>
                </c:pt>
                <c:pt idx="19260">
                  <c:v>1.9259999999999999</c:v>
                </c:pt>
                <c:pt idx="19261">
                  <c:v>1.9260999999999999</c:v>
                </c:pt>
                <c:pt idx="19262">
                  <c:v>1.9262000000000001</c:v>
                </c:pt>
                <c:pt idx="19263">
                  <c:v>1.9262999999999999</c:v>
                </c:pt>
                <c:pt idx="19264">
                  <c:v>1.9263999999999999</c:v>
                </c:pt>
                <c:pt idx="19265">
                  <c:v>1.9265000000000001</c:v>
                </c:pt>
                <c:pt idx="19266">
                  <c:v>1.9266000000000001</c:v>
                </c:pt>
                <c:pt idx="19267">
                  <c:v>1.9266999999999999</c:v>
                </c:pt>
                <c:pt idx="19268">
                  <c:v>1.9268000000000001</c:v>
                </c:pt>
                <c:pt idx="19269">
                  <c:v>1.9269000000000001</c:v>
                </c:pt>
                <c:pt idx="19270">
                  <c:v>1.9269999999999998</c:v>
                </c:pt>
                <c:pt idx="19271">
                  <c:v>1.9271</c:v>
                </c:pt>
                <c:pt idx="19272">
                  <c:v>1.9272</c:v>
                </c:pt>
                <c:pt idx="19273">
                  <c:v>1.9273</c:v>
                </c:pt>
                <c:pt idx="19274">
                  <c:v>1.9274</c:v>
                </c:pt>
                <c:pt idx="19275">
                  <c:v>1.9275</c:v>
                </c:pt>
                <c:pt idx="19276">
                  <c:v>1.9276</c:v>
                </c:pt>
                <c:pt idx="19277">
                  <c:v>1.9277</c:v>
                </c:pt>
                <c:pt idx="19278">
                  <c:v>1.9278</c:v>
                </c:pt>
                <c:pt idx="19279">
                  <c:v>1.9278999999999999</c:v>
                </c:pt>
                <c:pt idx="19280">
                  <c:v>1.9279999999999999</c:v>
                </c:pt>
                <c:pt idx="19281">
                  <c:v>1.9281000000000001</c:v>
                </c:pt>
                <c:pt idx="19282">
                  <c:v>1.9281999999999999</c:v>
                </c:pt>
                <c:pt idx="19283">
                  <c:v>1.9282999999999999</c:v>
                </c:pt>
                <c:pt idx="19284">
                  <c:v>1.9284000000000001</c:v>
                </c:pt>
                <c:pt idx="19285">
                  <c:v>1.9285000000000001</c:v>
                </c:pt>
                <c:pt idx="19286">
                  <c:v>1.9285999999999999</c:v>
                </c:pt>
                <c:pt idx="19287">
                  <c:v>1.9287000000000001</c:v>
                </c:pt>
                <c:pt idx="19288">
                  <c:v>1.9288000000000001</c:v>
                </c:pt>
                <c:pt idx="19289">
                  <c:v>1.9289000000000001</c:v>
                </c:pt>
                <c:pt idx="19290">
                  <c:v>1.929</c:v>
                </c:pt>
                <c:pt idx="19291">
                  <c:v>1.9291</c:v>
                </c:pt>
                <c:pt idx="19292">
                  <c:v>1.9292</c:v>
                </c:pt>
                <c:pt idx="19293">
                  <c:v>1.9292999999999998</c:v>
                </c:pt>
                <c:pt idx="19294">
                  <c:v>1.9294</c:v>
                </c:pt>
                <c:pt idx="19295">
                  <c:v>1.9295</c:v>
                </c:pt>
                <c:pt idx="19296">
                  <c:v>1.9296</c:v>
                </c:pt>
                <c:pt idx="19297">
                  <c:v>1.9297</c:v>
                </c:pt>
                <c:pt idx="19298">
                  <c:v>1.9298</c:v>
                </c:pt>
                <c:pt idx="19299">
                  <c:v>1.9298999999999999</c:v>
                </c:pt>
                <c:pt idx="19300">
                  <c:v>1.9300000000000002</c:v>
                </c:pt>
                <c:pt idx="19301">
                  <c:v>1.9300999999999999</c:v>
                </c:pt>
                <c:pt idx="19302">
                  <c:v>1.9301999999999999</c:v>
                </c:pt>
                <c:pt idx="19303">
                  <c:v>1.9303000000000001</c:v>
                </c:pt>
                <c:pt idx="19304">
                  <c:v>1.9304000000000001</c:v>
                </c:pt>
                <c:pt idx="19305">
                  <c:v>1.9304999999999999</c:v>
                </c:pt>
                <c:pt idx="19306">
                  <c:v>1.9305999999999999</c:v>
                </c:pt>
                <c:pt idx="19307">
                  <c:v>1.9307000000000001</c:v>
                </c:pt>
                <c:pt idx="19308">
                  <c:v>1.9308000000000001</c:v>
                </c:pt>
                <c:pt idx="19309">
                  <c:v>1.9308999999999998</c:v>
                </c:pt>
                <c:pt idx="19310">
                  <c:v>1.931</c:v>
                </c:pt>
                <c:pt idx="19311">
                  <c:v>1.9311</c:v>
                </c:pt>
                <c:pt idx="19312">
                  <c:v>1.9312</c:v>
                </c:pt>
                <c:pt idx="19313">
                  <c:v>1.9313</c:v>
                </c:pt>
                <c:pt idx="19314">
                  <c:v>1.9314</c:v>
                </c:pt>
                <c:pt idx="19315">
                  <c:v>1.9315</c:v>
                </c:pt>
                <c:pt idx="19316">
                  <c:v>1.9316</c:v>
                </c:pt>
                <c:pt idx="19317">
                  <c:v>1.9317</c:v>
                </c:pt>
                <c:pt idx="19318">
                  <c:v>1.9318</c:v>
                </c:pt>
                <c:pt idx="19319">
                  <c:v>1.9319000000000002</c:v>
                </c:pt>
                <c:pt idx="19320">
                  <c:v>1.9319999999999999</c:v>
                </c:pt>
                <c:pt idx="19321">
                  <c:v>1.9320999999999999</c:v>
                </c:pt>
                <c:pt idx="19322">
                  <c:v>1.9321999999999999</c:v>
                </c:pt>
                <c:pt idx="19323">
                  <c:v>1.9323000000000001</c:v>
                </c:pt>
                <c:pt idx="19324">
                  <c:v>1.9323999999999999</c:v>
                </c:pt>
                <c:pt idx="19325">
                  <c:v>1.9324999999999999</c:v>
                </c:pt>
                <c:pt idx="19326">
                  <c:v>1.9326000000000001</c:v>
                </c:pt>
                <c:pt idx="19327">
                  <c:v>1.9327000000000001</c:v>
                </c:pt>
                <c:pt idx="19328">
                  <c:v>1.9327999999999999</c:v>
                </c:pt>
                <c:pt idx="19329">
                  <c:v>1.9329000000000001</c:v>
                </c:pt>
                <c:pt idx="19330">
                  <c:v>1.9330000000000001</c:v>
                </c:pt>
                <c:pt idx="19331">
                  <c:v>1.9331</c:v>
                </c:pt>
                <c:pt idx="19332">
                  <c:v>1.9332</c:v>
                </c:pt>
                <c:pt idx="19333">
                  <c:v>1.9333</c:v>
                </c:pt>
                <c:pt idx="19334">
                  <c:v>1.9334</c:v>
                </c:pt>
                <c:pt idx="19335">
                  <c:v>1.9335</c:v>
                </c:pt>
                <c:pt idx="19336">
                  <c:v>1.9336</c:v>
                </c:pt>
                <c:pt idx="19337">
                  <c:v>1.9337</c:v>
                </c:pt>
                <c:pt idx="19338">
                  <c:v>1.9338</c:v>
                </c:pt>
                <c:pt idx="19339">
                  <c:v>1.9339</c:v>
                </c:pt>
                <c:pt idx="19340">
                  <c:v>1.9339999999999999</c:v>
                </c:pt>
                <c:pt idx="19341">
                  <c:v>1.9340999999999999</c:v>
                </c:pt>
                <c:pt idx="19342">
                  <c:v>1.9342000000000001</c:v>
                </c:pt>
                <c:pt idx="19343">
                  <c:v>1.9342999999999999</c:v>
                </c:pt>
                <c:pt idx="19344">
                  <c:v>1.9343999999999999</c:v>
                </c:pt>
                <c:pt idx="19345">
                  <c:v>1.9345000000000001</c:v>
                </c:pt>
                <c:pt idx="19346">
                  <c:v>1.9346000000000001</c:v>
                </c:pt>
                <c:pt idx="19347">
                  <c:v>1.9346999999999999</c:v>
                </c:pt>
                <c:pt idx="19348">
                  <c:v>1.9348000000000001</c:v>
                </c:pt>
                <c:pt idx="19349">
                  <c:v>1.9349000000000001</c:v>
                </c:pt>
                <c:pt idx="19350">
                  <c:v>1.9350000000000001</c:v>
                </c:pt>
                <c:pt idx="19351">
                  <c:v>1.9350999999999998</c:v>
                </c:pt>
                <c:pt idx="19352">
                  <c:v>1.9352</c:v>
                </c:pt>
                <c:pt idx="19353">
                  <c:v>1.9353</c:v>
                </c:pt>
                <c:pt idx="19354">
                  <c:v>1.9354</c:v>
                </c:pt>
                <c:pt idx="19355">
                  <c:v>1.9355</c:v>
                </c:pt>
                <c:pt idx="19356">
                  <c:v>1.9356</c:v>
                </c:pt>
                <c:pt idx="19357">
                  <c:v>1.9357</c:v>
                </c:pt>
                <c:pt idx="19358">
                  <c:v>1.9358000000000002</c:v>
                </c:pt>
                <c:pt idx="19359">
                  <c:v>1.9359</c:v>
                </c:pt>
                <c:pt idx="19360">
                  <c:v>1.9359999999999999</c:v>
                </c:pt>
                <c:pt idx="19361">
                  <c:v>1.9361000000000002</c:v>
                </c:pt>
                <c:pt idx="19362">
                  <c:v>1.9361999999999999</c:v>
                </c:pt>
                <c:pt idx="19363">
                  <c:v>1.9362999999999999</c:v>
                </c:pt>
                <c:pt idx="19364">
                  <c:v>1.9364000000000001</c:v>
                </c:pt>
                <c:pt idx="19365">
                  <c:v>1.9365000000000001</c:v>
                </c:pt>
                <c:pt idx="19366">
                  <c:v>1.9365999999999999</c:v>
                </c:pt>
                <c:pt idx="19367">
                  <c:v>1.9366999999999999</c:v>
                </c:pt>
                <c:pt idx="19368">
                  <c:v>1.9368000000000001</c:v>
                </c:pt>
                <c:pt idx="19369">
                  <c:v>1.9369000000000001</c:v>
                </c:pt>
                <c:pt idx="19370">
                  <c:v>1.9369999999999998</c:v>
                </c:pt>
                <c:pt idx="19371">
                  <c:v>1.9371</c:v>
                </c:pt>
                <c:pt idx="19372">
                  <c:v>1.9372</c:v>
                </c:pt>
                <c:pt idx="19373">
                  <c:v>1.9373</c:v>
                </c:pt>
                <c:pt idx="19374">
                  <c:v>1.9374</c:v>
                </c:pt>
                <c:pt idx="19375">
                  <c:v>1.9375</c:v>
                </c:pt>
                <c:pt idx="19376">
                  <c:v>1.9376</c:v>
                </c:pt>
                <c:pt idx="19377">
                  <c:v>1.9377000000000002</c:v>
                </c:pt>
                <c:pt idx="19378">
                  <c:v>1.9378</c:v>
                </c:pt>
                <c:pt idx="19379">
                  <c:v>1.9379</c:v>
                </c:pt>
                <c:pt idx="19380">
                  <c:v>1.9379999999999999</c:v>
                </c:pt>
                <c:pt idx="19381">
                  <c:v>1.9380999999999999</c:v>
                </c:pt>
                <c:pt idx="19382">
                  <c:v>1.9381999999999999</c:v>
                </c:pt>
                <c:pt idx="19383">
                  <c:v>1.9382999999999999</c:v>
                </c:pt>
                <c:pt idx="19384">
                  <c:v>1.9384000000000001</c:v>
                </c:pt>
                <c:pt idx="19385">
                  <c:v>1.9384999999999999</c:v>
                </c:pt>
                <c:pt idx="19386">
                  <c:v>1.9385999999999999</c:v>
                </c:pt>
                <c:pt idx="19387">
                  <c:v>1.9387000000000001</c:v>
                </c:pt>
                <c:pt idx="19388">
                  <c:v>1.9388000000000001</c:v>
                </c:pt>
                <c:pt idx="19389">
                  <c:v>1.9388999999999998</c:v>
                </c:pt>
                <c:pt idx="19390">
                  <c:v>1.9390000000000001</c:v>
                </c:pt>
                <c:pt idx="19391">
                  <c:v>1.9391</c:v>
                </c:pt>
                <c:pt idx="19392">
                  <c:v>1.9392</c:v>
                </c:pt>
                <c:pt idx="19393">
                  <c:v>1.9393</c:v>
                </c:pt>
                <c:pt idx="19394">
                  <c:v>1.9394</c:v>
                </c:pt>
                <c:pt idx="19395">
                  <c:v>1.9395</c:v>
                </c:pt>
                <c:pt idx="19396">
                  <c:v>1.9396</c:v>
                </c:pt>
                <c:pt idx="19397">
                  <c:v>1.9397</c:v>
                </c:pt>
                <c:pt idx="19398">
                  <c:v>1.9398</c:v>
                </c:pt>
                <c:pt idx="19399">
                  <c:v>1.9399</c:v>
                </c:pt>
                <c:pt idx="19400">
                  <c:v>1.9400000000000002</c:v>
                </c:pt>
                <c:pt idx="19401">
                  <c:v>1.9400999999999999</c:v>
                </c:pt>
                <c:pt idx="19402">
                  <c:v>1.9401999999999999</c:v>
                </c:pt>
                <c:pt idx="19403">
                  <c:v>1.9403000000000001</c:v>
                </c:pt>
                <c:pt idx="19404">
                  <c:v>1.9403999999999999</c:v>
                </c:pt>
                <c:pt idx="19405">
                  <c:v>1.9404999999999999</c:v>
                </c:pt>
                <c:pt idx="19406">
                  <c:v>1.9406000000000001</c:v>
                </c:pt>
                <c:pt idx="19407">
                  <c:v>1.9407000000000001</c:v>
                </c:pt>
                <c:pt idx="19408">
                  <c:v>1.9407999999999999</c:v>
                </c:pt>
                <c:pt idx="19409">
                  <c:v>1.9409000000000001</c:v>
                </c:pt>
                <c:pt idx="19410">
                  <c:v>1.9410000000000001</c:v>
                </c:pt>
                <c:pt idx="19411">
                  <c:v>1.9411</c:v>
                </c:pt>
                <c:pt idx="19412">
                  <c:v>1.9411999999999998</c:v>
                </c:pt>
                <c:pt idx="19413">
                  <c:v>1.9413</c:v>
                </c:pt>
                <c:pt idx="19414">
                  <c:v>1.9414</c:v>
                </c:pt>
                <c:pt idx="19415">
                  <c:v>1.9415</c:v>
                </c:pt>
                <c:pt idx="19416">
                  <c:v>1.9416</c:v>
                </c:pt>
                <c:pt idx="19417">
                  <c:v>1.9417</c:v>
                </c:pt>
                <c:pt idx="19418">
                  <c:v>1.9418</c:v>
                </c:pt>
                <c:pt idx="19419">
                  <c:v>1.9419000000000002</c:v>
                </c:pt>
                <c:pt idx="19420">
                  <c:v>1.9419999999999999</c:v>
                </c:pt>
                <c:pt idx="19421">
                  <c:v>1.9420999999999999</c:v>
                </c:pt>
                <c:pt idx="19422">
                  <c:v>1.9422000000000001</c:v>
                </c:pt>
                <c:pt idx="19423">
                  <c:v>1.9423000000000001</c:v>
                </c:pt>
                <c:pt idx="19424">
                  <c:v>1.9423999999999999</c:v>
                </c:pt>
                <c:pt idx="19425">
                  <c:v>1.9424999999999999</c:v>
                </c:pt>
                <c:pt idx="19426">
                  <c:v>1.9426000000000001</c:v>
                </c:pt>
                <c:pt idx="19427">
                  <c:v>1.9426999999999999</c:v>
                </c:pt>
                <c:pt idx="19428">
                  <c:v>1.9427999999999999</c:v>
                </c:pt>
                <c:pt idx="19429">
                  <c:v>1.9429000000000001</c:v>
                </c:pt>
                <c:pt idx="19430">
                  <c:v>1.9430000000000001</c:v>
                </c:pt>
                <c:pt idx="19431">
                  <c:v>1.9430999999999998</c:v>
                </c:pt>
                <c:pt idx="19432">
                  <c:v>1.9432</c:v>
                </c:pt>
                <c:pt idx="19433">
                  <c:v>1.9433</c:v>
                </c:pt>
                <c:pt idx="19434">
                  <c:v>1.9434</c:v>
                </c:pt>
                <c:pt idx="19435">
                  <c:v>1.9435</c:v>
                </c:pt>
                <c:pt idx="19436">
                  <c:v>1.9436</c:v>
                </c:pt>
                <c:pt idx="19437">
                  <c:v>1.9437</c:v>
                </c:pt>
                <c:pt idx="19438">
                  <c:v>1.9438000000000002</c:v>
                </c:pt>
                <c:pt idx="19439">
                  <c:v>1.9439</c:v>
                </c:pt>
                <c:pt idx="19440">
                  <c:v>1.944</c:v>
                </c:pt>
                <c:pt idx="19441">
                  <c:v>1.9440999999999999</c:v>
                </c:pt>
                <c:pt idx="19442">
                  <c:v>1.9442000000000002</c:v>
                </c:pt>
                <c:pt idx="19443">
                  <c:v>1.9442999999999999</c:v>
                </c:pt>
                <c:pt idx="19444">
                  <c:v>1.9443999999999999</c:v>
                </c:pt>
                <c:pt idx="19445">
                  <c:v>1.9445000000000001</c:v>
                </c:pt>
                <c:pt idx="19446">
                  <c:v>1.9446000000000001</c:v>
                </c:pt>
                <c:pt idx="19447">
                  <c:v>1.9446999999999999</c:v>
                </c:pt>
                <c:pt idx="19448">
                  <c:v>1.9448000000000001</c:v>
                </c:pt>
                <c:pt idx="19449">
                  <c:v>1.9449000000000001</c:v>
                </c:pt>
                <c:pt idx="19450">
                  <c:v>1.9449999999999998</c:v>
                </c:pt>
                <c:pt idx="19451">
                  <c:v>1.9451000000000001</c:v>
                </c:pt>
                <c:pt idx="19452">
                  <c:v>1.9452</c:v>
                </c:pt>
                <c:pt idx="19453">
                  <c:v>1.9453</c:v>
                </c:pt>
                <c:pt idx="19454">
                  <c:v>1.9453999999999998</c:v>
                </c:pt>
                <c:pt idx="19455">
                  <c:v>1.9455</c:v>
                </c:pt>
                <c:pt idx="19456">
                  <c:v>1.9456</c:v>
                </c:pt>
                <c:pt idx="19457">
                  <c:v>1.9457</c:v>
                </c:pt>
                <c:pt idx="19458">
                  <c:v>1.9458</c:v>
                </c:pt>
                <c:pt idx="19459">
                  <c:v>1.9459</c:v>
                </c:pt>
                <c:pt idx="19460">
                  <c:v>1.946</c:v>
                </c:pt>
                <c:pt idx="19461">
                  <c:v>1.9461000000000002</c:v>
                </c:pt>
                <c:pt idx="19462">
                  <c:v>1.9461999999999999</c:v>
                </c:pt>
                <c:pt idx="19463">
                  <c:v>1.9462999999999999</c:v>
                </c:pt>
                <c:pt idx="19464">
                  <c:v>1.9464000000000001</c:v>
                </c:pt>
                <c:pt idx="19465">
                  <c:v>1.9465000000000001</c:v>
                </c:pt>
                <c:pt idx="19466">
                  <c:v>1.9465999999999999</c:v>
                </c:pt>
                <c:pt idx="19467">
                  <c:v>1.9467000000000001</c:v>
                </c:pt>
                <c:pt idx="19468">
                  <c:v>1.9468000000000001</c:v>
                </c:pt>
                <c:pt idx="19469">
                  <c:v>1.9469000000000001</c:v>
                </c:pt>
                <c:pt idx="19470">
                  <c:v>1.9469999999999998</c:v>
                </c:pt>
                <c:pt idx="19471">
                  <c:v>1.9471000000000001</c:v>
                </c:pt>
                <c:pt idx="19472">
                  <c:v>1.9472</c:v>
                </c:pt>
                <c:pt idx="19473">
                  <c:v>1.9472999999999998</c:v>
                </c:pt>
                <c:pt idx="19474">
                  <c:v>1.9474</c:v>
                </c:pt>
                <c:pt idx="19475">
                  <c:v>1.9475</c:v>
                </c:pt>
                <c:pt idx="19476">
                  <c:v>1.9476</c:v>
                </c:pt>
                <c:pt idx="19477">
                  <c:v>1.9477</c:v>
                </c:pt>
                <c:pt idx="19478">
                  <c:v>1.9478</c:v>
                </c:pt>
                <c:pt idx="19479">
                  <c:v>1.9479</c:v>
                </c:pt>
                <c:pt idx="19480">
                  <c:v>1.9480000000000002</c:v>
                </c:pt>
                <c:pt idx="19481">
                  <c:v>1.9480999999999999</c:v>
                </c:pt>
                <c:pt idx="19482">
                  <c:v>1.9481999999999999</c:v>
                </c:pt>
                <c:pt idx="19483">
                  <c:v>1.9483000000000001</c:v>
                </c:pt>
                <c:pt idx="19484">
                  <c:v>1.9484000000000001</c:v>
                </c:pt>
                <c:pt idx="19485">
                  <c:v>1.9484999999999999</c:v>
                </c:pt>
                <c:pt idx="19486">
                  <c:v>1.9485999999999999</c:v>
                </c:pt>
                <c:pt idx="19487">
                  <c:v>1.9487000000000001</c:v>
                </c:pt>
                <c:pt idx="19488">
                  <c:v>1.9488000000000001</c:v>
                </c:pt>
                <c:pt idx="19489">
                  <c:v>1.9488999999999999</c:v>
                </c:pt>
                <c:pt idx="19490">
                  <c:v>1.9490000000000001</c:v>
                </c:pt>
                <c:pt idx="19491">
                  <c:v>1.9491000000000001</c:v>
                </c:pt>
                <c:pt idx="19492">
                  <c:v>1.9492</c:v>
                </c:pt>
                <c:pt idx="19493">
                  <c:v>1.9493</c:v>
                </c:pt>
                <c:pt idx="19494">
                  <c:v>1.9494</c:v>
                </c:pt>
                <c:pt idx="19495">
                  <c:v>1.9495</c:v>
                </c:pt>
                <c:pt idx="19496">
                  <c:v>1.9496</c:v>
                </c:pt>
                <c:pt idx="19497">
                  <c:v>1.9497</c:v>
                </c:pt>
                <c:pt idx="19498">
                  <c:v>1.9498</c:v>
                </c:pt>
                <c:pt idx="19499">
                  <c:v>1.9499</c:v>
                </c:pt>
                <c:pt idx="19500">
                  <c:v>1.95</c:v>
                </c:pt>
                <c:pt idx="19501">
                  <c:v>1.9500999999999999</c:v>
                </c:pt>
                <c:pt idx="19502">
                  <c:v>1.9501999999999999</c:v>
                </c:pt>
                <c:pt idx="19503">
                  <c:v>1.9503000000000001</c:v>
                </c:pt>
                <c:pt idx="19504">
                  <c:v>1.9503999999999999</c:v>
                </c:pt>
                <c:pt idx="19505">
                  <c:v>1.9504999999999999</c:v>
                </c:pt>
                <c:pt idx="19506">
                  <c:v>1.9506000000000001</c:v>
                </c:pt>
                <c:pt idx="19507">
                  <c:v>1.9507000000000001</c:v>
                </c:pt>
                <c:pt idx="19508">
                  <c:v>1.9507999999999999</c:v>
                </c:pt>
                <c:pt idx="19509">
                  <c:v>1.9509000000000001</c:v>
                </c:pt>
                <c:pt idx="19510">
                  <c:v>1.9510000000000001</c:v>
                </c:pt>
                <c:pt idx="19511">
                  <c:v>1.9511000000000001</c:v>
                </c:pt>
                <c:pt idx="19512">
                  <c:v>1.9512</c:v>
                </c:pt>
                <c:pt idx="19513">
                  <c:v>1.9513</c:v>
                </c:pt>
                <c:pt idx="19514">
                  <c:v>1.9514</c:v>
                </c:pt>
                <c:pt idx="19515">
                  <c:v>1.9514999999999998</c:v>
                </c:pt>
                <c:pt idx="19516">
                  <c:v>1.9516</c:v>
                </c:pt>
                <c:pt idx="19517">
                  <c:v>1.9517</c:v>
                </c:pt>
                <c:pt idx="19518">
                  <c:v>1.9518</c:v>
                </c:pt>
                <c:pt idx="19519">
                  <c:v>1.9519</c:v>
                </c:pt>
                <c:pt idx="19520">
                  <c:v>1.952</c:v>
                </c:pt>
                <c:pt idx="19521">
                  <c:v>1.9520999999999999</c:v>
                </c:pt>
                <c:pt idx="19522">
                  <c:v>1.9522000000000002</c:v>
                </c:pt>
                <c:pt idx="19523">
                  <c:v>1.9522999999999999</c:v>
                </c:pt>
                <c:pt idx="19524">
                  <c:v>1.9523999999999999</c:v>
                </c:pt>
                <c:pt idx="19525">
                  <c:v>1.9525000000000001</c:v>
                </c:pt>
                <c:pt idx="19526">
                  <c:v>1.9526000000000001</c:v>
                </c:pt>
                <c:pt idx="19527">
                  <c:v>1.9526999999999999</c:v>
                </c:pt>
                <c:pt idx="19528">
                  <c:v>1.9527999999999999</c:v>
                </c:pt>
                <c:pt idx="19529">
                  <c:v>1.9529000000000001</c:v>
                </c:pt>
                <c:pt idx="19530">
                  <c:v>1.9530000000000001</c:v>
                </c:pt>
                <c:pt idx="19531">
                  <c:v>1.9530999999999998</c:v>
                </c:pt>
                <c:pt idx="19532">
                  <c:v>1.9532</c:v>
                </c:pt>
                <c:pt idx="19533">
                  <c:v>1.9532999999999998</c:v>
                </c:pt>
                <c:pt idx="19534">
                  <c:v>1.9534</c:v>
                </c:pt>
                <c:pt idx="19535">
                  <c:v>1.9535</c:v>
                </c:pt>
                <c:pt idx="19536">
                  <c:v>1.9536000000000002</c:v>
                </c:pt>
                <c:pt idx="19537">
                  <c:v>1.9537</c:v>
                </c:pt>
                <c:pt idx="19538">
                  <c:v>1.9538</c:v>
                </c:pt>
                <c:pt idx="19539">
                  <c:v>1.9539000000000002</c:v>
                </c:pt>
                <c:pt idx="19540">
                  <c:v>1.954</c:v>
                </c:pt>
                <c:pt idx="19541">
                  <c:v>1.9540999999999999</c:v>
                </c:pt>
                <c:pt idx="19542">
                  <c:v>1.9542000000000002</c:v>
                </c:pt>
                <c:pt idx="19543">
                  <c:v>1.9542999999999999</c:v>
                </c:pt>
                <c:pt idx="19544">
                  <c:v>1.9543999999999997</c:v>
                </c:pt>
                <c:pt idx="19545">
                  <c:v>1.9545000000000001</c:v>
                </c:pt>
                <c:pt idx="19546">
                  <c:v>1.9545999999999999</c:v>
                </c:pt>
                <c:pt idx="19547">
                  <c:v>1.9547000000000001</c:v>
                </c:pt>
                <c:pt idx="19548">
                  <c:v>1.9548000000000001</c:v>
                </c:pt>
                <c:pt idx="19549">
                  <c:v>1.9548999999999999</c:v>
                </c:pt>
                <c:pt idx="19550">
                  <c:v>1.9550000000000001</c:v>
                </c:pt>
                <c:pt idx="19551">
                  <c:v>1.9551000000000001</c:v>
                </c:pt>
                <c:pt idx="19552">
                  <c:v>1.9551999999999998</c:v>
                </c:pt>
                <c:pt idx="19553">
                  <c:v>1.9553</c:v>
                </c:pt>
                <c:pt idx="19554">
                  <c:v>1.9554</c:v>
                </c:pt>
                <c:pt idx="19555">
                  <c:v>1.9555000000000002</c:v>
                </c:pt>
                <c:pt idx="19556">
                  <c:v>1.9556</c:v>
                </c:pt>
                <c:pt idx="19557">
                  <c:v>1.9557</c:v>
                </c:pt>
                <c:pt idx="19558">
                  <c:v>1.9558000000000002</c:v>
                </c:pt>
                <c:pt idx="19559">
                  <c:v>1.9559</c:v>
                </c:pt>
                <c:pt idx="19560">
                  <c:v>1.9559999999999997</c:v>
                </c:pt>
                <c:pt idx="19561">
                  <c:v>1.9561000000000002</c:v>
                </c:pt>
                <c:pt idx="19562">
                  <c:v>1.9561999999999999</c:v>
                </c:pt>
                <c:pt idx="19563">
                  <c:v>1.9562999999999997</c:v>
                </c:pt>
                <c:pt idx="19564">
                  <c:v>1.9564000000000001</c:v>
                </c:pt>
                <c:pt idx="19565">
                  <c:v>1.9564999999999999</c:v>
                </c:pt>
                <c:pt idx="19566">
                  <c:v>1.9566000000000001</c:v>
                </c:pt>
                <c:pt idx="19567">
                  <c:v>1.9567000000000001</c:v>
                </c:pt>
                <c:pt idx="19568">
                  <c:v>1.9567999999999999</c:v>
                </c:pt>
                <c:pt idx="19569">
                  <c:v>1.9569000000000001</c:v>
                </c:pt>
                <c:pt idx="19570">
                  <c:v>1.9570000000000001</c:v>
                </c:pt>
                <c:pt idx="19571">
                  <c:v>1.9570999999999998</c:v>
                </c:pt>
                <c:pt idx="19572">
                  <c:v>1.9572000000000001</c:v>
                </c:pt>
                <c:pt idx="19573">
                  <c:v>1.9572999999999998</c:v>
                </c:pt>
                <c:pt idx="19574">
                  <c:v>1.9574000000000003</c:v>
                </c:pt>
                <c:pt idx="19575">
                  <c:v>1.9575</c:v>
                </c:pt>
                <c:pt idx="19576">
                  <c:v>1.9575999999999998</c:v>
                </c:pt>
                <c:pt idx="19577">
                  <c:v>1.9577000000000002</c:v>
                </c:pt>
                <c:pt idx="19578">
                  <c:v>1.9578</c:v>
                </c:pt>
                <c:pt idx="19579">
                  <c:v>1.9578999999999998</c:v>
                </c:pt>
                <c:pt idx="19580">
                  <c:v>1.9580000000000002</c:v>
                </c:pt>
                <c:pt idx="19581">
                  <c:v>1.9581</c:v>
                </c:pt>
                <c:pt idx="19582">
                  <c:v>1.9581999999999997</c:v>
                </c:pt>
                <c:pt idx="19583">
                  <c:v>1.9583000000000002</c:v>
                </c:pt>
                <c:pt idx="19584">
                  <c:v>1.9583999999999999</c:v>
                </c:pt>
                <c:pt idx="19585">
                  <c:v>1.9585000000000001</c:v>
                </c:pt>
                <c:pt idx="19586">
                  <c:v>1.9586000000000001</c:v>
                </c:pt>
                <c:pt idx="19587">
                  <c:v>1.9586999999999999</c:v>
                </c:pt>
                <c:pt idx="19588">
                  <c:v>1.9588000000000001</c:v>
                </c:pt>
                <c:pt idx="19589">
                  <c:v>1.9588999999999999</c:v>
                </c:pt>
                <c:pt idx="19590">
                  <c:v>1.9589999999999999</c:v>
                </c:pt>
                <c:pt idx="19591">
                  <c:v>1.9591000000000001</c:v>
                </c:pt>
                <c:pt idx="19592">
                  <c:v>1.9591999999999998</c:v>
                </c:pt>
                <c:pt idx="19593">
                  <c:v>1.9593000000000003</c:v>
                </c:pt>
                <c:pt idx="19594">
                  <c:v>1.9594</c:v>
                </c:pt>
                <c:pt idx="19595">
                  <c:v>1.9594999999999998</c:v>
                </c:pt>
                <c:pt idx="19596">
                  <c:v>1.9596000000000002</c:v>
                </c:pt>
                <c:pt idx="19597">
                  <c:v>1.9597</c:v>
                </c:pt>
                <c:pt idx="19598">
                  <c:v>1.9597999999999998</c:v>
                </c:pt>
                <c:pt idx="19599">
                  <c:v>1.9599000000000002</c:v>
                </c:pt>
                <c:pt idx="19600">
                  <c:v>1.96</c:v>
                </c:pt>
                <c:pt idx="19601">
                  <c:v>1.9601000000000002</c:v>
                </c:pt>
                <c:pt idx="19602">
                  <c:v>1.9601999999999999</c:v>
                </c:pt>
                <c:pt idx="19603">
                  <c:v>1.9602999999999999</c:v>
                </c:pt>
                <c:pt idx="19604">
                  <c:v>1.9604000000000001</c:v>
                </c:pt>
                <c:pt idx="19605">
                  <c:v>1.9604999999999999</c:v>
                </c:pt>
                <c:pt idx="19606">
                  <c:v>1.9605999999999999</c:v>
                </c:pt>
                <c:pt idx="19607">
                  <c:v>1.9607000000000001</c:v>
                </c:pt>
                <c:pt idx="19608">
                  <c:v>1.9607999999999999</c:v>
                </c:pt>
                <c:pt idx="19609">
                  <c:v>1.9608999999999999</c:v>
                </c:pt>
                <c:pt idx="19610">
                  <c:v>1.9610000000000001</c:v>
                </c:pt>
                <c:pt idx="19611">
                  <c:v>1.9610999999999998</c:v>
                </c:pt>
                <c:pt idx="19612">
                  <c:v>1.9612000000000003</c:v>
                </c:pt>
                <c:pt idx="19613">
                  <c:v>1.9613</c:v>
                </c:pt>
                <c:pt idx="19614">
                  <c:v>1.9613999999999998</c:v>
                </c:pt>
                <c:pt idx="19615">
                  <c:v>1.9615000000000002</c:v>
                </c:pt>
                <c:pt idx="19616">
                  <c:v>1.9616</c:v>
                </c:pt>
                <c:pt idx="19617">
                  <c:v>1.9616999999999998</c:v>
                </c:pt>
                <c:pt idx="19618">
                  <c:v>1.9618</c:v>
                </c:pt>
                <c:pt idx="19619">
                  <c:v>1.9619</c:v>
                </c:pt>
                <c:pt idx="19620">
                  <c:v>1.9620000000000002</c:v>
                </c:pt>
                <c:pt idx="19621">
                  <c:v>1.9621</c:v>
                </c:pt>
                <c:pt idx="19622">
                  <c:v>1.9621999999999999</c:v>
                </c:pt>
                <c:pt idx="19623">
                  <c:v>1.9623000000000002</c:v>
                </c:pt>
                <c:pt idx="19624">
                  <c:v>1.9623999999999999</c:v>
                </c:pt>
                <c:pt idx="19625">
                  <c:v>1.9624999999999999</c:v>
                </c:pt>
                <c:pt idx="19626">
                  <c:v>1.9626000000000001</c:v>
                </c:pt>
                <c:pt idx="19627">
                  <c:v>1.9626999999999999</c:v>
                </c:pt>
                <c:pt idx="19628">
                  <c:v>1.9627999999999999</c:v>
                </c:pt>
                <c:pt idx="19629">
                  <c:v>1.9629000000000001</c:v>
                </c:pt>
                <c:pt idx="19630">
                  <c:v>1.9629999999999999</c:v>
                </c:pt>
                <c:pt idx="19631">
                  <c:v>1.9631000000000001</c:v>
                </c:pt>
                <c:pt idx="19632">
                  <c:v>1.9632000000000001</c:v>
                </c:pt>
                <c:pt idx="19633">
                  <c:v>1.9632999999999998</c:v>
                </c:pt>
                <c:pt idx="19634">
                  <c:v>1.9634</c:v>
                </c:pt>
                <c:pt idx="19635">
                  <c:v>1.9635</c:v>
                </c:pt>
                <c:pt idx="19636">
                  <c:v>1.9635999999999998</c:v>
                </c:pt>
                <c:pt idx="19637">
                  <c:v>1.9637</c:v>
                </c:pt>
                <c:pt idx="19638">
                  <c:v>1.9638</c:v>
                </c:pt>
                <c:pt idx="19639">
                  <c:v>1.9639000000000002</c:v>
                </c:pt>
                <c:pt idx="19640">
                  <c:v>1.964</c:v>
                </c:pt>
                <c:pt idx="19641">
                  <c:v>1.9641</c:v>
                </c:pt>
                <c:pt idx="19642">
                  <c:v>1.9642000000000002</c:v>
                </c:pt>
                <c:pt idx="19643">
                  <c:v>1.9642999999999999</c:v>
                </c:pt>
                <c:pt idx="19644">
                  <c:v>1.9643999999999999</c:v>
                </c:pt>
                <c:pt idx="19645">
                  <c:v>1.9645000000000001</c:v>
                </c:pt>
                <c:pt idx="19646">
                  <c:v>1.9645999999999999</c:v>
                </c:pt>
                <c:pt idx="19647">
                  <c:v>1.9647000000000001</c:v>
                </c:pt>
                <c:pt idx="19648">
                  <c:v>1.9648000000000001</c:v>
                </c:pt>
                <c:pt idx="19649">
                  <c:v>1.9648999999999999</c:v>
                </c:pt>
                <c:pt idx="19650">
                  <c:v>1.9650000000000001</c:v>
                </c:pt>
                <c:pt idx="19651">
                  <c:v>1.9651000000000001</c:v>
                </c:pt>
                <c:pt idx="19652">
                  <c:v>1.9651999999999998</c:v>
                </c:pt>
                <c:pt idx="19653">
                  <c:v>1.9653</c:v>
                </c:pt>
                <c:pt idx="19654">
                  <c:v>1.9654</c:v>
                </c:pt>
                <c:pt idx="19655">
                  <c:v>1.9654999999999998</c:v>
                </c:pt>
                <c:pt idx="19656">
                  <c:v>1.9656</c:v>
                </c:pt>
                <c:pt idx="19657">
                  <c:v>1.9657</c:v>
                </c:pt>
                <c:pt idx="19658">
                  <c:v>1.9658000000000002</c:v>
                </c:pt>
                <c:pt idx="19659">
                  <c:v>1.9659</c:v>
                </c:pt>
                <c:pt idx="19660">
                  <c:v>1.966</c:v>
                </c:pt>
                <c:pt idx="19661">
                  <c:v>1.9661000000000002</c:v>
                </c:pt>
                <c:pt idx="19662">
                  <c:v>1.9661999999999999</c:v>
                </c:pt>
                <c:pt idx="19663">
                  <c:v>1.9662999999999997</c:v>
                </c:pt>
                <c:pt idx="19664">
                  <c:v>1.9664000000000001</c:v>
                </c:pt>
                <c:pt idx="19665">
                  <c:v>1.9664999999999999</c:v>
                </c:pt>
                <c:pt idx="19666">
                  <c:v>1.9666000000000001</c:v>
                </c:pt>
                <c:pt idx="19667">
                  <c:v>1.9667000000000001</c:v>
                </c:pt>
                <c:pt idx="19668">
                  <c:v>1.9667999999999999</c:v>
                </c:pt>
                <c:pt idx="19669">
                  <c:v>1.9669000000000001</c:v>
                </c:pt>
                <c:pt idx="19670">
                  <c:v>1.9670000000000001</c:v>
                </c:pt>
                <c:pt idx="19671">
                  <c:v>1.9670999999999998</c:v>
                </c:pt>
                <c:pt idx="19672">
                  <c:v>1.9672000000000001</c:v>
                </c:pt>
                <c:pt idx="19673">
                  <c:v>1.9673</c:v>
                </c:pt>
                <c:pt idx="19674">
                  <c:v>1.9673999999999998</c:v>
                </c:pt>
                <c:pt idx="19675">
                  <c:v>1.9675</c:v>
                </c:pt>
                <c:pt idx="19676">
                  <c:v>1.9676</c:v>
                </c:pt>
                <c:pt idx="19677">
                  <c:v>1.9677000000000002</c:v>
                </c:pt>
                <c:pt idx="19678">
                  <c:v>1.9678</c:v>
                </c:pt>
                <c:pt idx="19679">
                  <c:v>1.9678999999999998</c:v>
                </c:pt>
                <c:pt idx="19680">
                  <c:v>1.9680000000000002</c:v>
                </c:pt>
                <c:pt idx="19681">
                  <c:v>1.9681</c:v>
                </c:pt>
                <c:pt idx="19682">
                  <c:v>1.9681999999999997</c:v>
                </c:pt>
                <c:pt idx="19683">
                  <c:v>1.9683000000000002</c:v>
                </c:pt>
                <c:pt idx="19684">
                  <c:v>1.9683999999999999</c:v>
                </c:pt>
                <c:pt idx="19685">
                  <c:v>1.9685000000000001</c:v>
                </c:pt>
                <c:pt idx="19686">
                  <c:v>1.9686000000000001</c:v>
                </c:pt>
                <c:pt idx="19687">
                  <c:v>1.9686999999999999</c:v>
                </c:pt>
                <c:pt idx="19688">
                  <c:v>1.9688000000000001</c:v>
                </c:pt>
                <c:pt idx="19689">
                  <c:v>1.9689000000000001</c:v>
                </c:pt>
                <c:pt idx="19690">
                  <c:v>1.9689999999999999</c:v>
                </c:pt>
                <c:pt idx="19691">
                  <c:v>1.9691000000000001</c:v>
                </c:pt>
                <c:pt idx="19692">
                  <c:v>1.9691999999999998</c:v>
                </c:pt>
                <c:pt idx="19693">
                  <c:v>1.9692999999999998</c:v>
                </c:pt>
                <c:pt idx="19694">
                  <c:v>1.9694</c:v>
                </c:pt>
                <c:pt idx="19695">
                  <c:v>1.9694999999999998</c:v>
                </c:pt>
                <c:pt idx="19696">
                  <c:v>1.9696000000000002</c:v>
                </c:pt>
                <c:pt idx="19697">
                  <c:v>1.9697</c:v>
                </c:pt>
                <c:pt idx="19698">
                  <c:v>1.9697999999999998</c:v>
                </c:pt>
                <c:pt idx="19699">
                  <c:v>1.9699000000000002</c:v>
                </c:pt>
                <c:pt idx="19700">
                  <c:v>1.97</c:v>
                </c:pt>
                <c:pt idx="19701">
                  <c:v>1.9700999999999997</c:v>
                </c:pt>
                <c:pt idx="19702">
                  <c:v>1.9702000000000002</c:v>
                </c:pt>
                <c:pt idx="19703">
                  <c:v>1.9702999999999999</c:v>
                </c:pt>
                <c:pt idx="19704">
                  <c:v>1.9704000000000002</c:v>
                </c:pt>
                <c:pt idx="19705">
                  <c:v>1.9704999999999999</c:v>
                </c:pt>
                <c:pt idx="19706">
                  <c:v>1.9705999999999999</c:v>
                </c:pt>
                <c:pt idx="19707">
                  <c:v>1.9707000000000001</c:v>
                </c:pt>
                <c:pt idx="19708">
                  <c:v>1.9707999999999999</c:v>
                </c:pt>
                <c:pt idx="19709">
                  <c:v>1.9708999999999999</c:v>
                </c:pt>
                <c:pt idx="19710">
                  <c:v>1.9710000000000001</c:v>
                </c:pt>
                <c:pt idx="19711">
                  <c:v>1.9710999999999999</c:v>
                </c:pt>
                <c:pt idx="19712">
                  <c:v>1.9712000000000003</c:v>
                </c:pt>
                <c:pt idx="19713">
                  <c:v>1.9713000000000001</c:v>
                </c:pt>
                <c:pt idx="19714">
                  <c:v>1.9713999999999998</c:v>
                </c:pt>
                <c:pt idx="19715">
                  <c:v>1.9715000000000003</c:v>
                </c:pt>
                <c:pt idx="19716">
                  <c:v>1.9716</c:v>
                </c:pt>
                <c:pt idx="19717">
                  <c:v>1.9716999999999998</c:v>
                </c:pt>
                <c:pt idx="19718">
                  <c:v>1.9718000000000002</c:v>
                </c:pt>
                <c:pt idx="19719">
                  <c:v>1.9719</c:v>
                </c:pt>
                <c:pt idx="19720">
                  <c:v>1.9719999999999998</c:v>
                </c:pt>
                <c:pt idx="19721">
                  <c:v>1.9721</c:v>
                </c:pt>
                <c:pt idx="19722">
                  <c:v>1.9722</c:v>
                </c:pt>
                <c:pt idx="19723">
                  <c:v>1.9723000000000002</c:v>
                </c:pt>
                <c:pt idx="19724">
                  <c:v>1.9723999999999999</c:v>
                </c:pt>
                <c:pt idx="19725">
                  <c:v>1.9724999999999999</c:v>
                </c:pt>
                <c:pt idx="19726">
                  <c:v>1.9726000000000001</c:v>
                </c:pt>
                <c:pt idx="19727">
                  <c:v>1.9726999999999999</c:v>
                </c:pt>
                <c:pt idx="19728">
                  <c:v>1.9727999999999999</c:v>
                </c:pt>
                <c:pt idx="19729">
                  <c:v>1.9729000000000001</c:v>
                </c:pt>
                <c:pt idx="19730">
                  <c:v>1.9729999999999999</c:v>
                </c:pt>
                <c:pt idx="19731">
                  <c:v>1.9731000000000003</c:v>
                </c:pt>
                <c:pt idx="19732">
                  <c:v>1.9732000000000001</c:v>
                </c:pt>
                <c:pt idx="19733">
                  <c:v>1.9732999999999998</c:v>
                </c:pt>
                <c:pt idx="19734">
                  <c:v>1.9734000000000003</c:v>
                </c:pt>
                <c:pt idx="19735">
                  <c:v>1.9735</c:v>
                </c:pt>
                <c:pt idx="19736">
                  <c:v>1.9735999999999998</c:v>
                </c:pt>
                <c:pt idx="19737">
                  <c:v>1.9737</c:v>
                </c:pt>
                <c:pt idx="19738">
                  <c:v>1.9738</c:v>
                </c:pt>
                <c:pt idx="19739">
                  <c:v>1.9738999999999998</c:v>
                </c:pt>
                <c:pt idx="19740">
                  <c:v>1.974</c:v>
                </c:pt>
                <c:pt idx="19741">
                  <c:v>1.9741</c:v>
                </c:pt>
                <c:pt idx="19742">
                  <c:v>1.9742000000000002</c:v>
                </c:pt>
                <c:pt idx="19743">
                  <c:v>1.9742999999999999</c:v>
                </c:pt>
                <c:pt idx="19744">
                  <c:v>1.9743999999999999</c:v>
                </c:pt>
                <c:pt idx="19745">
                  <c:v>1.9745000000000001</c:v>
                </c:pt>
                <c:pt idx="19746">
                  <c:v>1.9745999999999999</c:v>
                </c:pt>
                <c:pt idx="19747">
                  <c:v>1.9746999999999999</c:v>
                </c:pt>
                <c:pt idx="19748">
                  <c:v>1.9748000000000001</c:v>
                </c:pt>
                <c:pt idx="19749">
                  <c:v>1.9748999999999999</c:v>
                </c:pt>
                <c:pt idx="19750">
                  <c:v>1.9750000000000001</c:v>
                </c:pt>
                <c:pt idx="19751">
                  <c:v>1.9751000000000001</c:v>
                </c:pt>
                <c:pt idx="19752">
                  <c:v>1.9751999999999998</c:v>
                </c:pt>
                <c:pt idx="19753">
                  <c:v>1.9753000000000001</c:v>
                </c:pt>
                <c:pt idx="19754">
                  <c:v>1.9754</c:v>
                </c:pt>
                <c:pt idx="19755">
                  <c:v>1.9754999999999998</c:v>
                </c:pt>
                <c:pt idx="19756">
                  <c:v>1.9756</c:v>
                </c:pt>
                <c:pt idx="19757">
                  <c:v>1.9757</c:v>
                </c:pt>
                <c:pt idx="19758">
                  <c:v>1.9758000000000002</c:v>
                </c:pt>
                <c:pt idx="19759">
                  <c:v>1.9759</c:v>
                </c:pt>
                <c:pt idx="19760">
                  <c:v>1.976</c:v>
                </c:pt>
                <c:pt idx="19761">
                  <c:v>1.9761000000000002</c:v>
                </c:pt>
                <c:pt idx="19762">
                  <c:v>1.9762</c:v>
                </c:pt>
                <c:pt idx="19763">
                  <c:v>1.9762999999999999</c:v>
                </c:pt>
                <c:pt idx="19764">
                  <c:v>1.9764000000000002</c:v>
                </c:pt>
                <c:pt idx="19765">
                  <c:v>1.9764999999999999</c:v>
                </c:pt>
                <c:pt idx="19766">
                  <c:v>1.9765999999999997</c:v>
                </c:pt>
                <c:pt idx="19767">
                  <c:v>1.9767000000000001</c:v>
                </c:pt>
                <c:pt idx="19768">
                  <c:v>1.9767999999999999</c:v>
                </c:pt>
                <c:pt idx="19769">
                  <c:v>1.9769000000000001</c:v>
                </c:pt>
                <c:pt idx="19770">
                  <c:v>1.9770000000000001</c:v>
                </c:pt>
                <c:pt idx="19771">
                  <c:v>1.9770999999999999</c:v>
                </c:pt>
                <c:pt idx="19772">
                  <c:v>1.9772000000000001</c:v>
                </c:pt>
                <c:pt idx="19773">
                  <c:v>1.9773000000000001</c:v>
                </c:pt>
                <c:pt idx="19774">
                  <c:v>1.9773999999999998</c:v>
                </c:pt>
                <c:pt idx="19775">
                  <c:v>1.9775</c:v>
                </c:pt>
                <c:pt idx="19776">
                  <c:v>1.9776</c:v>
                </c:pt>
                <c:pt idx="19777">
                  <c:v>1.9777000000000002</c:v>
                </c:pt>
                <c:pt idx="19778">
                  <c:v>1.9778</c:v>
                </c:pt>
                <c:pt idx="19779">
                  <c:v>1.9779</c:v>
                </c:pt>
                <c:pt idx="19780">
                  <c:v>1.9780000000000002</c:v>
                </c:pt>
                <c:pt idx="19781">
                  <c:v>1.9781</c:v>
                </c:pt>
                <c:pt idx="19782">
                  <c:v>1.9781999999999997</c:v>
                </c:pt>
                <c:pt idx="19783">
                  <c:v>1.9783000000000002</c:v>
                </c:pt>
                <c:pt idx="19784">
                  <c:v>1.9783999999999999</c:v>
                </c:pt>
                <c:pt idx="19785">
                  <c:v>1.9784999999999997</c:v>
                </c:pt>
                <c:pt idx="19786">
                  <c:v>1.9786000000000001</c:v>
                </c:pt>
                <c:pt idx="19787">
                  <c:v>1.9786999999999999</c:v>
                </c:pt>
                <c:pt idx="19788">
                  <c:v>1.9788000000000001</c:v>
                </c:pt>
                <c:pt idx="19789">
                  <c:v>1.9789000000000001</c:v>
                </c:pt>
                <c:pt idx="19790">
                  <c:v>1.9789999999999999</c:v>
                </c:pt>
                <c:pt idx="19791">
                  <c:v>1.9791000000000001</c:v>
                </c:pt>
                <c:pt idx="19792">
                  <c:v>1.9792000000000001</c:v>
                </c:pt>
                <c:pt idx="19793">
                  <c:v>1.9792999999999998</c:v>
                </c:pt>
                <c:pt idx="19794">
                  <c:v>1.9794</c:v>
                </c:pt>
                <c:pt idx="19795">
                  <c:v>1.9794999999999998</c:v>
                </c:pt>
                <c:pt idx="19796">
                  <c:v>1.9796000000000002</c:v>
                </c:pt>
                <c:pt idx="19797">
                  <c:v>1.9797</c:v>
                </c:pt>
                <c:pt idx="19798">
                  <c:v>1.9797999999999998</c:v>
                </c:pt>
                <c:pt idx="19799">
                  <c:v>1.9799000000000002</c:v>
                </c:pt>
                <c:pt idx="19800">
                  <c:v>1.98</c:v>
                </c:pt>
                <c:pt idx="19801">
                  <c:v>1.9800999999999997</c:v>
                </c:pt>
                <c:pt idx="19802">
                  <c:v>1.9802000000000002</c:v>
                </c:pt>
                <c:pt idx="19803">
                  <c:v>1.9802999999999999</c:v>
                </c:pt>
                <c:pt idx="19804">
                  <c:v>1.9804000000000002</c:v>
                </c:pt>
                <c:pt idx="19805">
                  <c:v>1.9805000000000001</c:v>
                </c:pt>
                <c:pt idx="19806">
                  <c:v>1.9805999999999999</c:v>
                </c:pt>
                <c:pt idx="19807">
                  <c:v>1.9807000000000001</c:v>
                </c:pt>
                <c:pt idx="19808">
                  <c:v>1.9808000000000001</c:v>
                </c:pt>
                <c:pt idx="19809">
                  <c:v>1.9808999999999999</c:v>
                </c:pt>
                <c:pt idx="19810">
                  <c:v>1.9810000000000001</c:v>
                </c:pt>
                <c:pt idx="19811">
                  <c:v>1.9810999999999999</c:v>
                </c:pt>
                <c:pt idx="19812">
                  <c:v>1.9811999999999999</c:v>
                </c:pt>
                <c:pt idx="19813">
                  <c:v>1.9813000000000001</c:v>
                </c:pt>
                <c:pt idx="19814">
                  <c:v>1.9813999999999998</c:v>
                </c:pt>
                <c:pt idx="19815">
                  <c:v>1.9815000000000003</c:v>
                </c:pt>
                <c:pt idx="19816">
                  <c:v>1.9816</c:v>
                </c:pt>
                <c:pt idx="19817">
                  <c:v>1.9816999999999998</c:v>
                </c:pt>
                <c:pt idx="19818">
                  <c:v>1.9818000000000002</c:v>
                </c:pt>
                <c:pt idx="19819">
                  <c:v>1.9819</c:v>
                </c:pt>
                <c:pt idx="19820">
                  <c:v>1.9819999999999998</c:v>
                </c:pt>
                <c:pt idx="19821">
                  <c:v>1.9821000000000002</c:v>
                </c:pt>
                <c:pt idx="19822">
                  <c:v>1.9822</c:v>
                </c:pt>
                <c:pt idx="19823">
                  <c:v>1.9823000000000002</c:v>
                </c:pt>
                <c:pt idx="19824">
                  <c:v>1.9823999999999999</c:v>
                </c:pt>
                <c:pt idx="19825">
                  <c:v>1.9824999999999999</c:v>
                </c:pt>
                <c:pt idx="19826">
                  <c:v>1.9826000000000001</c:v>
                </c:pt>
                <c:pt idx="19827">
                  <c:v>1.9826999999999999</c:v>
                </c:pt>
                <c:pt idx="19828">
                  <c:v>1.9827999999999999</c:v>
                </c:pt>
                <c:pt idx="19829">
                  <c:v>1.9829000000000001</c:v>
                </c:pt>
                <c:pt idx="19830">
                  <c:v>1.9829999999999999</c:v>
                </c:pt>
                <c:pt idx="19831">
                  <c:v>1.9830999999999999</c:v>
                </c:pt>
                <c:pt idx="19832">
                  <c:v>1.9832000000000001</c:v>
                </c:pt>
                <c:pt idx="19833">
                  <c:v>1.9832999999999998</c:v>
                </c:pt>
                <c:pt idx="19834">
                  <c:v>1.9834000000000003</c:v>
                </c:pt>
                <c:pt idx="19835">
                  <c:v>1.9835</c:v>
                </c:pt>
                <c:pt idx="19836">
                  <c:v>1.9835999999999998</c:v>
                </c:pt>
                <c:pt idx="19837">
                  <c:v>1.9837000000000002</c:v>
                </c:pt>
                <c:pt idx="19838">
                  <c:v>1.9838</c:v>
                </c:pt>
                <c:pt idx="19839">
                  <c:v>1.9838999999999998</c:v>
                </c:pt>
                <c:pt idx="19840">
                  <c:v>1.984</c:v>
                </c:pt>
                <c:pt idx="19841">
                  <c:v>1.9841</c:v>
                </c:pt>
                <c:pt idx="19842">
                  <c:v>1.9842000000000002</c:v>
                </c:pt>
                <c:pt idx="19843">
                  <c:v>1.9843</c:v>
                </c:pt>
                <c:pt idx="19844">
                  <c:v>1.9843999999999999</c:v>
                </c:pt>
                <c:pt idx="19845">
                  <c:v>1.9845000000000002</c:v>
                </c:pt>
                <c:pt idx="19846">
                  <c:v>1.9845999999999999</c:v>
                </c:pt>
                <c:pt idx="19847">
                  <c:v>1.9846999999999999</c:v>
                </c:pt>
                <c:pt idx="19848">
                  <c:v>1.9848000000000001</c:v>
                </c:pt>
                <c:pt idx="19849">
                  <c:v>1.9848999999999999</c:v>
                </c:pt>
                <c:pt idx="19850">
                  <c:v>1.9849999999999999</c:v>
                </c:pt>
                <c:pt idx="19851">
                  <c:v>1.9851000000000001</c:v>
                </c:pt>
                <c:pt idx="19852">
                  <c:v>1.9851999999999999</c:v>
                </c:pt>
                <c:pt idx="19853">
                  <c:v>1.9853000000000001</c:v>
                </c:pt>
                <c:pt idx="19854">
                  <c:v>1.9854000000000001</c:v>
                </c:pt>
                <c:pt idx="19855">
                  <c:v>1.9854999999999998</c:v>
                </c:pt>
                <c:pt idx="19856">
                  <c:v>1.9856</c:v>
                </c:pt>
                <c:pt idx="19857">
                  <c:v>1.9857</c:v>
                </c:pt>
                <c:pt idx="19858">
                  <c:v>1.9857999999999998</c:v>
                </c:pt>
                <c:pt idx="19859">
                  <c:v>1.9859</c:v>
                </c:pt>
                <c:pt idx="19860">
                  <c:v>1.986</c:v>
                </c:pt>
                <c:pt idx="19861">
                  <c:v>1.9861000000000002</c:v>
                </c:pt>
                <c:pt idx="19862">
                  <c:v>1.9862</c:v>
                </c:pt>
                <c:pt idx="19863">
                  <c:v>1.9863</c:v>
                </c:pt>
                <c:pt idx="19864">
                  <c:v>1.9864000000000002</c:v>
                </c:pt>
                <c:pt idx="19865">
                  <c:v>1.9864999999999999</c:v>
                </c:pt>
                <c:pt idx="19866">
                  <c:v>1.9865999999999999</c:v>
                </c:pt>
                <c:pt idx="19867">
                  <c:v>1.9867000000000001</c:v>
                </c:pt>
                <c:pt idx="19868">
                  <c:v>1.9867999999999999</c:v>
                </c:pt>
                <c:pt idx="19869">
                  <c:v>1.9869000000000001</c:v>
                </c:pt>
                <c:pt idx="19870">
                  <c:v>1.9870000000000001</c:v>
                </c:pt>
                <c:pt idx="19871">
                  <c:v>1.9870999999999999</c:v>
                </c:pt>
                <c:pt idx="19872">
                  <c:v>1.9872000000000001</c:v>
                </c:pt>
                <c:pt idx="19873">
                  <c:v>1.9873000000000001</c:v>
                </c:pt>
                <c:pt idx="19874">
                  <c:v>1.9873999999999998</c:v>
                </c:pt>
                <c:pt idx="19875">
                  <c:v>1.9875</c:v>
                </c:pt>
                <c:pt idx="19876">
                  <c:v>1.9876</c:v>
                </c:pt>
                <c:pt idx="19877">
                  <c:v>1.9876999999999998</c:v>
                </c:pt>
                <c:pt idx="19878">
                  <c:v>1.9878</c:v>
                </c:pt>
                <c:pt idx="19879">
                  <c:v>1.9879</c:v>
                </c:pt>
                <c:pt idx="19880">
                  <c:v>1.9880000000000002</c:v>
                </c:pt>
                <c:pt idx="19881">
                  <c:v>1.9881</c:v>
                </c:pt>
                <c:pt idx="19882">
                  <c:v>1.9882</c:v>
                </c:pt>
                <c:pt idx="19883">
                  <c:v>1.9883000000000002</c:v>
                </c:pt>
                <c:pt idx="19884">
                  <c:v>1.9883999999999999</c:v>
                </c:pt>
                <c:pt idx="19885">
                  <c:v>1.9884999999999997</c:v>
                </c:pt>
                <c:pt idx="19886">
                  <c:v>1.9886000000000001</c:v>
                </c:pt>
                <c:pt idx="19887">
                  <c:v>1.9886999999999999</c:v>
                </c:pt>
                <c:pt idx="19888">
                  <c:v>1.9888000000000001</c:v>
                </c:pt>
                <c:pt idx="19889">
                  <c:v>1.9889000000000001</c:v>
                </c:pt>
                <c:pt idx="19890">
                  <c:v>1.9889999999999999</c:v>
                </c:pt>
                <c:pt idx="19891">
                  <c:v>1.9891000000000001</c:v>
                </c:pt>
                <c:pt idx="19892">
                  <c:v>1.9892000000000001</c:v>
                </c:pt>
                <c:pt idx="19893">
                  <c:v>1.9892999999999998</c:v>
                </c:pt>
                <c:pt idx="19894">
                  <c:v>1.9894000000000001</c:v>
                </c:pt>
                <c:pt idx="19895">
                  <c:v>1.9895</c:v>
                </c:pt>
                <c:pt idx="19896">
                  <c:v>1.9895999999999998</c:v>
                </c:pt>
                <c:pt idx="19897">
                  <c:v>1.9897</c:v>
                </c:pt>
                <c:pt idx="19898">
                  <c:v>1.9897999999999998</c:v>
                </c:pt>
                <c:pt idx="19899">
                  <c:v>1.9899000000000002</c:v>
                </c:pt>
                <c:pt idx="19900">
                  <c:v>1.99</c:v>
                </c:pt>
                <c:pt idx="19901">
                  <c:v>1.9900999999999998</c:v>
                </c:pt>
                <c:pt idx="19902">
                  <c:v>1.9902000000000002</c:v>
                </c:pt>
                <c:pt idx="19903">
                  <c:v>1.9903</c:v>
                </c:pt>
                <c:pt idx="19904">
                  <c:v>1.9903999999999997</c:v>
                </c:pt>
                <c:pt idx="19905">
                  <c:v>1.9905000000000002</c:v>
                </c:pt>
                <c:pt idx="19906">
                  <c:v>1.9905999999999999</c:v>
                </c:pt>
                <c:pt idx="19907">
                  <c:v>1.9907000000000001</c:v>
                </c:pt>
                <c:pt idx="19908">
                  <c:v>1.9908000000000001</c:v>
                </c:pt>
                <c:pt idx="19909">
                  <c:v>1.9908999999999999</c:v>
                </c:pt>
                <c:pt idx="19910">
                  <c:v>1.9910000000000001</c:v>
                </c:pt>
                <c:pt idx="19911">
                  <c:v>1.9911000000000001</c:v>
                </c:pt>
                <c:pt idx="19912">
                  <c:v>1.9911999999999999</c:v>
                </c:pt>
                <c:pt idx="19913">
                  <c:v>1.9913000000000001</c:v>
                </c:pt>
                <c:pt idx="19914">
                  <c:v>1.9913999999999998</c:v>
                </c:pt>
                <c:pt idx="19915">
                  <c:v>1.9915000000000003</c:v>
                </c:pt>
                <c:pt idx="19916">
                  <c:v>1.9916</c:v>
                </c:pt>
                <c:pt idx="19917">
                  <c:v>1.9916999999999998</c:v>
                </c:pt>
                <c:pt idx="19918">
                  <c:v>1.9918000000000002</c:v>
                </c:pt>
                <c:pt idx="19919">
                  <c:v>1.9919</c:v>
                </c:pt>
                <c:pt idx="19920">
                  <c:v>1.9919999999999998</c:v>
                </c:pt>
                <c:pt idx="19921">
                  <c:v>1.9921000000000002</c:v>
                </c:pt>
                <c:pt idx="19922">
                  <c:v>1.9922</c:v>
                </c:pt>
                <c:pt idx="19923">
                  <c:v>1.9922999999999997</c:v>
                </c:pt>
                <c:pt idx="19924">
                  <c:v>1.9924000000000002</c:v>
                </c:pt>
                <c:pt idx="19925">
                  <c:v>1.9924999999999999</c:v>
                </c:pt>
                <c:pt idx="19926">
                  <c:v>1.9926000000000001</c:v>
                </c:pt>
                <c:pt idx="19927">
                  <c:v>1.9927000000000001</c:v>
                </c:pt>
                <c:pt idx="19928">
                  <c:v>1.9927999999999999</c:v>
                </c:pt>
                <c:pt idx="19929">
                  <c:v>1.9929000000000001</c:v>
                </c:pt>
                <c:pt idx="19930">
                  <c:v>1.9929999999999999</c:v>
                </c:pt>
                <c:pt idx="19931">
                  <c:v>1.9930999999999999</c:v>
                </c:pt>
                <c:pt idx="19932">
                  <c:v>1.9932000000000001</c:v>
                </c:pt>
                <c:pt idx="19933">
                  <c:v>1.9932999999999998</c:v>
                </c:pt>
                <c:pt idx="19934">
                  <c:v>1.9934000000000003</c:v>
                </c:pt>
                <c:pt idx="19935">
                  <c:v>1.9935</c:v>
                </c:pt>
                <c:pt idx="19936">
                  <c:v>1.9935999999999998</c:v>
                </c:pt>
                <c:pt idx="19937">
                  <c:v>1.9937000000000002</c:v>
                </c:pt>
                <c:pt idx="19938">
                  <c:v>1.9938</c:v>
                </c:pt>
                <c:pt idx="19939">
                  <c:v>1.9938999999999998</c:v>
                </c:pt>
                <c:pt idx="19940">
                  <c:v>1.9940000000000002</c:v>
                </c:pt>
                <c:pt idx="19941">
                  <c:v>1.9941</c:v>
                </c:pt>
                <c:pt idx="19942">
                  <c:v>1.9941999999999998</c:v>
                </c:pt>
                <c:pt idx="19943">
                  <c:v>1.9943</c:v>
                </c:pt>
                <c:pt idx="19944">
                  <c:v>1.9944</c:v>
                </c:pt>
                <c:pt idx="19945">
                  <c:v>1.9945000000000002</c:v>
                </c:pt>
                <c:pt idx="19946">
                  <c:v>1.9945999999999999</c:v>
                </c:pt>
                <c:pt idx="19947">
                  <c:v>1.9946999999999999</c:v>
                </c:pt>
                <c:pt idx="19948">
                  <c:v>1.9948000000000001</c:v>
                </c:pt>
                <c:pt idx="19949">
                  <c:v>1.9948999999999999</c:v>
                </c:pt>
                <c:pt idx="19950">
                  <c:v>1.9949999999999999</c:v>
                </c:pt>
                <c:pt idx="19951">
                  <c:v>1.9951000000000001</c:v>
                </c:pt>
                <c:pt idx="19952">
                  <c:v>1.9951999999999999</c:v>
                </c:pt>
                <c:pt idx="19953">
                  <c:v>1.9953000000000003</c:v>
                </c:pt>
                <c:pt idx="19954">
                  <c:v>1.9954000000000001</c:v>
                </c:pt>
                <c:pt idx="19955">
                  <c:v>1.9954999999999998</c:v>
                </c:pt>
                <c:pt idx="19956">
                  <c:v>1.9956</c:v>
                </c:pt>
                <c:pt idx="19957">
                  <c:v>1.9957</c:v>
                </c:pt>
                <c:pt idx="19958">
                  <c:v>1.9957999999999998</c:v>
                </c:pt>
                <c:pt idx="19959">
                  <c:v>1.9959</c:v>
                </c:pt>
                <c:pt idx="19960">
                  <c:v>1.996</c:v>
                </c:pt>
                <c:pt idx="19961">
                  <c:v>1.9960999999999998</c:v>
                </c:pt>
                <c:pt idx="19962">
                  <c:v>1.9962</c:v>
                </c:pt>
                <c:pt idx="19963">
                  <c:v>1.9963</c:v>
                </c:pt>
                <c:pt idx="19964">
                  <c:v>1.9964000000000002</c:v>
                </c:pt>
                <c:pt idx="19965">
                  <c:v>1.9964999999999999</c:v>
                </c:pt>
                <c:pt idx="19966">
                  <c:v>1.9965999999999999</c:v>
                </c:pt>
                <c:pt idx="19967">
                  <c:v>1.9967000000000001</c:v>
                </c:pt>
                <c:pt idx="19968">
                  <c:v>1.9967999999999999</c:v>
                </c:pt>
                <c:pt idx="19969">
                  <c:v>1.9968999999999999</c:v>
                </c:pt>
                <c:pt idx="19970">
                  <c:v>1.9970000000000001</c:v>
                </c:pt>
                <c:pt idx="19971">
                  <c:v>1.9970999999999999</c:v>
                </c:pt>
                <c:pt idx="19972">
                  <c:v>1.9972000000000001</c:v>
                </c:pt>
                <c:pt idx="19973">
                  <c:v>1.9973000000000001</c:v>
                </c:pt>
                <c:pt idx="19974">
                  <c:v>1.9973999999999998</c:v>
                </c:pt>
                <c:pt idx="19975">
                  <c:v>1.9975000000000001</c:v>
                </c:pt>
                <c:pt idx="19976">
                  <c:v>1.9976</c:v>
                </c:pt>
                <c:pt idx="19977">
                  <c:v>1.9976999999999998</c:v>
                </c:pt>
                <c:pt idx="19978">
                  <c:v>1.9978</c:v>
                </c:pt>
                <c:pt idx="19979">
                  <c:v>1.9979</c:v>
                </c:pt>
                <c:pt idx="19980">
                  <c:v>1.9980000000000002</c:v>
                </c:pt>
                <c:pt idx="19981">
                  <c:v>1.9981</c:v>
                </c:pt>
                <c:pt idx="19982">
                  <c:v>1.9982</c:v>
                </c:pt>
                <c:pt idx="19983">
                  <c:v>1.9983000000000002</c:v>
                </c:pt>
                <c:pt idx="19984">
                  <c:v>1.9984</c:v>
                </c:pt>
                <c:pt idx="19985">
                  <c:v>1.9984999999999999</c:v>
                </c:pt>
                <c:pt idx="19986">
                  <c:v>1.9986000000000002</c:v>
                </c:pt>
                <c:pt idx="19987">
                  <c:v>1.9986999999999999</c:v>
                </c:pt>
                <c:pt idx="19988">
                  <c:v>1.9987999999999997</c:v>
                </c:pt>
                <c:pt idx="19989">
                  <c:v>1.9989000000000001</c:v>
                </c:pt>
                <c:pt idx="19990">
                  <c:v>1.9989999999999999</c:v>
                </c:pt>
                <c:pt idx="19991">
                  <c:v>1.9991000000000001</c:v>
                </c:pt>
                <c:pt idx="19992">
                  <c:v>1.9992000000000001</c:v>
                </c:pt>
                <c:pt idx="19993">
                  <c:v>1.9992999999999999</c:v>
                </c:pt>
                <c:pt idx="19994">
                  <c:v>1.9994000000000001</c:v>
                </c:pt>
                <c:pt idx="19995">
                  <c:v>1.9995000000000001</c:v>
                </c:pt>
                <c:pt idx="19996">
                  <c:v>1.9995999999999998</c:v>
                </c:pt>
                <c:pt idx="19997">
                  <c:v>1.9997</c:v>
                </c:pt>
                <c:pt idx="19998">
                  <c:v>1.9998</c:v>
                </c:pt>
                <c:pt idx="19999">
                  <c:v>1.9999000000000002</c:v>
                </c:pt>
                <c:pt idx="20000">
                  <c:v>2</c:v>
                </c:pt>
                <c:pt idx="20001">
                  <c:v>2.0000999999999998</c:v>
                </c:pt>
                <c:pt idx="20002">
                  <c:v>2.0002</c:v>
                </c:pt>
                <c:pt idx="20003">
                  <c:v>2.0003000000000002</c:v>
                </c:pt>
                <c:pt idx="20004">
                  <c:v>2.0004</c:v>
                </c:pt>
                <c:pt idx="20005">
                  <c:v>2.0005000000000002</c:v>
                </c:pt>
                <c:pt idx="20006">
                  <c:v>2.0005999999999999</c:v>
                </c:pt>
                <c:pt idx="20007">
                  <c:v>2.0006999999999997</c:v>
                </c:pt>
                <c:pt idx="20008">
                  <c:v>2.0007999999999999</c:v>
                </c:pt>
                <c:pt idx="20009">
                  <c:v>2.0008999999999997</c:v>
                </c:pt>
                <c:pt idx="20010">
                  <c:v>2.0010000000000003</c:v>
                </c:pt>
                <c:pt idx="20011">
                  <c:v>2.0011000000000001</c:v>
                </c:pt>
                <c:pt idx="20012">
                  <c:v>2.0011999999999999</c:v>
                </c:pt>
                <c:pt idx="20013">
                  <c:v>2.0013000000000001</c:v>
                </c:pt>
                <c:pt idx="20014">
                  <c:v>2.0013999999999998</c:v>
                </c:pt>
                <c:pt idx="20015">
                  <c:v>2.0014999999999996</c:v>
                </c:pt>
                <c:pt idx="20016">
                  <c:v>2.0016000000000003</c:v>
                </c:pt>
                <c:pt idx="20017">
                  <c:v>2.0017</c:v>
                </c:pt>
                <c:pt idx="20018">
                  <c:v>2.0018000000000002</c:v>
                </c:pt>
                <c:pt idx="20019">
                  <c:v>2.0019</c:v>
                </c:pt>
                <c:pt idx="20020">
                  <c:v>2.0019999999999998</c:v>
                </c:pt>
                <c:pt idx="20021">
                  <c:v>2.0021</c:v>
                </c:pt>
                <c:pt idx="20022">
                  <c:v>2.0022000000000002</c:v>
                </c:pt>
                <c:pt idx="20023">
                  <c:v>2.0023</c:v>
                </c:pt>
                <c:pt idx="20024">
                  <c:v>2.0024000000000002</c:v>
                </c:pt>
                <c:pt idx="20025">
                  <c:v>2.0024999999999999</c:v>
                </c:pt>
                <c:pt idx="20026">
                  <c:v>2.0026000000000002</c:v>
                </c:pt>
                <c:pt idx="20027">
                  <c:v>2.0026999999999999</c:v>
                </c:pt>
                <c:pt idx="20028">
                  <c:v>2.0027999999999997</c:v>
                </c:pt>
                <c:pt idx="20029">
                  <c:v>2.0029000000000003</c:v>
                </c:pt>
                <c:pt idx="20030">
                  <c:v>2.0030000000000001</c:v>
                </c:pt>
                <c:pt idx="20031">
                  <c:v>2.0030999999999999</c:v>
                </c:pt>
                <c:pt idx="20032">
                  <c:v>2.0032000000000001</c:v>
                </c:pt>
                <c:pt idx="20033">
                  <c:v>2.0032999999999999</c:v>
                </c:pt>
                <c:pt idx="20034">
                  <c:v>2.0033999999999996</c:v>
                </c:pt>
                <c:pt idx="20035">
                  <c:v>2.0035000000000003</c:v>
                </c:pt>
                <c:pt idx="20036">
                  <c:v>2.0036</c:v>
                </c:pt>
                <c:pt idx="20037">
                  <c:v>2.0037000000000003</c:v>
                </c:pt>
                <c:pt idx="20038">
                  <c:v>2.0038</c:v>
                </c:pt>
                <c:pt idx="20039">
                  <c:v>2.0038999999999998</c:v>
                </c:pt>
                <c:pt idx="20040">
                  <c:v>2.004</c:v>
                </c:pt>
                <c:pt idx="20041">
                  <c:v>2.0040999999999998</c:v>
                </c:pt>
                <c:pt idx="20042">
                  <c:v>2.0042</c:v>
                </c:pt>
                <c:pt idx="20043">
                  <c:v>2.0043000000000002</c:v>
                </c:pt>
                <c:pt idx="20044">
                  <c:v>2.0044</c:v>
                </c:pt>
                <c:pt idx="20045">
                  <c:v>2.0045000000000002</c:v>
                </c:pt>
                <c:pt idx="20046">
                  <c:v>2.0045999999999999</c:v>
                </c:pt>
                <c:pt idx="20047">
                  <c:v>2.0046999999999997</c:v>
                </c:pt>
                <c:pt idx="20048">
                  <c:v>2.0048000000000004</c:v>
                </c:pt>
                <c:pt idx="20049">
                  <c:v>2.0049000000000001</c:v>
                </c:pt>
                <c:pt idx="20050">
                  <c:v>2.0049999999999999</c:v>
                </c:pt>
                <c:pt idx="20051">
                  <c:v>2.0051000000000001</c:v>
                </c:pt>
                <c:pt idx="20052">
                  <c:v>2.0051999999999999</c:v>
                </c:pt>
                <c:pt idx="20053">
                  <c:v>2.0052999999999996</c:v>
                </c:pt>
                <c:pt idx="20054">
                  <c:v>2.0053999999999998</c:v>
                </c:pt>
                <c:pt idx="20055">
                  <c:v>2.0055000000000001</c:v>
                </c:pt>
                <c:pt idx="20056">
                  <c:v>2.0056000000000003</c:v>
                </c:pt>
                <c:pt idx="20057">
                  <c:v>2.0057</c:v>
                </c:pt>
                <c:pt idx="20058">
                  <c:v>2.0057999999999998</c:v>
                </c:pt>
                <c:pt idx="20059">
                  <c:v>2.0059</c:v>
                </c:pt>
                <c:pt idx="20060">
                  <c:v>2.0059999999999998</c:v>
                </c:pt>
                <c:pt idx="20061">
                  <c:v>2.0061</c:v>
                </c:pt>
                <c:pt idx="20062">
                  <c:v>2.0062000000000002</c:v>
                </c:pt>
                <c:pt idx="20063">
                  <c:v>2.0063</c:v>
                </c:pt>
                <c:pt idx="20064">
                  <c:v>2.0064000000000002</c:v>
                </c:pt>
                <c:pt idx="20065">
                  <c:v>2.0065</c:v>
                </c:pt>
                <c:pt idx="20066">
                  <c:v>2.0065999999999997</c:v>
                </c:pt>
                <c:pt idx="20067">
                  <c:v>2.0067000000000004</c:v>
                </c:pt>
                <c:pt idx="20068">
                  <c:v>2.0068000000000001</c:v>
                </c:pt>
                <c:pt idx="20069">
                  <c:v>2.0068999999999999</c:v>
                </c:pt>
                <c:pt idx="20070">
                  <c:v>2.0070000000000001</c:v>
                </c:pt>
                <c:pt idx="20071">
                  <c:v>2.0070999999999999</c:v>
                </c:pt>
                <c:pt idx="20072">
                  <c:v>2.0072000000000001</c:v>
                </c:pt>
                <c:pt idx="20073">
                  <c:v>2.0072999999999999</c:v>
                </c:pt>
                <c:pt idx="20074">
                  <c:v>2.0074000000000001</c:v>
                </c:pt>
                <c:pt idx="20075">
                  <c:v>2.0075000000000003</c:v>
                </c:pt>
                <c:pt idx="20076">
                  <c:v>2.0076000000000001</c:v>
                </c:pt>
                <c:pt idx="20077">
                  <c:v>2.0076999999999998</c:v>
                </c:pt>
                <c:pt idx="20078">
                  <c:v>2.0078</c:v>
                </c:pt>
                <c:pt idx="20079">
                  <c:v>2.0078999999999998</c:v>
                </c:pt>
                <c:pt idx="20080">
                  <c:v>2.008</c:v>
                </c:pt>
                <c:pt idx="20081">
                  <c:v>2.0081000000000002</c:v>
                </c:pt>
                <c:pt idx="20082">
                  <c:v>2.0082</c:v>
                </c:pt>
                <c:pt idx="20083">
                  <c:v>2.0083000000000002</c:v>
                </c:pt>
                <c:pt idx="20084">
                  <c:v>2.0084</c:v>
                </c:pt>
                <c:pt idx="20085">
                  <c:v>2.0084999999999997</c:v>
                </c:pt>
                <c:pt idx="20086">
                  <c:v>2.0085999999999999</c:v>
                </c:pt>
                <c:pt idx="20087">
                  <c:v>2.0087000000000002</c:v>
                </c:pt>
                <c:pt idx="20088">
                  <c:v>2.0087999999999999</c:v>
                </c:pt>
                <c:pt idx="20089">
                  <c:v>2.0089000000000001</c:v>
                </c:pt>
                <c:pt idx="20090">
                  <c:v>2.0089999999999999</c:v>
                </c:pt>
                <c:pt idx="20091">
                  <c:v>2.0091000000000001</c:v>
                </c:pt>
                <c:pt idx="20092">
                  <c:v>2.0091999999999999</c:v>
                </c:pt>
                <c:pt idx="20093">
                  <c:v>2.0093000000000001</c:v>
                </c:pt>
                <c:pt idx="20094">
                  <c:v>2.0094000000000003</c:v>
                </c:pt>
                <c:pt idx="20095">
                  <c:v>2.0095000000000001</c:v>
                </c:pt>
                <c:pt idx="20096">
                  <c:v>2.0095999999999998</c:v>
                </c:pt>
                <c:pt idx="20097">
                  <c:v>2.0097</c:v>
                </c:pt>
                <c:pt idx="20098">
                  <c:v>2.0097999999999998</c:v>
                </c:pt>
                <c:pt idx="20099">
                  <c:v>2.0098999999999996</c:v>
                </c:pt>
                <c:pt idx="20100">
                  <c:v>2.0100000000000002</c:v>
                </c:pt>
                <c:pt idx="20101">
                  <c:v>2.0101</c:v>
                </c:pt>
                <c:pt idx="20102">
                  <c:v>2.0102000000000002</c:v>
                </c:pt>
                <c:pt idx="20103">
                  <c:v>2.0103</c:v>
                </c:pt>
                <c:pt idx="20104">
                  <c:v>2.0103999999999997</c:v>
                </c:pt>
                <c:pt idx="20105">
                  <c:v>2.0105</c:v>
                </c:pt>
                <c:pt idx="20106">
                  <c:v>2.0106000000000002</c:v>
                </c:pt>
                <c:pt idx="20107">
                  <c:v>2.0106999999999999</c:v>
                </c:pt>
                <c:pt idx="20108">
                  <c:v>2.0108000000000001</c:v>
                </c:pt>
                <c:pt idx="20109">
                  <c:v>2.0108999999999999</c:v>
                </c:pt>
                <c:pt idx="20110">
                  <c:v>2.0110000000000001</c:v>
                </c:pt>
                <c:pt idx="20111">
                  <c:v>2.0110999999999999</c:v>
                </c:pt>
                <c:pt idx="20112">
                  <c:v>2.0112000000000001</c:v>
                </c:pt>
                <c:pt idx="20113">
                  <c:v>2.0113000000000003</c:v>
                </c:pt>
                <c:pt idx="20114">
                  <c:v>2.0114000000000001</c:v>
                </c:pt>
                <c:pt idx="20115">
                  <c:v>2.0114999999999998</c:v>
                </c:pt>
                <c:pt idx="20116">
                  <c:v>2.0116000000000001</c:v>
                </c:pt>
                <c:pt idx="20117">
                  <c:v>2.0116999999999998</c:v>
                </c:pt>
                <c:pt idx="20118">
                  <c:v>2.0117999999999996</c:v>
                </c:pt>
                <c:pt idx="20119">
                  <c:v>2.0119000000000002</c:v>
                </c:pt>
                <c:pt idx="20120">
                  <c:v>2.012</c:v>
                </c:pt>
                <c:pt idx="20121">
                  <c:v>2.0121000000000002</c:v>
                </c:pt>
                <c:pt idx="20122">
                  <c:v>2.0122</c:v>
                </c:pt>
                <c:pt idx="20123">
                  <c:v>2.0122999999999998</c:v>
                </c:pt>
                <c:pt idx="20124">
                  <c:v>2.0124</c:v>
                </c:pt>
                <c:pt idx="20125">
                  <c:v>2.0125000000000002</c:v>
                </c:pt>
                <c:pt idx="20126">
                  <c:v>2.0125999999999999</c:v>
                </c:pt>
                <c:pt idx="20127">
                  <c:v>2.0127000000000002</c:v>
                </c:pt>
                <c:pt idx="20128">
                  <c:v>2.0127999999999999</c:v>
                </c:pt>
                <c:pt idx="20129">
                  <c:v>2.0129000000000001</c:v>
                </c:pt>
                <c:pt idx="20130">
                  <c:v>2.0129999999999999</c:v>
                </c:pt>
                <c:pt idx="20131">
                  <c:v>2.0130999999999997</c:v>
                </c:pt>
                <c:pt idx="20132">
                  <c:v>2.0132000000000003</c:v>
                </c:pt>
                <c:pt idx="20133">
                  <c:v>2.0133000000000001</c:v>
                </c:pt>
                <c:pt idx="20134">
                  <c:v>2.0133999999999999</c:v>
                </c:pt>
                <c:pt idx="20135">
                  <c:v>2.0135000000000001</c:v>
                </c:pt>
                <c:pt idx="20136">
                  <c:v>2.0135999999999998</c:v>
                </c:pt>
                <c:pt idx="20137">
                  <c:v>2.0137</c:v>
                </c:pt>
                <c:pt idx="20138">
                  <c:v>2.0138000000000003</c:v>
                </c:pt>
                <c:pt idx="20139">
                  <c:v>2.0139</c:v>
                </c:pt>
                <c:pt idx="20140">
                  <c:v>2.0140000000000002</c:v>
                </c:pt>
                <c:pt idx="20141">
                  <c:v>2.0141</c:v>
                </c:pt>
                <c:pt idx="20142">
                  <c:v>2.0141999999999998</c:v>
                </c:pt>
                <c:pt idx="20143">
                  <c:v>2.0143</c:v>
                </c:pt>
                <c:pt idx="20144">
                  <c:v>2.0143999999999997</c:v>
                </c:pt>
                <c:pt idx="20145">
                  <c:v>2.0145</c:v>
                </c:pt>
                <c:pt idx="20146">
                  <c:v>2.0146000000000002</c:v>
                </c:pt>
                <c:pt idx="20147">
                  <c:v>2.0146999999999999</c:v>
                </c:pt>
                <c:pt idx="20148">
                  <c:v>2.0148000000000001</c:v>
                </c:pt>
                <c:pt idx="20149">
                  <c:v>2.0148999999999999</c:v>
                </c:pt>
                <c:pt idx="20150">
                  <c:v>2.0149999999999997</c:v>
                </c:pt>
                <c:pt idx="20151">
                  <c:v>2.0151000000000003</c:v>
                </c:pt>
                <c:pt idx="20152">
                  <c:v>2.0152000000000001</c:v>
                </c:pt>
                <c:pt idx="20153">
                  <c:v>2.0152999999999999</c:v>
                </c:pt>
                <c:pt idx="20154">
                  <c:v>2.0154000000000001</c:v>
                </c:pt>
                <c:pt idx="20155">
                  <c:v>2.0154999999999998</c:v>
                </c:pt>
                <c:pt idx="20156">
                  <c:v>2.0156000000000001</c:v>
                </c:pt>
                <c:pt idx="20157">
                  <c:v>2.0156999999999998</c:v>
                </c:pt>
                <c:pt idx="20158">
                  <c:v>2.0158</c:v>
                </c:pt>
                <c:pt idx="20159">
                  <c:v>2.0159000000000002</c:v>
                </c:pt>
                <c:pt idx="20160">
                  <c:v>2.016</c:v>
                </c:pt>
                <c:pt idx="20161">
                  <c:v>2.0160999999999998</c:v>
                </c:pt>
                <c:pt idx="20162">
                  <c:v>2.0162</c:v>
                </c:pt>
                <c:pt idx="20163">
                  <c:v>2.0162999999999998</c:v>
                </c:pt>
                <c:pt idx="20164">
                  <c:v>2.0164</c:v>
                </c:pt>
                <c:pt idx="20165">
                  <c:v>2.0165000000000002</c:v>
                </c:pt>
                <c:pt idx="20166">
                  <c:v>2.0165999999999999</c:v>
                </c:pt>
                <c:pt idx="20167">
                  <c:v>2.0167000000000002</c:v>
                </c:pt>
                <c:pt idx="20168">
                  <c:v>2.0167999999999999</c:v>
                </c:pt>
                <c:pt idx="20169">
                  <c:v>2.0168999999999997</c:v>
                </c:pt>
                <c:pt idx="20170">
                  <c:v>2.0170000000000003</c:v>
                </c:pt>
                <c:pt idx="20171">
                  <c:v>2.0171000000000001</c:v>
                </c:pt>
                <c:pt idx="20172">
                  <c:v>2.0171999999999999</c:v>
                </c:pt>
                <c:pt idx="20173">
                  <c:v>2.0173000000000001</c:v>
                </c:pt>
                <c:pt idx="20174">
                  <c:v>2.0173999999999999</c:v>
                </c:pt>
                <c:pt idx="20175">
                  <c:v>2.0175000000000001</c:v>
                </c:pt>
                <c:pt idx="20176">
                  <c:v>2.0175999999999998</c:v>
                </c:pt>
                <c:pt idx="20177">
                  <c:v>2.0177</c:v>
                </c:pt>
                <c:pt idx="20178">
                  <c:v>2.0178000000000003</c:v>
                </c:pt>
                <c:pt idx="20179">
                  <c:v>2.0179</c:v>
                </c:pt>
                <c:pt idx="20180">
                  <c:v>2.0179999999999998</c:v>
                </c:pt>
                <c:pt idx="20181">
                  <c:v>2.0181</c:v>
                </c:pt>
                <c:pt idx="20182">
                  <c:v>2.0181999999999998</c:v>
                </c:pt>
                <c:pt idx="20183">
                  <c:v>2.0183000000000004</c:v>
                </c:pt>
                <c:pt idx="20184">
                  <c:v>2.0184000000000002</c:v>
                </c:pt>
                <c:pt idx="20185">
                  <c:v>2.0185</c:v>
                </c:pt>
                <c:pt idx="20186">
                  <c:v>2.0186000000000002</c:v>
                </c:pt>
                <c:pt idx="20187">
                  <c:v>2.0186999999999999</c:v>
                </c:pt>
                <c:pt idx="20188">
                  <c:v>2.0187999999999997</c:v>
                </c:pt>
                <c:pt idx="20189">
                  <c:v>2.0188999999999999</c:v>
                </c:pt>
                <c:pt idx="20190">
                  <c:v>2.0190000000000001</c:v>
                </c:pt>
                <c:pt idx="20191">
                  <c:v>2.0190999999999999</c:v>
                </c:pt>
                <c:pt idx="20192">
                  <c:v>2.0192000000000001</c:v>
                </c:pt>
                <c:pt idx="20193">
                  <c:v>2.0192999999999999</c:v>
                </c:pt>
                <c:pt idx="20194">
                  <c:v>2.0194000000000001</c:v>
                </c:pt>
                <c:pt idx="20195">
                  <c:v>2.0194999999999999</c:v>
                </c:pt>
                <c:pt idx="20196">
                  <c:v>2.0196000000000001</c:v>
                </c:pt>
                <c:pt idx="20197">
                  <c:v>2.0197000000000003</c:v>
                </c:pt>
                <c:pt idx="20198">
                  <c:v>2.0198</c:v>
                </c:pt>
                <c:pt idx="20199">
                  <c:v>2.0198999999999998</c:v>
                </c:pt>
                <c:pt idx="20200">
                  <c:v>2.02</c:v>
                </c:pt>
                <c:pt idx="20201">
                  <c:v>2.0200999999999998</c:v>
                </c:pt>
                <c:pt idx="20202">
                  <c:v>2.0202</c:v>
                </c:pt>
                <c:pt idx="20203">
                  <c:v>2.0203000000000002</c:v>
                </c:pt>
                <c:pt idx="20204">
                  <c:v>2.0204</c:v>
                </c:pt>
                <c:pt idx="20205">
                  <c:v>2.0205000000000002</c:v>
                </c:pt>
                <c:pt idx="20206">
                  <c:v>2.0206</c:v>
                </c:pt>
                <c:pt idx="20207">
                  <c:v>2.0206999999999997</c:v>
                </c:pt>
                <c:pt idx="20208">
                  <c:v>2.0207999999999999</c:v>
                </c:pt>
                <c:pt idx="20209">
                  <c:v>2.0209000000000001</c:v>
                </c:pt>
                <c:pt idx="20210">
                  <c:v>2.0209999999999999</c:v>
                </c:pt>
                <c:pt idx="20211">
                  <c:v>2.0211000000000001</c:v>
                </c:pt>
                <c:pt idx="20212">
                  <c:v>2.0211999999999999</c:v>
                </c:pt>
                <c:pt idx="20213">
                  <c:v>2.0213000000000001</c:v>
                </c:pt>
                <c:pt idx="20214">
                  <c:v>2.0213999999999999</c:v>
                </c:pt>
                <c:pt idx="20215">
                  <c:v>2.0215000000000001</c:v>
                </c:pt>
                <c:pt idx="20216">
                  <c:v>2.0216000000000003</c:v>
                </c:pt>
                <c:pt idx="20217">
                  <c:v>2.0217000000000001</c:v>
                </c:pt>
                <c:pt idx="20218">
                  <c:v>2.0217999999999998</c:v>
                </c:pt>
                <c:pt idx="20219">
                  <c:v>2.0219</c:v>
                </c:pt>
                <c:pt idx="20220">
                  <c:v>2.0219999999999998</c:v>
                </c:pt>
                <c:pt idx="20221">
                  <c:v>2.0221</c:v>
                </c:pt>
                <c:pt idx="20222">
                  <c:v>2.0222000000000002</c:v>
                </c:pt>
                <c:pt idx="20223">
                  <c:v>2.0223</c:v>
                </c:pt>
                <c:pt idx="20224">
                  <c:v>2.0224000000000002</c:v>
                </c:pt>
                <c:pt idx="20225">
                  <c:v>2.0225</c:v>
                </c:pt>
                <c:pt idx="20226">
                  <c:v>2.0225999999999997</c:v>
                </c:pt>
                <c:pt idx="20227">
                  <c:v>2.0226999999999999</c:v>
                </c:pt>
                <c:pt idx="20228">
                  <c:v>2.0228000000000002</c:v>
                </c:pt>
                <c:pt idx="20229">
                  <c:v>2.0228999999999999</c:v>
                </c:pt>
                <c:pt idx="20230">
                  <c:v>2.0230000000000001</c:v>
                </c:pt>
                <c:pt idx="20231">
                  <c:v>2.0230999999999999</c:v>
                </c:pt>
                <c:pt idx="20232">
                  <c:v>2.0232000000000001</c:v>
                </c:pt>
                <c:pt idx="20233">
                  <c:v>2.0232999999999999</c:v>
                </c:pt>
                <c:pt idx="20234">
                  <c:v>2.0233999999999996</c:v>
                </c:pt>
                <c:pt idx="20235">
                  <c:v>2.0235000000000003</c:v>
                </c:pt>
                <c:pt idx="20236">
                  <c:v>2.0236000000000001</c:v>
                </c:pt>
                <c:pt idx="20237">
                  <c:v>2.0236999999999998</c:v>
                </c:pt>
                <c:pt idx="20238">
                  <c:v>2.0238</c:v>
                </c:pt>
                <c:pt idx="20239">
                  <c:v>2.0238999999999998</c:v>
                </c:pt>
                <c:pt idx="20240">
                  <c:v>2.024</c:v>
                </c:pt>
                <c:pt idx="20241">
                  <c:v>2.0241000000000002</c:v>
                </c:pt>
                <c:pt idx="20242">
                  <c:v>2.0242</c:v>
                </c:pt>
                <c:pt idx="20243">
                  <c:v>2.0243000000000002</c:v>
                </c:pt>
                <c:pt idx="20244">
                  <c:v>2.0244</c:v>
                </c:pt>
                <c:pt idx="20245">
                  <c:v>2.0244999999999997</c:v>
                </c:pt>
                <c:pt idx="20246">
                  <c:v>2.0246</c:v>
                </c:pt>
                <c:pt idx="20247">
                  <c:v>2.0246999999999997</c:v>
                </c:pt>
                <c:pt idx="20248">
                  <c:v>2.0248000000000004</c:v>
                </c:pt>
                <c:pt idx="20249">
                  <c:v>2.0249000000000001</c:v>
                </c:pt>
                <c:pt idx="20250">
                  <c:v>2.0249999999999999</c:v>
                </c:pt>
                <c:pt idx="20251">
                  <c:v>2.0251000000000001</c:v>
                </c:pt>
                <c:pt idx="20252">
                  <c:v>2.0251999999999999</c:v>
                </c:pt>
                <c:pt idx="20253">
                  <c:v>2.0252999999999997</c:v>
                </c:pt>
                <c:pt idx="20254">
                  <c:v>2.0254000000000003</c:v>
                </c:pt>
                <c:pt idx="20255">
                  <c:v>2.0255000000000001</c:v>
                </c:pt>
                <c:pt idx="20256">
                  <c:v>2.0255999999999998</c:v>
                </c:pt>
                <c:pt idx="20257">
                  <c:v>2.0257000000000001</c:v>
                </c:pt>
                <c:pt idx="20258">
                  <c:v>2.0257999999999998</c:v>
                </c:pt>
                <c:pt idx="20259">
                  <c:v>2.0259</c:v>
                </c:pt>
                <c:pt idx="20260">
                  <c:v>2.0259999999999998</c:v>
                </c:pt>
                <c:pt idx="20261">
                  <c:v>2.0261</c:v>
                </c:pt>
                <c:pt idx="20262">
                  <c:v>2.0262000000000002</c:v>
                </c:pt>
                <c:pt idx="20263">
                  <c:v>2.0263</c:v>
                </c:pt>
                <c:pt idx="20264">
                  <c:v>2.0263999999999998</c:v>
                </c:pt>
                <c:pt idx="20265">
                  <c:v>2.0265</c:v>
                </c:pt>
                <c:pt idx="20266">
                  <c:v>2.0265999999999997</c:v>
                </c:pt>
                <c:pt idx="20267">
                  <c:v>2.0267000000000004</c:v>
                </c:pt>
                <c:pt idx="20268">
                  <c:v>2.0268000000000002</c:v>
                </c:pt>
                <c:pt idx="20269">
                  <c:v>2.0268999999999999</c:v>
                </c:pt>
                <c:pt idx="20270">
                  <c:v>2.0270000000000001</c:v>
                </c:pt>
                <c:pt idx="20271">
                  <c:v>2.0270999999999999</c:v>
                </c:pt>
                <c:pt idx="20272">
                  <c:v>2.0271999999999997</c:v>
                </c:pt>
                <c:pt idx="20273">
                  <c:v>2.0273000000000003</c:v>
                </c:pt>
                <c:pt idx="20274">
                  <c:v>2.0274000000000001</c:v>
                </c:pt>
                <c:pt idx="20275">
                  <c:v>2.0274999999999999</c:v>
                </c:pt>
                <c:pt idx="20276">
                  <c:v>2.0276000000000001</c:v>
                </c:pt>
                <c:pt idx="20277">
                  <c:v>2.0276999999999998</c:v>
                </c:pt>
                <c:pt idx="20278">
                  <c:v>2.0278</c:v>
                </c:pt>
                <c:pt idx="20279">
                  <c:v>2.0278999999999998</c:v>
                </c:pt>
                <c:pt idx="20280">
                  <c:v>2.028</c:v>
                </c:pt>
                <c:pt idx="20281">
                  <c:v>2.0281000000000002</c:v>
                </c:pt>
                <c:pt idx="20282">
                  <c:v>2.0282</c:v>
                </c:pt>
                <c:pt idx="20283">
                  <c:v>2.0282999999999998</c:v>
                </c:pt>
                <c:pt idx="20284">
                  <c:v>2.0284</c:v>
                </c:pt>
                <c:pt idx="20285">
                  <c:v>2.0284999999999997</c:v>
                </c:pt>
                <c:pt idx="20286">
                  <c:v>2.0286000000000004</c:v>
                </c:pt>
                <c:pt idx="20287">
                  <c:v>2.0287000000000002</c:v>
                </c:pt>
                <c:pt idx="20288">
                  <c:v>2.0287999999999999</c:v>
                </c:pt>
                <c:pt idx="20289">
                  <c:v>2.0289000000000001</c:v>
                </c:pt>
                <c:pt idx="20290">
                  <c:v>2.0289999999999999</c:v>
                </c:pt>
                <c:pt idx="20291">
                  <c:v>2.0290999999999997</c:v>
                </c:pt>
                <c:pt idx="20292">
                  <c:v>2.0291999999999999</c:v>
                </c:pt>
                <c:pt idx="20293">
                  <c:v>2.0293000000000001</c:v>
                </c:pt>
                <c:pt idx="20294">
                  <c:v>2.0294000000000003</c:v>
                </c:pt>
                <c:pt idx="20295">
                  <c:v>2.0295000000000001</c:v>
                </c:pt>
                <c:pt idx="20296">
                  <c:v>2.0295999999999998</c:v>
                </c:pt>
                <c:pt idx="20297">
                  <c:v>2.0297000000000001</c:v>
                </c:pt>
                <c:pt idx="20298">
                  <c:v>2.0297999999999998</c:v>
                </c:pt>
                <c:pt idx="20299">
                  <c:v>2.0299</c:v>
                </c:pt>
                <c:pt idx="20300">
                  <c:v>2.0300000000000002</c:v>
                </c:pt>
                <c:pt idx="20301">
                  <c:v>2.0301</c:v>
                </c:pt>
                <c:pt idx="20302">
                  <c:v>2.0301999999999998</c:v>
                </c:pt>
                <c:pt idx="20303">
                  <c:v>2.0303</c:v>
                </c:pt>
                <c:pt idx="20304">
                  <c:v>2.0303999999999998</c:v>
                </c:pt>
                <c:pt idx="20305">
                  <c:v>2.0305</c:v>
                </c:pt>
                <c:pt idx="20306">
                  <c:v>2.0306000000000002</c:v>
                </c:pt>
                <c:pt idx="20307">
                  <c:v>2.0306999999999999</c:v>
                </c:pt>
                <c:pt idx="20308">
                  <c:v>2.0308000000000002</c:v>
                </c:pt>
                <c:pt idx="20309">
                  <c:v>2.0308999999999999</c:v>
                </c:pt>
                <c:pt idx="20310">
                  <c:v>2.0309999999999997</c:v>
                </c:pt>
                <c:pt idx="20311">
                  <c:v>2.0310999999999999</c:v>
                </c:pt>
                <c:pt idx="20312">
                  <c:v>2.0312000000000001</c:v>
                </c:pt>
                <c:pt idx="20313">
                  <c:v>2.0313000000000003</c:v>
                </c:pt>
                <c:pt idx="20314">
                  <c:v>2.0314000000000001</c:v>
                </c:pt>
                <c:pt idx="20315">
                  <c:v>2.0314999999999999</c:v>
                </c:pt>
                <c:pt idx="20316">
                  <c:v>2.0316000000000001</c:v>
                </c:pt>
                <c:pt idx="20317">
                  <c:v>2.0316999999999998</c:v>
                </c:pt>
                <c:pt idx="20318">
                  <c:v>2.0318000000000001</c:v>
                </c:pt>
                <c:pt idx="20319">
                  <c:v>2.0319000000000003</c:v>
                </c:pt>
                <c:pt idx="20320">
                  <c:v>2.032</c:v>
                </c:pt>
                <c:pt idx="20321">
                  <c:v>2.0320999999999998</c:v>
                </c:pt>
                <c:pt idx="20322">
                  <c:v>2.0322</c:v>
                </c:pt>
                <c:pt idx="20323">
                  <c:v>2.0322999999999998</c:v>
                </c:pt>
                <c:pt idx="20324">
                  <c:v>2.0324</c:v>
                </c:pt>
                <c:pt idx="20325">
                  <c:v>2.0325000000000002</c:v>
                </c:pt>
                <c:pt idx="20326">
                  <c:v>2.0326</c:v>
                </c:pt>
                <c:pt idx="20327">
                  <c:v>2.0327000000000002</c:v>
                </c:pt>
                <c:pt idx="20328">
                  <c:v>2.0327999999999999</c:v>
                </c:pt>
                <c:pt idx="20329">
                  <c:v>2.0328999999999997</c:v>
                </c:pt>
                <c:pt idx="20330">
                  <c:v>2.0329999999999999</c:v>
                </c:pt>
                <c:pt idx="20331">
                  <c:v>2.0331000000000001</c:v>
                </c:pt>
                <c:pt idx="20332">
                  <c:v>2.0332000000000003</c:v>
                </c:pt>
                <c:pt idx="20333">
                  <c:v>2.0333000000000001</c:v>
                </c:pt>
                <c:pt idx="20334">
                  <c:v>2.0333999999999999</c:v>
                </c:pt>
                <c:pt idx="20335">
                  <c:v>2.0335000000000001</c:v>
                </c:pt>
                <c:pt idx="20336">
                  <c:v>2.0335999999999999</c:v>
                </c:pt>
                <c:pt idx="20337">
                  <c:v>2.0336999999999996</c:v>
                </c:pt>
                <c:pt idx="20338">
                  <c:v>2.0338000000000003</c:v>
                </c:pt>
                <c:pt idx="20339">
                  <c:v>2.0339</c:v>
                </c:pt>
                <c:pt idx="20340">
                  <c:v>2.0339999999999998</c:v>
                </c:pt>
                <c:pt idx="20341">
                  <c:v>2.0341</c:v>
                </c:pt>
                <c:pt idx="20342">
                  <c:v>2.0341999999999998</c:v>
                </c:pt>
                <c:pt idx="20343">
                  <c:v>2.0343</c:v>
                </c:pt>
                <c:pt idx="20344">
                  <c:v>2.0344000000000002</c:v>
                </c:pt>
                <c:pt idx="20345">
                  <c:v>2.0345</c:v>
                </c:pt>
                <c:pt idx="20346">
                  <c:v>2.0346000000000002</c:v>
                </c:pt>
                <c:pt idx="20347">
                  <c:v>2.0347</c:v>
                </c:pt>
                <c:pt idx="20348">
                  <c:v>2.0347999999999997</c:v>
                </c:pt>
                <c:pt idx="20349">
                  <c:v>2.0348999999999999</c:v>
                </c:pt>
                <c:pt idx="20350">
                  <c:v>2.0349999999999997</c:v>
                </c:pt>
                <c:pt idx="20351">
                  <c:v>2.0351000000000004</c:v>
                </c:pt>
                <c:pt idx="20352">
                  <c:v>2.0352000000000001</c:v>
                </c:pt>
                <c:pt idx="20353">
                  <c:v>2.0352999999999999</c:v>
                </c:pt>
                <c:pt idx="20354">
                  <c:v>2.0354000000000001</c:v>
                </c:pt>
                <c:pt idx="20355">
                  <c:v>2.0354999999999999</c:v>
                </c:pt>
                <c:pt idx="20356">
                  <c:v>2.0355999999999996</c:v>
                </c:pt>
                <c:pt idx="20357">
                  <c:v>2.0357000000000003</c:v>
                </c:pt>
                <c:pt idx="20358">
                  <c:v>2.0358000000000001</c:v>
                </c:pt>
                <c:pt idx="20359">
                  <c:v>2.0359000000000003</c:v>
                </c:pt>
                <c:pt idx="20360">
                  <c:v>2.036</c:v>
                </c:pt>
                <c:pt idx="20361">
                  <c:v>2.0360999999999998</c:v>
                </c:pt>
                <c:pt idx="20362">
                  <c:v>2.0362</c:v>
                </c:pt>
                <c:pt idx="20363">
                  <c:v>2.0363000000000002</c:v>
                </c:pt>
                <c:pt idx="20364">
                  <c:v>2.0364</c:v>
                </c:pt>
                <c:pt idx="20365">
                  <c:v>2.0365000000000002</c:v>
                </c:pt>
                <c:pt idx="20366">
                  <c:v>2.0366</c:v>
                </c:pt>
                <c:pt idx="20367">
                  <c:v>2.0366999999999997</c:v>
                </c:pt>
                <c:pt idx="20368">
                  <c:v>2.0367999999999999</c:v>
                </c:pt>
                <c:pt idx="20369">
                  <c:v>2.0368999999999997</c:v>
                </c:pt>
                <c:pt idx="20370">
                  <c:v>2.0370000000000004</c:v>
                </c:pt>
                <c:pt idx="20371">
                  <c:v>2.0371000000000001</c:v>
                </c:pt>
                <c:pt idx="20372">
                  <c:v>2.0371999999999999</c:v>
                </c:pt>
                <c:pt idx="20373">
                  <c:v>2.0373000000000001</c:v>
                </c:pt>
                <c:pt idx="20374">
                  <c:v>2.0373999999999999</c:v>
                </c:pt>
                <c:pt idx="20375">
                  <c:v>2.0374999999999996</c:v>
                </c:pt>
                <c:pt idx="20376">
                  <c:v>2.0376000000000003</c:v>
                </c:pt>
                <c:pt idx="20377">
                  <c:v>2.0377000000000001</c:v>
                </c:pt>
                <c:pt idx="20378">
                  <c:v>2.0378000000000003</c:v>
                </c:pt>
                <c:pt idx="20379">
                  <c:v>2.0379</c:v>
                </c:pt>
                <c:pt idx="20380">
                  <c:v>2.0379999999999998</c:v>
                </c:pt>
                <c:pt idx="20381">
                  <c:v>2.0381</c:v>
                </c:pt>
                <c:pt idx="20382">
                  <c:v>2.0381999999999998</c:v>
                </c:pt>
                <c:pt idx="20383">
                  <c:v>2.0383</c:v>
                </c:pt>
                <c:pt idx="20384">
                  <c:v>2.0384000000000002</c:v>
                </c:pt>
                <c:pt idx="20385">
                  <c:v>2.0385</c:v>
                </c:pt>
                <c:pt idx="20386">
                  <c:v>2.0385999999999997</c:v>
                </c:pt>
                <c:pt idx="20387">
                  <c:v>2.0387</c:v>
                </c:pt>
                <c:pt idx="20388">
                  <c:v>2.0387999999999997</c:v>
                </c:pt>
                <c:pt idx="20389">
                  <c:v>2.0389000000000004</c:v>
                </c:pt>
                <c:pt idx="20390">
                  <c:v>2.0390000000000001</c:v>
                </c:pt>
                <c:pt idx="20391">
                  <c:v>2.0390999999999999</c:v>
                </c:pt>
                <c:pt idx="20392">
                  <c:v>2.0392000000000001</c:v>
                </c:pt>
                <c:pt idx="20393">
                  <c:v>2.0392999999999999</c:v>
                </c:pt>
                <c:pt idx="20394">
                  <c:v>2.0393999999999997</c:v>
                </c:pt>
                <c:pt idx="20395">
                  <c:v>2.0394999999999999</c:v>
                </c:pt>
                <c:pt idx="20396">
                  <c:v>2.0396000000000001</c:v>
                </c:pt>
                <c:pt idx="20397">
                  <c:v>2.0397000000000003</c:v>
                </c:pt>
                <c:pt idx="20398">
                  <c:v>2.0398000000000001</c:v>
                </c:pt>
                <c:pt idx="20399">
                  <c:v>2.0398999999999998</c:v>
                </c:pt>
                <c:pt idx="20400">
                  <c:v>2.04</c:v>
                </c:pt>
                <c:pt idx="20401">
                  <c:v>2.0400999999999998</c:v>
                </c:pt>
                <c:pt idx="20402">
                  <c:v>2.0402</c:v>
                </c:pt>
                <c:pt idx="20403">
                  <c:v>2.0403000000000002</c:v>
                </c:pt>
                <c:pt idx="20404">
                  <c:v>2.0404</c:v>
                </c:pt>
                <c:pt idx="20405">
                  <c:v>2.0405000000000002</c:v>
                </c:pt>
                <c:pt idx="20406">
                  <c:v>2.0406</c:v>
                </c:pt>
                <c:pt idx="20407">
                  <c:v>2.0406999999999997</c:v>
                </c:pt>
                <c:pt idx="20408">
                  <c:v>2.0407999999999999</c:v>
                </c:pt>
                <c:pt idx="20409">
                  <c:v>2.0409000000000002</c:v>
                </c:pt>
                <c:pt idx="20410">
                  <c:v>2.0409999999999999</c:v>
                </c:pt>
                <c:pt idx="20411">
                  <c:v>2.0411000000000001</c:v>
                </c:pt>
                <c:pt idx="20412">
                  <c:v>2.0411999999999999</c:v>
                </c:pt>
                <c:pt idx="20413">
                  <c:v>2.0412999999999997</c:v>
                </c:pt>
                <c:pt idx="20414">
                  <c:v>2.0413999999999999</c:v>
                </c:pt>
                <c:pt idx="20415">
                  <c:v>2.0415000000000001</c:v>
                </c:pt>
                <c:pt idx="20416">
                  <c:v>2.0416000000000003</c:v>
                </c:pt>
                <c:pt idx="20417">
                  <c:v>2.0417000000000001</c:v>
                </c:pt>
                <c:pt idx="20418">
                  <c:v>2.0417999999999998</c:v>
                </c:pt>
                <c:pt idx="20419">
                  <c:v>2.0419</c:v>
                </c:pt>
                <c:pt idx="20420">
                  <c:v>2.0419999999999998</c:v>
                </c:pt>
                <c:pt idx="20421">
                  <c:v>2.0421</c:v>
                </c:pt>
                <c:pt idx="20422">
                  <c:v>2.0422000000000002</c:v>
                </c:pt>
                <c:pt idx="20423">
                  <c:v>2.0423</c:v>
                </c:pt>
                <c:pt idx="20424">
                  <c:v>2.0424000000000002</c:v>
                </c:pt>
                <c:pt idx="20425">
                  <c:v>2.0425</c:v>
                </c:pt>
                <c:pt idx="20426">
                  <c:v>2.0425999999999997</c:v>
                </c:pt>
                <c:pt idx="20427">
                  <c:v>2.0427</c:v>
                </c:pt>
                <c:pt idx="20428">
                  <c:v>2.0428000000000002</c:v>
                </c:pt>
                <c:pt idx="20429">
                  <c:v>2.0428999999999999</c:v>
                </c:pt>
                <c:pt idx="20430">
                  <c:v>2.0430000000000001</c:v>
                </c:pt>
                <c:pt idx="20431">
                  <c:v>2.0430999999999999</c:v>
                </c:pt>
                <c:pt idx="20432">
                  <c:v>2.0431999999999997</c:v>
                </c:pt>
                <c:pt idx="20433">
                  <c:v>2.0432999999999999</c:v>
                </c:pt>
                <c:pt idx="20434">
                  <c:v>2.0434000000000001</c:v>
                </c:pt>
                <c:pt idx="20435">
                  <c:v>2.0435000000000003</c:v>
                </c:pt>
                <c:pt idx="20436">
                  <c:v>2.0436000000000001</c:v>
                </c:pt>
                <c:pt idx="20437">
                  <c:v>2.0436999999999999</c:v>
                </c:pt>
                <c:pt idx="20438">
                  <c:v>2.0438000000000001</c:v>
                </c:pt>
                <c:pt idx="20439">
                  <c:v>2.0438999999999998</c:v>
                </c:pt>
                <c:pt idx="20440">
                  <c:v>2.0439999999999996</c:v>
                </c:pt>
                <c:pt idx="20441">
                  <c:v>2.0441000000000003</c:v>
                </c:pt>
                <c:pt idx="20442">
                  <c:v>2.0442</c:v>
                </c:pt>
                <c:pt idx="20443">
                  <c:v>2.0443000000000002</c:v>
                </c:pt>
                <c:pt idx="20444">
                  <c:v>2.0444</c:v>
                </c:pt>
                <c:pt idx="20445">
                  <c:v>2.0444999999999998</c:v>
                </c:pt>
                <c:pt idx="20446">
                  <c:v>2.0446</c:v>
                </c:pt>
                <c:pt idx="20447">
                  <c:v>2.0447000000000002</c:v>
                </c:pt>
                <c:pt idx="20448">
                  <c:v>2.0448</c:v>
                </c:pt>
                <c:pt idx="20449">
                  <c:v>2.0449000000000002</c:v>
                </c:pt>
                <c:pt idx="20450">
                  <c:v>2.0449999999999999</c:v>
                </c:pt>
                <c:pt idx="20451">
                  <c:v>2.0451000000000001</c:v>
                </c:pt>
                <c:pt idx="20452">
                  <c:v>2.0451999999999999</c:v>
                </c:pt>
                <c:pt idx="20453">
                  <c:v>2.0453000000000001</c:v>
                </c:pt>
                <c:pt idx="20454">
                  <c:v>2.0454000000000003</c:v>
                </c:pt>
                <c:pt idx="20455">
                  <c:v>2.0455000000000001</c:v>
                </c:pt>
                <c:pt idx="20456">
                  <c:v>2.0455999999999999</c:v>
                </c:pt>
                <c:pt idx="20457">
                  <c:v>2.0457000000000001</c:v>
                </c:pt>
                <c:pt idx="20458">
                  <c:v>2.0457999999999998</c:v>
                </c:pt>
                <c:pt idx="20459">
                  <c:v>2.0458999999999996</c:v>
                </c:pt>
                <c:pt idx="20460">
                  <c:v>2.0460000000000003</c:v>
                </c:pt>
                <c:pt idx="20461">
                  <c:v>2.0461</c:v>
                </c:pt>
                <c:pt idx="20462">
                  <c:v>2.0462000000000002</c:v>
                </c:pt>
                <c:pt idx="20463">
                  <c:v>2.0463</c:v>
                </c:pt>
                <c:pt idx="20464">
                  <c:v>2.0463999999999998</c:v>
                </c:pt>
                <c:pt idx="20465">
                  <c:v>2.0465</c:v>
                </c:pt>
                <c:pt idx="20466">
                  <c:v>2.0466000000000002</c:v>
                </c:pt>
                <c:pt idx="20467">
                  <c:v>2.0467</c:v>
                </c:pt>
                <c:pt idx="20468">
                  <c:v>2.0468000000000002</c:v>
                </c:pt>
                <c:pt idx="20469">
                  <c:v>2.0468999999999999</c:v>
                </c:pt>
                <c:pt idx="20470">
                  <c:v>2.0470000000000002</c:v>
                </c:pt>
                <c:pt idx="20471">
                  <c:v>2.0470999999999999</c:v>
                </c:pt>
                <c:pt idx="20472">
                  <c:v>2.0471999999999997</c:v>
                </c:pt>
                <c:pt idx="20473">
                  <c:v>2.0473000000000003</c:v>
                </c:pt>
                <c:pt idx="20474">
                  <c:v>2.0474000000000001</c:v>
                </c:pt>
                <c:pt idx="20475">
                  <c:v>2.0474999999999999</c:v>
                </c:pt>
                <c:pt idx="20476">
                  <c:v>2.0476000000000001</c:v>
                </c:pt>
                <c:pt idx="20477">
                  <c:v>2.0476999999999999</c:v>
                </c:pt>
                <c:pt idx="20478">
                  <c:v>2.0477999999999996</c:v>
                </c:pt>
                <c:pt idx="20479">
                  <c:v>2.0479000000000003</c:v>
                </c:pt>
                <c:pt idx="20480">
                  <c:v>2.048</c:v>
                </c:pt>
                <c:pt idx="20481">
                  <c:v>2.0481000000000003</c:v>
                </c:pt>
                <c:pt idx="20482">
                  <c:v>2.0482</c:v>
                </c:pt>
                <c:pt idx="20483">
                  <c:v>2.0482999999999998</c:v>
                </c:pt>
                <c:pt idx="20484">
                  <c:v>2.0484</c:v>
                </c:pt>
                <c:pt idx="20485">
                  <c:v>2.0484999999999998</c:v>
                </c:pt>
                <c:pt idx="20486">
                  <c:v>2.0486</c:v>
                </c:pt>
                <c:pt idx="20487">
                  <c:v>2.0487000000000002</c:v>
                </c:pt>
                <c:pt idx="20488">
                  <c:v>2.0488</c:v>
                </c:pt>
                <c:pt idx="20489">
                  <c:v>2.0489000000000002</c:v>
                </c:pt>
                <c:pt idx="20490">
                  <c:v>2.0489999999999999</c:v>
                </c:pt>
                <c:pt idx="20491">
                  <c:v>2.0490999999999997</c:v>
                </c:pt>
                <c:pt idx="20492">
                  <c:v>2.0492000000000004</c:v>
                </c:pt>
                <c:pt idx="20493">
                  <c:v>2.0493000000000001</c:v>
                </c:pt>
                <c:pt idx="20494">
                  <c:v>2.0493999999999999</c:v>
                </c:pt>
                <c:pt idx="20495">
                  <c:v>2.0495000000000001</c:v>
                </c:pt>
                <c:pt idx="20496">
                  <c:v>2.0495999999999999</c:v>
                </c:pt>
                <c:pt idx="20497">
                  <c:v>2.0496999999999996</c:v>
                </c:pt>
                <c:pt idx="20498">
                  <c:v>2.0497999999999998</c:v>
                </c:pt>
                <c:pt idx="20499">
                  <c:v>2.0499000000000001</c:v>
                </c:pt>
                <c:pt idx="20500">
                  <c:v>2.0500000000000003</c:v>
                </c:pt>
                <c:pt idx="20501">
                  <c:v>2.0501</c:v>
                </c:pt>
                <c:pt idx="20502">
                  <c:v>2.0501999999999998</c:v>
                </c:pt>
                <c:pt idx="20503">
                  <c:v>2.0503</c:v>
                </c:pt>
                <c:pt idx="20504">
                  <c:v>2.0503999999999998</c:v>
                </c:pt>
                <c:pt idx="20505">
                  <c:v>2.0505</c:v>
                </c:pt>
                <c:pt idx="20506">
                  <c:v>2.0506000000000002</c:v>
                </c:pt>
                <c:pt idx="20507">
                  <c:v>2.0507</c:v>
                </c:pt>
                <c:pt idx="20508">
                  <c:v>2.0508000000000002</c:v>
                </c:pt>
                <c:pt idx="20509">
                  <c:v>2.0508999999999999</c:v>
                </c:pt>
                <c:pt idx="20510">
                  <c:v>2.0509999999999997</c:v>
                </c:pt>
                <c:pt idx="20511">
                  <c:v>2.0510999999999999</c:v>
                </c:pt>
                <c:pt idx="20512">
                  <c:v>2.0512000000000001</c:v>
                </c:pt>
                <c:pt idx="20513">
                  <c:v>2.0512999999999999</c:v>
                </c:pt>
                <c:pt idx="20514">
                  <c:v>2.0514000000000001</c:v>
                </c:pt>
                <c:pt idx="20515">
                  <c:v>2.0514999999999999</c:v>
                </c:pt>
                <c:pt idx="20516">
                  <c:v>2.0516000000000001</c:v>
                </c:pt>
                <c:pt idx="20517">
                  <c:v>2.0516999999999999</c:v>
                </c:pt>
                <c:pt idx="20518">
                  <c:v>2.0518000000000001</c:v>
                </c:pt>
                <c:pt idx="20519">
                  <c:v>2.0519000000000003</c:v>
                </c:pt>
                <c:pt idx="20520">
                  <c:v>2.052</c:v>
                </c:pt>
                <c:pt idx="20521">
                  <c:v>2.0520999999999998</c:v>
                </c:pt>
                <c:pt idx="20522">
                  <c:v>2.0522</c:v>
                </c:pt>
                <c:pt idx="20523">
                  <c:v>2.0522999999999998</c:v>
                </c:pt>
                <c:pt idx="20524">
                  <c:v>2.0524</c:v>
                </c:pt>
                <c:pt idx="20525">
                  <c:v>2.0525000000000002</c:v>
                </c:pt>
                <c:pt idx="20526">
                  <c:v>2.0526</c:v>
                </c:pt>
                <c:pt idx="20527">
                  <c:v>2.0527000000000002</c:v>
                </c:pt>
                <c:pt idx="20528">
                  <c:v>2.0528</c:v>
                </c:pt>
                <c:pt idx="20529">
                  <c:v>2.0528999999999997</c:v>
                </c:pt>
                <c:pt idx="20530">
                  <c:v>2.0529999999999999</c:v>
                </c:pt>
                <c:pt idx="20531">
                  <c:v>2.0531000000000001</c:v>
                </c:pt>
                <c:pt idx="20532">
                  <c:v>2.0531999999999999</c:v>
                </c:pt>
                <c:pt idx="20533">
                  <c:v>2.0533000000000001</c:v>
                </c:pt>
                <c:pt idx="20534">
                  <c:v>2.0533999999999999</c:v>
                </c:pt>
                <c:pt idx="20535">
                  <c:v>2.0535000000000001</c:v>
                </c:pt>
                <c:pt idx="20536">
                  <c:v>2.0535999999999999</c:v>
                </c:pt>
                <c:pt idx="20537">
                  <c:v>2.0537000000000001</c:v>
                </c:pt>
                <c:pt idx="20538">
                  <c:v>2.0538000000000003</c:v>
                </c:pt>
                <c:pt idx="20539">
                  <c:v>2.0539000000000001</c:v>
                </c:pt>
                <c:pt idx="20540">
                  <c:v>2.0539999999999998</c:v>
                </c:pt>
                <c:pt idx="20541">
                  <c:v>2.0541</c:v>
                </c:pt>
                <c:pt idx="20542">
                  <c:v>2.0541999999999998</c:v>
                </c:pt>
                <c:pt idx="20543">
                  <c:v>2.0542999999999996</c:v>
                </c:pt>
                <c:pt idx="20544">
                  <c:v>2.0544000000000002</c:v>
                </c:pt>
                <c:pt idx="20545">
                  <c:v>2.0545</c:v>
                </c:pt>
                <c:pt idx="20546">
                  <c:v>2.0546000000000002</c:v>
                </c:pt>
                <c:pt idx="20547">
                  <c:v>2.0547</c:v>
                </c:pt>
                <c:pt idx="20548">
                  <c:v>2.0547999999999997</c:v>
                </c:pt>
                <c:pt idx="20549">
                  <c:v>2.0548999999999999</c:v>
                </c:pt>
                <c:pt idx="20550">
                  <c:v>2.0550000000000002</c:v>
                </c:pt>
                <c:pt idx="20551">
                  <c:v>2.0550999999999999</c:v>
                </c:pt>
                <c:pt idx="20552">
                  <c:v>2.0552000000000001</c:v>
                </c:pt>
                <c:pt idx="20553">
                  <c:v>2.0552999999999999</c:v>
                </c:pt>
                <c:pt idx="20554">
                  <c:v>2.0554000000000001</c:v>
                </c:pt>
                <c:pt idx="20555">
                  <c:v>2.0554999999999999</c:v>
                </c:pt>
                <c:pt idx="20556">
                  <c:v>2.0556000000000001</c:v>
                </c:pt>
                <c:pt idx="20557">
                  <c:v>2.0557000000000003</c:v>
                </c:pt>
                <c:pt idx="20558">
                  <c:v>2.0558000000000001</c:v>
                </c:pt>
                <c:pt idx="20559">
                  <c:v>2.0558999999999998</c:v>
                </c:pt>
                <c:pt idx="20560">
                  <c:v>2.056</c:v>
                </c:pt>
                <c:pt idx="20561">
                  <c:v>2.0560999999999998</c:v>
                </c:pt>
                <c:pt idx="20562">
                  <c:v>2.0562</c:v>
                </c:pt>
                <c:pt idx="20563">
                  <c:v>2.0563000000000002</c:v>
                </c:pt>
                <c:pt idx="20564">
                  <c:v>2.0564</c:v>
                </c:pt>
                <c:pt idx="20565">
                  <c:v>2.0565000000000002</c:v>
                </c:pt>
                <c:pt idx="20566">
                  <c:v>2.0566</c:v>
                </c:pt>
                <c:pt idx="20567">
                  <c:v>2.0566999999999998</c:v>
                </c:pt>
                <c:pt idx="20568">
                  <c:v>2.0568</c:v>
                </c:pt>
                <c:pt idx="20569">
                  <c:v>2.0569000000000002</c:v>
                </c:pt>
                <c:pt idx="20570">
                  <c:v>2.0569999999999999</c:v>
                </c:pt>
                <c:pt idx="20571">
                  <c:v>2.0571000000000002</c:v>
                </c:pt>
                <c:pt idx="20572">
                  <c:v>2.0571999999999999</c:v>
                </c:pt>
                <c:pt idx="20573">
                  <c:v>2.0573000000000001</c:v>
                </c:pt>
                <c:pt idx="20574">
                  <c:v>2.0573999999999999</c:v>
                </c:pt>
                <c:pt idx="20575">
                  <c:v>2.0574999999999997</c:v>
                </c:pt>
                <c:pt idx="20576">
                  <c:v>2.0576000000000003</c:v>
                </c:pt>
                <c:pt idx="20577">
                  <c:v>2.0577000000000001</c:v>
                </c:pt>
                <c:pt idx="20578">
                  <c:v>2.0577999999999999</c:v>
                </c:pt>
                <c:pt idx="20579">
                  <c:v>2.0579000000000001</c:v>
                </c:pt>
                <c:pt idx="20580">
                  <c:v>2.0579999999999998</c:v>
                </c:pt>
                <c:pt idx="20581">
                  <c:v>2.0581</c:v>
                </c:pt>
                <c:pt idx="20582">
                  <c:v>2.0582000000000003</c:v>
                </c:pt>
                <c:pt idx="20583">
                  <c:v>2.0583</c:v>
                </c:pt>
                <c:pt idx="20584">
                  <c:v>2.0584000000000002</c:v>
                </c:pt>
                <c:pt idx="20585">
                  <c:v>2.0585</c:v>
                </c:pt>
                <c:pt idx="20586">
                  <c:v>2.0585999999999998</c:v>
                </c:pt>
                <c:pt idx="20587">
                  <c:v>2.0587</c:v>
                </c:pt>
                <c:pt idx="20588">
                  <c:v>2.0587999999999997</c:v>
                </c:pt>
                <c:pt idx="20589">
                  <c:v>2.0589</c:v>
                </c:pt>
                <c:pt idx="20590">
                  <c:v>2.0590000000000002</c:v>
                </c:pt>
                <c:pt idx="20591">
                  <c:v>2.0590999999999999</c:v>
                </c:pt>
                <c:pt idx="20592">
                  <c:v>2.0592000000000001</c:v>
                </c:pt>
                <c:pt idx="20593">
                  <c:v>2.0592999999999999</c:v>
                </c:pt>
                <c:pt idx="20594">
                  <c:v>2.0593999999999997</c:v>
                </c:pt>
                <c:pt idx="20595">
                  <c:v>2.0595000000000003</c:v>
                </c:pt>
                <c:pt idx="20596">
                  <c:v>2.0596000000000001</c:v>
                </c:pt>
                <c:pt idx="20597">
                  <c:v>2.0596999999999999</c:v>
                </c:pt>
                <c:pt idx="20598">
                  <c:v>2.0598000000000001</c:v>
                </c:pt>
                <c:pt idx="20599">
                  <c:v>2.0598999999999998</c:v>
                </c:pt>
                <c:pt idx="20600">
                  <c:v>2.06</c:v>
                </c:pt>
                <c:pt idx="20601">
                  <c:v>2.0600999999999998</c:v>
                </c:pt>
                <c:pt idx="20602">
                  <c:v>2.0602</c:v>
                </c:pt>
                <c:pt idx="20603">
                  <c:v>2.0603000000000002</c:v>
                </c:pt>
                <c:pt idx="20604">
                  <c:v>2.0604</c:v>
                </c:pt>
                <c:pt idx="20605">
                  <c:v>2.0604999999999998</c:v>
                </c:pt>
                <c:pt idx="20606">
                  <c:v>2.0606</c:v>
                </c:pt>
                <c:pt idx="20607">
                  <c:v>2.0606999999999998</c:v>
                </c:pt>
                <c:pt idx="20608">
                  <c:v>2.0608</c:v>
                </c:pt>
                <c:pt idx="20609">
                  <c:v>2.0609000000000002</c:v>
                </c:pt>
                <c:pt idx="20610">
                  <c:v>2.0609999999999999</c:v>
                </c:pt>
                <c:pt idx="20611">
                  <c:v>2.0611000000000002</c:v>
                </c:pt>
                <c:pt idx="20612">
                  <c:v>2.0611999999999999</c:v>
                </c:pt>
                <c:pt idx="20613">
                  <c:v>2.0612999999999997</c:v>
                </c:pt>
                <c:pt idx="20614">
                  <c:v>2.0614000000000003</c:v>
                </c:pt>
                <c:pt idx="20615">
                  <c:v>2.0615000000000001</c:v>
                </c:pt>
                <c:pt idx="20616">
                  <c:v>2.0615999999999999</c:v>
                </c:pt>
                <c:pt idx="20617">
                  <c:v>2.0617000000000001</c:v>
                </c:pt>
                <c:pt idx="20618">
                  <c:v>2.0617999999999999</c:v>
                </c:pt>
                <c:pt idx="20619">
                  <c:v>2.0619000000000001</c:v>
                </c:pt>
                <c:pt idx="20620">
                  <c:v>2.0619999999999998</c:v>
                </c:pt>
                <c:pt idx="20621">
                  <c:v>2.0621</c:v>
                </c:pt>
                <c:pt idx="20622">
                  <c:v>2.0622000000000003</c:v>
                </c:pt>
                <c:pt idx="20623">
                  <c:v>2.0623</c:v>
                </c:pt>
                <c:pt idx="20624">
                  <c:v>2.0623999999999998</c:v>
                </c:pt>
                <c:pt idx="20625">
                  <c:v>2.0625</c:v>
                </c:pt>
                <c:pt idx="20626">
                  <c:v>2.0625999999999998</c:v>
                </c:pt>
                <c:pt idx="20627">
                  <c:v>2.0627000000000004</c:v>
                </c:pt>
                <c:pt idx="20628">
                  <c:v>2.0628000000000002</c:v>
                </c:pt>
                <c:pt idx="20629">
                  <c:v>2.0629</c:v>
                </c:pt>
                <c:pt idx="20630">
                  <c:v>2.0630000000000002</c:v>
                </c:pt>
                <c:pt idx="20631">
                  <c:v>2.0630999999999999</c:v>
                </c:pt>
                <c:pt idx="20632">
                  <c:v>2.0631999999999997</c:v>
                </c:pt>
                <c:pt idx="20633">
                  <c:v>2.0632999999999999</c:v>
                </c:pt>
                <c:pt idx="20634">
                  <c:v>2.0634000000000001</c:v>
                </c:pt>
                <c:pt idx="20635">
                  <c:v>2.0634999999999999</c:v>
                </c:pt>
                <c:pt idx="20636">
                  <c:v>2.0636000000000001</c:v>
                </c:pt>
                <c:pt idx="20637">
                  <c:v>2.0636999999999999</c:v>
                </c:pt>
                <c:pt idx="20638">
                  <c:v>2.0638000000000001</c:v>
                </c:pt>
                <c:pt idx="20639">
                  <c:v>2.0638999999999998</c:v>
                </c:pt>
                <c:pt idx="20640">
                  <c:v>2.0640000000000001</c:v>
                </c:pt>
                <c:pt idx="20641">
                  <c:v>2.0641000000000003</c:v>
                </c:pt>
                <c:pt idx="20642">
                  <c:v>2.0642</c:v>
                </c:pt>
                <c:pt idx="20643">
                  <c:v>2.0642999999999998</c:v>
                </c:pt>
                <c:pt idx="20644">
                  <c:v>2.0644</c:v>
                </c:pt>
                <c:pt idx="20645">
                  <c:v>2.0644999999999998</c:v>
                </c:pt>
                <c:pt idx="20646">
                  <c:v>2.0646</c:v>
                </c:pt>
                <c:pt idx="20647">
                  <c:v>2.0647000000000002</c:v>
                </c:pt>
                <c:pt idx="20648">
                  <c:v>2.0648</c:v>
                </c:pt>
                <c:pt idx="20649">
                  <c:v>2.0649000000000002</c:v>
                </c:pt>
                <c:pt idx="20650">
                  <c:v>2.0649999999999999</c:v>
                </c:pt>
                <c:pt idx="20651">
                  <c:v>2.0650999999999997</c:v>
                </c:pt>
                <c:pt idx="20652">
                  <c:v>2.0651999999999999</c:v>
                </c:pt>
                <c:pt idx="20653">
                  <c:v>2.0653000000000001</c:v>
                </c:pt>
                <c:pt idx="20654">
                  <c:v>2.0653999999999999</c:v>
                </c:pt>
                <c:pt idx="20655">
                  <c:v>2.0655000000000001</c:v>
                </c:pt>
                <c:pt idx="20656">
                  <c:v>2.0655999999999999</c:v>
                </c:pt>
                <c:pt idx="20657">
                  <c:v>2.0657000000000001</c:v>
                </c:pt>
                <c:pt idx="20658">
                  <c:v>2.0657999999999999</c:v>
                </c:pt>
                <c:pt idx="20659">
                  <c:v>2.0659000000000001</c:v>
                </c:pt>
                <c:pt idx="20660">
                  <c:v>2.0660000000000003</c:v>
                </c:pt>
                <c:pt idx="20661">
                  <c:v>2.0661</c:v>
                </c:pt>
                <c:pt idx="20662">
                  <c:v>2.0661999999999998</c:v>
                </c:pt>
                <c:pt idx="20663">
                  <c:v>2.0663</c:v>
                </c:pt>
                <c:pt idx="20664">
                  <c:v>2.0663999999999998</c:v>
                </c:pt>
                <c:pt idx="20665">
                  <c:v>2.0665</c:v>
                </c:pt>
                <c:pt idx="20666">
                  <c:v>2.0666000000000002</c:v>
                </c:pt>
                <c:pt idx="20667">
                  <c:v>2.0667</c:v>
                </c:pt>
                <c:pt idx="20668">
                  <c:v>2.0668000000000002</c:v>
                </c:pt>
                <c:pt idx="20669">
                  <c:v>2.0669</c:v>
                </c:pt>
                <c:pt idx="20670">
                  <c:v>2.0669999999999997</c:v>
                </c:pt>
                <c:pt idx="20671">
                  <c:v>2.0670999999999999</c:v>
                </c:pt>
                <c:pt idx="20672">
                  <c:v>2.0672000000000001</c:v>
                </c:pt>
                <c:pt idx="20673">
                  <c:v>2.0673000000000004</c:v>
                </c:pt>
                <c:pt idx="20674">
                  <c:v>2.0674000000000001</c:v>
                </c:pt>
                <c:pt idx="20675">
                  <c:v>2.0674999999999999</c:v>
                </c:pt>
                <c:pt idx="20676">
                  <c:v>2.0676000000000001</c:v>
                </c:pt>
                <c:pt idx="20677">
                  <c:v>2.0676999999999999</c:v>
                </c:pt>
                <c:pt idx="20678">
                  <c:v>2.0677999999999996</c:v>
                </c:pt>
                <c:pt idx="20679">
                  <c:v>2.0679000000000003</c:v>
                </c:pt>
                <c:pt idx="20680">
                  <c:v>2.0680000000000001</c:v>
                </c:pt>
                <c:pt idx="20681">
                  <c:v>2.0680999999999998</c:v>
                </c:pt>
                <c:pt idx="20682">
                  <c:v>2.0682</c:v>
                </c:pt>
                <c:pt idx="20683">
                  <c:v>2.0682999999999998</c:v>
                </c:pt>
                <c:pt idx="20684">
                  <c:v>2.0684</c:v>
                </c:pt>
                <c:pt idx="20685">
                  <c:v>2.0685000000000002</c:v>
                </c:pt>
                <c:pt idx="20686">
                  <c:v>2.0686</c:v>
                </c:pt>
                <c:pt idx="20687">
                  <c:v>2.0687000000000002</c:v>
                </c:pt>
                <c:pt idx="20688">
                  <c:v>2.0688</c:v>
                </c:pt>
                <c:pt idx="20689">
                  <c:v>2.0688999999999997</c:v>
                </c:pt>
                <c:pt idx="20690">
                  <c:v>2.069</c:v>
                </c:pt>
                <c:pt idx="20691">
                  <c:v>2.0690999999999997</c:v>
                </c:pt>
                <c:pt idx="20692">
                  <c:v>2.0692000000000004</c:v>
                </c:pt>
                <c:pt idx="20693">
                  <c:v>2.0693000000000001</c:v>
                </c:pt>
                <c:pt idx="20694">
                  <c:v>2.0693999999999999</c:v>
                </c:pt>
                <c:pt idx="20695">
                  <c:v>2.0695000000000001</c:v>
                </c:pt>
                <c:pt idx="20696">
                  <c:v>2.0695999999999999</c:v>
                </c:pt>
                <c:pt idx="20697">
                  <c:v>2.0696999999999997</c:v>
                </c:pt>
                <c:pt idx="20698">
                  <c:v>2.0698000000000003</c:v>
                </c:pt>
                <c:pt idx="20699">
                  <c:v>2.0699000000000001</c:v>
                </c:pt>
                <c:pt idx="20700">
                  <c:v>2.0699999999999998</c:v>
                </c:pt>
                <c:pt idx="20701">
                  <c:v>2.0701000000000001</c:v>
                </c:pt>
                <c:pt idx="20702">
                  <c:v>2.0701999999999998</c:v>
                </c:pt>
                <c:pt idx="20703">
                  <c:v>2.0703</c:v>
                </c:pt>
                <c:pt idx="20704">
                  <c:v>2.0704000000000002</c:v>
                </c:pt>
                <c:pt idx="20705">
                  <c:v>2.0705</c:v>
                </c:pt>
                <c:pt idx="20706">
                  <c:v>2.0706000000000002</c:v>
                </c:pt>
                <c:pt idx="20707">
                  <c:v>2.0707</c:v>
                </c:pt>
                <c:pt idx="20708">
                  <c:v>2.0707999999999998</c:v>
                </c:pt>
                <c:pt idx="20709">
                  <c:v>2.0709</c:v>
                </c:pt>
                <c:pt idx="20710">
                  <c:v>2.0709999999999997</c:v>
                </c:pt>
                <c:pt idx="20711">
                  <c:v>2.0711000000000004</c:v>
                </c:pt>
                <c:pt idx="20712">
                  <c:v>2.0712000000000002</c:v>
                </c:pt>
                <c:pt idx="20713">
                  <c:v>2.0712999999999999</c:v>
                </c:pt>
                <c:pt idx="20714">
                  <c:v>2.0714000000000001</c:v>
                </c:pt>
                <c:pt idx="20715">
                  <c:v>2.0714999999999999</c:v>
                </c:pt>
                <c:pt idx="20716">
                  <c:v>2.0715999999999997</c:v>
                </c:pt>
                <c:pt idx="20717">
                  <c:v>2.0717000000000003</c:v>
                </c:pt>
                <c:pt idx="20718">
                  <c:v>2.0718000000000001</c:v>
                </c:pt>
                <c:pt idx="20719">
                  <c:v>2.0718999999999999</c:v>
                </c:pt>
                <c:pt idx="20720">
                  <c:v>2.0720000000000001</c:v>
                </c:pt>
                <c:pt idx="20721">
                  <c:v>2.0720999999999998</c:v>
                </c:pt>
                <c:pt idx="20722">
                  <c:v>2.0722</c:v>
                </c:pt>
                <c:pt idx="20723">
                  <c:v>2.0722999999999998</c:v>
                </c:pt>
                <c:pt idx="20724">
                  <c:v>2.0724</c:v>
                </c:pt>
                <c:pt idx="20725">
                  <c:v>2.0725000000000002</c:v>
                </c:pt>
                <c:pt idx="20726">
                  <c:v>2.0726</c:v>
                </c:pt>
                <c:pt idx="20727">
                  <c:v>2.0726999999999998</c:v>
                </c:pt>
                <c:pt idx="20728">
                  <c:v>2.0728</c:v>
                </c:pt>
                <c:pt idx="20729">
                  <c:v>2.0728999999999997</c:v>
                </c:pt>
                <c:pt idx="20730">
                  <c:v>2.0730000000000004</c:v>
                </c:pt>
                <c:pt idx="20731">
                  <c:v>2.0731000000000002</c:v>
                </c:pt>
                <c:pt idx="20732">
                  <c:v>2.0731999999999999</c:v>
                </c:pt>
                <c:pt idx="20733">
                  <c:v>2.0733000000000001</c:v>
                </c:pt>
                <c:pt idx="20734">
                  <c:v>2.0733999999999999</c:v>
                </c:pt>
                <c:pt idx="20735">
                  <c:v>2.0734999999999997</c:v>
                </c:pt>
                <c:pt idx="20736">
                  <c:v>2.0735999999999999</c:v>
                </c:pt>
                <c:pt idx="20737">
                  <c:v>2.0737000000000001</c:v>
                </c:pt>
                <c:pt idx="20738">
                  <c:v>2.0738000000000003</c:v>
                </c:pt>
                <c:pt idx="20739">
                  <c:v>2.0739000000000001</c:v>
                </c:pt>
                <c:pt idx="20740">
                  <c:v>2.0739999999999998</c:v>
                </c:pt>
                <c:pt idx="20741">
                  <c:v>2.0741000000000001</c:v>
                </c:pt>
                <c:pt idx="20742">
                  <c:v>2.0741999999999998</c:v>
                </c:pt>
                <c:pt idx="20743">
                  <c:v>2.0743</c:v>
                </c:pt>
                <c:pt idx="20744">
                  <c:v>2.0744000000000002</c:v>
                </c:pt>
                <c:pt idx="20745">
                  <c:v>2.0745</c:v>
                </c:pt>
                <c:pt idx="20746">
                  <c:v>2.0745999999999998</c:v>
                </c:pt>
                <c:pt idx="20747">
                  <c:v>2.0747</c:v>
                </c:pt>
                <c:pt idx="20748">
                  <c:v>2.0747999999999998</c:v>
                </c:pt>
                <c:pt idx="20749">
                  <c:v>2.0749</c:v>
                </c:pt>
                <c:pt idx="20750">
                  <c:v>2.0750000000000002</c:v>
                </c:pt>
                <c:pt idx="20751">
                  <c:v>2.0750999999999999</c:v>
                </c:pt>
                <c:pt idx="20752">
                  <c:v>2.0752000000000002</c:v>
                </c:pt>
                <c:pt idx="20753">
                  <c:v>2.0752999999999999</c:v>
                </c:pt>
                <c:pt idx="20754">
                  <c:v>2.0753999999999997</c:v>
                </c:pt>
                <c:pt idx="20755">
                  <c:v>2.0754999999999999</c:v>
                </c:pt>
                <c:pt idx="20756">
                  <c:v>2.0756000000000001</c:v>
                </c:pt>
                <c:pt idx="20757">
                  <c:v>2.0757000000000003</c:v>
                </c:pt>
                <c:pt idx="20758">
                  <c:v>2.0758000000000001</c:v>
                </c:pt>
                <c:pt idx="20759">
                  <c:v>2.0758999999999999</c:v>
                </c:pt>
                <c:pt idx="20760">
                  <c:v>2.0760000000000001</c:v>
                </c:pt>
                <c:pt idx="20761">
                  <c:v>2.0760999999999998</c:v>
                </c:pt>
                <c:pt idx="20762">
                  <c:v>2.0762</c:v>
                </c:pt>
                <c:pt idx="20763">
                  <c:v>2.0763000000000003</c:v>
                </c:pt>
                <c:pt idx="20764">
                  <c:v>2.0764</c:v>
                </c:pt>
                <c:pt idx="20765">
                  <c:v>2.0764999999999998</c:v>
                </c:pt>
                <c:pt idx="20766">
                  <c:v>2.0766</c:v>
                </c:pt>
                <c:pt idx="20767">
                  <c:v>2.0766999999999998</c:v>
                </c:pt>
                <c:pt idx="20768">
                  <c:v>2.0768</c:v>
                </c:pt>
                <c:pt idx="20769">
                  <c:v>2.0769000000000002</c:v>
                </c:pt>
                <c:pt idx="20770">
                  <c:v>2.077</c:v>
                </c:pt>
                <c:pt idx="20771">
                  <c:v>2.0771000000000002</c:v>
                </c:pt>
                <c:pt idx="20772">
                  <c:v>2.0771999999999999</c:v>
                </c:pt>
                <c:pt idx="20773">
                  <c:v>2.0772999999999997</c:v>
                </c:pt>
                <c:pt idx="20774">
                  <c:v>2.0773999999999999</c:v>
                </c:pt>
                <c:pt idx="20775">
                  <c:v>2.0775000000000001</c:v>
                </c:pt>
                <c:pt idx="20776">
                  <c:v>2.0776000000000003</c:v>
                </c:pt>
                <c:pt idx="20777">
                  <c:v>2.0777000000000001</c:v>
                </c:pt>
                <c:pt idx="20778">
                  <c:v>2.0777999999999999</c:v>
                </c:pt>
                <c:pt idx="20779">
                  <c:v>2.0779000000000001</c:v>
                </c:pt>
                <c:pt idx="20780">
                  <c:v>2.0779999999999998</c:v>
                </c:pt>
                <c:pt idx="20781">
                  <c:v>2.0780999999999996</c:v>
                </c:pt>
                <c:pt idx="20782">
                  <c:v>2.0782000000000003</c:v>
                </c:pt>
                <c:pt idx="20783">
                  <c:v>2.0783</c:v>
                </c:pt>
                <c:pt idx="20784">
                  <c:v>2.0784000000000002</c:v>
                </c:pt>
                <c:pt idx="20785">
                  <c:v>2.0785</c:v>
                </c:pt>
                <c:pt idx="20786">
                  <c:v>2.0785999999999998</c:v>
                </c:pt>
                <c:pt idx="20787">
                  <c:v>2.0787</c:v>
                </c:pt>
                <c:pt idx="20788">
                  <c:v>2.0788000000000002</c:v>
                </c:pt>
                <c:pt idx="20789">
                  <c:v>2.0789</c:v>
                </c:pt>
                <c:pt idx="20790">
                  <c:v>2.0790000000000002</c:v>
                </c:pt>
                <c:pt idx="20791">
                  <c:v>2.0790999999999999</c:v>
                </c:pt>
                <c:pt idx="20792">
                  <c:v>2.0791999999999997</c:v>
                </c:pt>
                <c:pt idx="20793">
                  <c:v>2.0792999999999999</c:v>
                </c:pt>
                <c:pt idx="20794">
                  <c:v>2.0793999999999997</c:v>
                </c:pt>
                <c:pt idx="20795">
                  <c:v>2.0795000000000003</c:v>
                </c:pt>
                <c:pt idx="20796">
                  <c:v>2.0796000000000001</c:v>
                </c:pt>
                <c:pt idx="20797">
                  <c:v>2.0796999999999999</c:v>
                </c:pt>
                <c:pt idx="20798">
                  <c:v>2.0798000000000001</c:v>
                </c:pt>
                <c:pt idx="20799">
                  <c:v>2.0798999999999999</c:v>
                </c:pt>
                <c:pt idx="20800">
                  <c:v>2.0799999999999996</c:v>
                </c:pt>
                <c:pt idx="20801">
                  <c:v>2.0801000000000003</c:v>
                </c:pt>
                <c:pt idx="20802">
                  <c:v>2.0802</c:v>
                </c:pt>
                <c:pt idx="20803">
                  <c:v>2.0803000000000003</c:v>
                </c:pt>
                <c:pt idx="20804">
                  <c:v>2.0804</c:v>
                </c:pt>
                <c:pt idx="20805">
                  <c:v>2.0804999999999998</c:v>
                </c:pt>
                <c:pt idx="20806">
                  <c:v>2.0806</c:v>
                </c:pt>
                <c:pt idx="20807">
                  <c:v>2.0807000000000002</c:v>
                </c:pt>
                <c:pt idx="20808">
                  <c:v>2.0808</c:v>
                </c:pt>
                <c:pt idx="20809">
                  <c:v>2.0809000000000002</c:v>
                </c:pt>
                <c:pt idx="20810">
                  <c:v>2.081</c:v>
                </c:pt>
                <c:pt idx="20811">
                  <c:v>2.0810999999999997</c:v>
                </c:pt>
                <c:pt idx="20812">
                  <c:v>2.0811999999999999</c:v>
                </c:pt>
                <c:pt idx="20813">
                  <c:v>2.0812999999999997</c:v>
                </c:pt>
                <c:pt idx="20814">
                  <c:v>2.0814000000000004</c:v>
                </c:pt>
                <c:pt idx="20815">
                  <c:v>2.0815000000000001</c:v>
                </c:pt>
                <c:pt idx="20816">
                  <c:v>2.0815999999999999</c:v>
                </c:pt>
                <c:pt idx="20817">
                  <c:v>2.0817000000000001</c:v>
                </c:pt>
                <c:pt idx="20818">
                  <c:v>2.0817999999999999</c:v>
                </c:pt>
                <c:pt idx="20819">
                  <c:v>2.0818999999999996</c:v>
                </c:pt>
                <c:pt idx="20820">
                  <c:v>2.0820000000000003</c:v>
                </c:pt>
                <c:pt idx="20821">
                  <c:v>2.0821000000000001</c:v>
                </c:pt>
                <c:pt idx="20822">
                  <c:v>2.0822000000000003</c:v>
                </c:pt>
                <c:pt idx="20823">
                  <c:v>2.0823</c:v>
                </c:pt>
                <c:pt idx="20824">
                  <c:v>2.0823999999999998</c:v>
                </c:pt>
                <c:pt idx="20825">
                  <c:v>2.0825</c:v>
                </c:pt>
                <c:pt idx="20826">
                  <c:v>2.0825999999999998</c:v>
                </c:pt>
                <c:pt idx="20827">
                  <c:v>2.0827</c:v>
                </c:pt>
                <c:pt idx="20828">
                  <c:v>2.0828000000000002</c:v>
                </c:pt>
                <c:pt idx="20829">
                  <c:v>2.0829</c:v>
                </c:pt>
                <c:pt idx="20830">
                  <c:v>2.0830000000000002</c:v>
                </c:pt>
                <c:pt idx="20831">
                  <c:v>2.0831</c:v>
                </c:pt>
                <c:pt idx="20832">
                  <c:v>2.0831999999999997</c:v>
                </c:pt>
                <c:pt idx="20833">
                  <c:v>2.0833000000000004</c:v>
                </c:pt>
                <c:pt idx="20834">
                  <c:v>2.0834000000000001</c:v>
                </c:pt>
                <c:pt idx="20835">
                  <c:v>2.0834999999999999</c:v>
                </c:pt>
                <c:pt idx="20836">
                  <c:v>2.0836000000000001</c:v>
                </c:pt>
                <c:pt idx="20837">
                  <c:v>2.0836999999999999</c:v>
                </c:pt>
                <c:pt idx="20838">
                  <c:v>2.0837999999999997</c:v>
                </c:pt>
                <c:pt idx="20839">
                  <c:v>2.0838999999999999</c:v>
                </c:pt>
                <c:pt idx="20840">
                  <c:v>2.0840000000000001</c:v>
                </c:pt>
                <c:pt idx="20841">
                  <c:v>2.0841000000000003</c:v>
                </c:pt>
                <c:pt idx="20842">
                  <c:v>2.0842000000000001</c:v>
                </c:pt>
                <c:pt idx="20843">
                  <c:v>2.0842999999999998</c:v>
                </c:pt>
                <c:pt idx="20844">
                  <c:v>2.0844</c:v>
                </c:pt>
                <c:pt idx="20845">
                  <c:v>2.0844999999999998</c:v>
                </c:pt>
                <c:pt idx="20846">
                  <c:v>2.0846</c:v>
                </c:pt>
                <c:pt idx="20847">
                  <c:v>2.0847000000000002</c:v>
                </c:pt>
                <c:pt idx="20848">
                  <c:v>2.0848</c:v>
                </c:pt>
                <c:pt idx="20849">
                  <c:v>2.0849000000000002</c:v>
                </c:pt>
                <c:pt idx="20850">
                  <c:v>2.085</c:v>
                </c:pt>
                <c:pt idx="20851">
                  <c:v>2.0850999999999997</c:v>
                </c:pt>
                <c:pt idx="20852">
                  <c:v>2.0851999999999999</c:v>
                </c:pt>
                <c:pt idx="20853">
                  <c:v>2.0853000000000002</c:v>
                </c:pt>
                <c:pt idx="20854">
                  <c:v>2.0853999999999999</c:v>
                </c:pt>
                <c:pt idx="20855">
                  <c:v>2.0855000000000001</c:v>
                </c:pt>
                <c:pt idx="20856">
                  <c:v>2.0855999999999999</c:v>
                </c:pt>
                <c:pt idx="20857">
                  <c:v>2.0856999999999997</c:v>
                </c:pt>
                <c:pt idx="20858">
                  <c:v>2.0857999999999999</c:v>
                </c:pt>
                <c:pt idx="20859">
                  <c:v>2.0859000000000001</c:v>
                </c:pt>
                <c:pt idx="20860">
                  <c:v>2.0860000000000003</c:v>
                </c:pt>
                <c:pt idx="20861">
                  <c:v>2.0861000000000001</c:v>
                </c:pt>
                <c:pt idx="20862">
                  <c:v>2.0861999999999998</c:v>
                </c:pt>
                <c:pt idx="20863">
                  <c:v>2.0863</c:v>
                </c:pt>
                <c:pt idx="20864">
                  <c:v>2.0863999999999998</c:v>
                </c:pt>
                <c:pt idx="20865">
                  <c:v>2.0865</c:v>
                </c:pt>
                <c:pt idx="20866">
                  <c:v>2.0866000000000002</c:v>
                </c:pt>
                <c:pt idx="20867">
                  <c:v>2.0867</c:v>
                </c:pt>
                <c:pt idx="20868">
                  <c:v>2.0868000000000002</c:v>
                </c:pt>
                <c:pt idx="20869">
                  <c:v>2.0869</c:v>
                </c:pt>
                <c:pt idx="20870">
                  <c:v>2.0869999999999997</c:v>
                </c:pt>
                <c:pt idx="20871">
                  <c:v>2.0871</c:v>
                </c:pt>
                <c:pt idx="20872">
                  <c:v>2.0872000000000002</c:v>
                </c:pt>
                <c:pt idx="20873">
                  <c:v>2.0872999999999999</c:v>
                </c:pt>
                <c:pt idx="20874">
                  <c:v>2.0874000000000001</c:v>
                </c:pt>
                <c:pt idx="20875">
                  <c:v>2.0874999999999999</c:v>
                </c:pt>
                <c:pt idx="20876">
                  <c:v>2.0875999999999997</c:v>
                </c:pt>
                <c:pt idx="20877">
                  <c:v>2.0876999999999999</c:v>
                </c:pt>
                <c:pt idx="20878">
                  <c:v>2.0878000000000001</c:v>
                </c:pt>
                <c:pt idx="20879">
                  <c:v>2.0879000000000003</c:v>
                </c:pt>
                <c:pt idx="20880">
                  <c:v>2.0880000000000001</c:v>
                </c:pt>
                <c:pt idx="20881">
                  <c:v>2.0880999999999998</c:v>
                </c:pt>
                <c:pt idx="20882">
                  <c:v>2.0882000000000001</c:v>
                </c:pt>
                <c:pt idx="20883">
                  <c:v>2.0882999999999998</c:v>
                </c:pt>
                <c:pt idx="20884">
                  <c:v>2.0883999999999996</c:v>
                </c:pt>
                <c:pt idx="20885">
                  <c:v>2.0885000000000002</c:v>
                </c:pt>
                <c:pt idx="20886">
                  <c:v>2.0886</c:v>
                </c:pt>
                <c:pt idx="20887">
                  <c:v>2.0887000000000002</c:v>
                </c:pt>
                <c:pt idx="20888">
                  <c:v>2.0888</c:v>
                </c:pt>
                <c:pt idx="20889">
                  <c:v>2.0888999999999998</c:v>
                </c:pt>
                <c:pt idx="20890">
                  <c:v>2.089</c:v>
                </c:pt>
                <c:pt idx="20891">
                  <c:v>2.0891000000000002</c:v>
                </c:pt>
                <c:pt idx="20892">
                  <c:v>2.0891999999999999</c:v>
                </c:pt>
                <c:pt idx="20893">
                  <c:v>2.0893000000000002</c:v>
                </c:pt>
                <c:pt idx="20894">
                  <c:v>2.0893999999999999</c:v>
                </c:pt>
                <c:pt idx="20895">
                  <c:v>2.0895000000000001</c:v>
                </c:pt>
                <c:pt idx="20896">
                  <c:v>2.0895999999999999</c:v>
                </c:pt>
                <c:pt idx="20897">
                  <c:v>2.0896999999999997</c:v>
                </c:pt>
                <c:pt idx="20898">
                  <c:v>2.0898000000000003</c:v>
                </c:pt>
                <c:pt idx="20899">
                  <c:v>2.0899000000000001</c:v>
                </c:pt>
                <c:pt idx="20900">
                  <c:v>2.09</c:v>
                </c:pt>
                <c:pt idx="20901">
                  <c:v>2.0901000000000001</c:v>
                </c:pt>
                <c:pt idx="20902">
                  <c:v>2.0901999999999998</c:v>
                </c:pt>
                <c:pt idx="20903">
                  <c:v>2.0902999999999996</c:v>
                </c:pt>
                <c:pt idx="20904">
                  <c:v>2.0904000000000003</c:v>
                </c:pt>
                <c:pt idx="20905">
                  <c:v>2.0905</c:v>
                </c:pt>
                <c:pt idx="20906">
                  <c:v>2.0906000000000002</c:v>
                </c:pt>
                <c:pt idx="20907">
                  <c:v>2.0907</c:v>
                </c:pt>
                <c:pt idx="20908">
                  <c:v>2.0907999999999998</c:v>
                </c:pt>
                <c:pt idx="20909">
                  <c:v>2.0909</c:v>
                </c:pt>
                <c:pt idx="20910">
                  <c:v>2.0910000000000002</c:v>
                </c:pt>
                <c:pt idx="20911">
                  <c:v>2.0911</c:v>
                </c:pt>
                <c:pt idx="20912">
                  <c:v>2.0912000000000002</c:v>
                </c:pt>
                <c:pt idx="20913">
                  <c:v>2.0912999999999999</c:v>
                </c:pt>
                <c:pt idx="20914">
                  <c:v>2.0914000000000001</c:v>
                </c:pt>
                <c:pt idx="20915">
                  <c:v>2.0914999999999999</c:v>
                </c:pt>
                <c:pt idx="20916">
                  <c:v>2.0915999999999997</c:v>
                </c:pt>
                <c:pt idx="20917">
                  <c:v>2.0917000000000003</c:v>
                </c:pt>
                <c:pt idx="20918">
                  <c:v>2.0918000000000001</c:v>
                </c:pt>
                <c:pt idx="20919">
                  <c:v>2.0918999999999999</c:v>
                </c:pt>
                <c:pt idx="20920">
                  <c:v>2.0920000000000001</c:v>
                </c:pt>
                <c:pt idx="20921">
                  <c:v>2.0920999999999998</c:v>
                </c:pt>
                <c:pt idx="20922">
                  <c:v>2.0921999999999996</c:v>
                </c:pt>
                <c:pt idx="20923">
                  <c:v>2.0923000000000003</c:v>
                </c:pt>
                <c:pt idx="20924">
                  <c:v>2.0924</c:v>
                </c:pt>
                <c:pt idx="20925">
                  <c:v>2.0925000000000002</c:v>
                </c:pt>
                <c:pt idx="20926">
                  <c:v>2.0926</c:v>
                </c:pt>
                <c:pt idx="20927">
                  <c:v>2.0926999999999998</c:v>
                </c:pt>
                <c:pt idx="20928">
                  <c:v>2.0928</c:v>
                </c:pt>
                <c:pt idx="20929">
                  <c:v>2.0928999999999998</c:v>
                </c:pt>
                <c:pt idx="20930">
                  <c:v>2.093</c:v>
                </c:pt>
                <c:pt idx="20931">
                  <c:v>2.0931000000000002</c:v>
                </c:pt>
                <c:pt idx="20932">
                  <c:v>2.0931999999999999</c:v>
                </c:pt>
                <c:pt idx="20933">
                  <c:v>2.0933000000000002</c:v>
                </c:pt>
                <c:pt idx="20934">
                  <c:v>2.0933999999999999</c:v>
                </c:pt>
                <c:pt idx="20935">
                  <c:v>2.0934999999999997</c:v>
                </c:pt>
                <c:pt idx="20936">
                  <c:v>2.0936000000000003</c:v>
                </c:pt>
                <c:pt idx="20937">
                  <c:v>2.0937000000000001</c:v>
                </c:pt>
                <c:pt idx="20938">
                  <c:v>2.0937999999999999</c:v>
                </c:pt>
                <c:pt idx="20939">
                  <c:v>2.0939000000000001</c:v>
                </c:pt>
                <c:pt idx="20940">
                  <c:v>2.0939999999999999</c:v>
                </c:pt>
                <c:pt idx="20941">
                  <c:v>2.0941000000000001</c:v>
                </c:pt>
                <c:pt idx="20942">
                  <c:v>2.0941999999999998</c:v>
                </c:pt>
                <c:pt idx="20943">
                  <c:v>2.0943000000000001</c:v>
                </c:pt>
                <c:pt idx="20944">
                  <c:v>2.0944000000000003</c:v>
                </c:pt>
                <c:pt idx="20945">
                  <c:v>2.0945</c:v>
                </c:pt>
                <c:pt idx="20946">
                  <c:v>2.0945999999999998</c:v>
                </c:pt>
                <c:pt idx="20947">
                  <c:v>2.0947</c:v>
                </c:pt>
                <c:pt idx="20948">
                  <c:v>2.0947999999999998</c:v>
                </c:pt>
                <c:pt idx="20949">
                  <c:v>2.0949</c:v>
                </c:pt>
                <c:pt idx="20950">
                  <c:v>2.0950000000000002</c:v>
                </c:pt>
                <c:pt idx="20951">
                  <c:v>2.0951</c:v>
                </c:pt>
                <c:pt idx="20952">
                  <c:v>2.0952000000000002</c:v>
                </c:pt>
                <c:pt idx="20953">
                  <c:v>2.0952999999999999</c:v>
                </c:pt>
                <c:pt idx="20954">
                  <c:v>2.0953999999999997</c:v>
                </c:pt>
                <c:pt idx="20955">
                  <c:v>2.0955000000000004</c:v>
                </c:pt>
                <c:pt idx="20956">
                  <c:v>2.0956000000000001</c:v>
                </c:pt>
                <c:pt idx="20957">
                  <c:v>2.0956999999999999</c:v>
                </c:pt>
                <c:pt idx="20958">
                  <c:v>2.0958000000000001</c:v>
                </c:pt>
                <c:pt idx="20959">
                  <c:v>2.0958999999999999</c:v>
                </c:pt>
                <c:pt idx="20960">
                  <c:v>2.0960000000000001</c:v>
                </c:pt>
                <c:pt idx="20961">
                  <c:v>2.0960999999999999</c:v>
                </c:pt>
                <c:pt idx="20962">
                  <c:v>2.0962000000000001</c:v>
                </c:pt>
                <c:pt idx="20963">
                  <c:v>2.0963000000000003</c:v>
                </c:pt>
                <c:pt idx="20964">
                  <c:v>2.0964</c:v>
                </c:pt>
                <c:pt idx="20965">
                  <c:v>2.0964999999999998</c:v>
                </c:pt>
                <c:pt idx="20966">
                  <c:v>2.0966</c:v>
                </c:pt>
                <c:pt idx="20967">
                  <c:v>2.0966999999999998</c:v>
                </c:pt>
                <c:pt idx="20968">
                  <c:v>2.0968</c:v>
                </c:pt>
                <c:pt idx="20969">
                  <c:v>2.0969000000000002</c:v>
                </c:pt>
                <c:pt idx="20970">
                  <c:v>2.097</c:v>
                </c:pt>
                <c:pt idx="20971">
                  <c:v>2.0971000000000002</c:v>
                </c:pt>
                <c:pt idx="20972">
                  <c:v>2.0972</c:v>
                </c:pt>
                <c:pt idx="20973">
                  <c:v>2.0972999999999997</c:v>
                </c:pt>
                <c:pt idx="20974">
                  <c:v>2.0973999999999999</c:v>
                </c:pt>
                <c:pt idx="20975">
                  <c:v>2.0975000000000001</c:v>
                </c:pt>
                <c:pt idx="20976">
                  <c:v>2.0975999999999999</c:v>
                </c:pt>
                <c:pt idx="20977">
                  <c:v>2.0977000000000001</c:v>
                </c:pt>
                <c:pt idx="20978">
                  <c:v>2.0977999999999999</c:v>
                </c:pt>
                <c:pt idx="20979">
                  <c:v>2.0979000000000001</c:v>
                </c:pt>
                <c:pt idx="20980">
                  <c:v>2.0979999999999999</c:v>
                </c:pt>
                <c:pt idx="20981">
                  <c:v>2.0981000000000001</c:v>
                </c:pt>
                <c:pt idx="20982">
                  <c:v>2.0982000000000003</c:v>
                </c:pt>
                <c:pt idx="20983">
                  <c:v>2.0983000000000001</c:v>
                </c:pt>
                <c:pt idx="20984">
                  <c:v>2.0983999999999998</c:v>
                </c:pt>
                <c:pt idx="20985">
                  <c:v>2.0985</c:v>
                </c:pt>
                <c:pt idx="20986">
                  <c:v>2.0985999999999998</c:v>
                </c:pt>
                <c:pt idx="20987">
                  <c:v>2.0986999999999996</c:v>
                </c:pt>
                <c:pt idx="20988">
                  <c:v>2.0988000000000002</c:v>
                </c:pt>
                <c:pt idx="20989">
                  <c:v>2.0989</c:v>
                </c:pt>
                <c:pt idx="20990">
                  <c:v>2.0990000000000002</c:v>
                </c:pt>
                <c:pt idx="20991">
                  <c:v>2.0991</c:v>
                </c:pt>
                <c:pt idx="20992">
                  <c:v>2.0991999999999997</c:v>
                </c:pt>
                <c:pt idx="20993">
                  <c:v>2.0992999999999999</c:v>
                </c:pt>
                <c:pt idx="20994">
                  <c:v>2.0994000000000002</c:v>
                </c:pt>
                <c:pt idx="20995">
                  <c:v>2.0994999999999999</c:v>
                </c:pt>
                <c:pt idx="20996">
                  <c:v>2.0996000000000001</c:v>
                </c:pt>
                <c:pt idx="20997">
                  <c:v>2.0996999999999999</c:v>
                </c:pt>
                <c:pt idx="20998">
                  <c:v>2.0998000000000001</c:v>
                </c:pt>
                <c:pt idx="20999">
                  <c:v>2.0998999999999999</c:v>
                </c:pt>
                <c:pt idx="21000">
                  <c:v>2.1</c:v>
                </c:pt>
                <c:pt idx="21001">
                  <c:v>2.1001000000000003</c:v>
                </c:pt>
                <c:pt idx="21002">
                  <c:v>2.1002000000000001</c:v>
                </c:pt>
                <c:pt idx="21003">
                  <c:v>2.1002999999999998</c:v>
                </c:pt>
                <c:pt idx="21004">
                  <c:v>2.1004</c:v>
                </c:pt>
                <c:pt idx="21005">
                  <c:v>2.1004999999999998</c:v>
                </c:pt>
                <c:pt idx="21006">
                  <c:v>2.1006</c:v>
                </c:pt>
                <c:pt idx="21007">
                  <c:v>2.1007000000000002</c:v>
                </c:pt>
                <c:pt idx="21008">
                  <c:v>2.1008</c:v>
                </c:pt>
                <c:pt idx="21009">
                  <c:v>2.1009000000000002</c:v>
                </c:pt>
                <c:pt idx="21010">
                  <c:v>2.101</c:v>
                </c:pt>
                <c:pt idx="21011">
                  <c:v>2.1010999999999997</c:v>
                </c:pt>
                <c:pt idx="21012">
                  <c:v>2.1012</c:v>
                </c:pt>
                <c:pt idx="21013">
                  <c:v>2.1013000000000002</c:v>
                </c:pt>
                <c:pt idx="21014">
                  <c:v>2.1013999999999999</c:v>
                </c:pt>
                <c:pt idx="21015">
                  <c:v>2.1015000000000001</c:v>
                </c:pt>
                <c:pt idx="21016">
                  <c:v>2.1015999999999999</c:v>
                </c:pt>
                <c:pt idx="21017">
                  <c:v>2.1017000000000001</c:v>
                </c:pt>
                <c:pt idx="21018">
                  <c:v>2.1017999999999999</c:v>
                </c:pt>
                <c:pt idx="21019">
                  <c:v>2.1018999999999997</c:v>
                </c:pt>
                <c:pt idx="21020">
                  <c:v>2.1020000000000003</c:v>
                </c:pt>
                <c:pt idx="21021">
                  <c:v>2.1021000000000001</c:v>
                </c:pt>
                <c:pt idx="21022">
                  <c:v>2.1021999999999998</c:v>
                </c:pt>
                <c:pt idx="21023">
                  <c:v>2.1023000000000001</c:v>
                </c:pt>
                <c:pt idx="21024">
                  <c:v>2.1023999999999998</c:v>
                </c:pt>
                <c:pt idx="21025">
                  <c:v>2.1025</c:v>
                </c:pt>
                <c:pt idx="21026">
                  <c:v>2.1026000000000002</c:v>
                </c:pt>
                <c:pt idx="21027">
                  <c:v>2.1027</c:v>
                </c:pt>
                <c:pt idx="21028">
                  <c:v>2.1028000000000002</c:v>
                </c:pt>
                <c:pt idx="21029">
                  <c:v>2.1029</c:v>
                </c:pt>
                <c:pt idx="21030">
                  <c:v>2.1029999999999998</c:v>
                </c:pt>
                <c:pt idx="21031">
                  <c:v>2.1031</c:v>
                </c:pt>
                <c:pt idx="21032">
                  <c:v>2.1031999999999997</c:v>
                </c:pt>
                <c:pt idx="21033">
                  <c:v>2.1032999999999999</c:v>
                </c:pt>
                <c:pt idx="21034">
                  <c:v>2.1034000000000002</c:v>
                </c:pt>
                <c:pt idx="21035">
                  <c:v>2.1034999999999999</c:v>
                </c:pt>
                <c:pt idx="21036">
                  <c:v>2.1036000000000001</c:v>
                </c:pt>
                <c:pt idx="21037">
                  <c:v>2.1036999999999999</c:v>
                </c:pt>
                <c:pt idx="21038">
                  <c:v>2.1037999999999997</c:v>
                </c:pt>
                <c:pt idx="21039">
                  <c:v>2.1039000000000003</c:v>
                </c:pt>
                <c:pt idx="21040">
                  <c:v>2.1040000000000001</c:v>
                </c:pt>
                <c:pt idx="21041">
                  <c:v>2.1040999999999999</c:v>
                </c:pt>
                <c:pt idx="21042">
                  <c:v>2.1042000000000001</c:v>
                </c:pt>
                <c:pt idx="21043">
                  <c:v>2.1042999999999998</c:v>
                </c:pt>
                <c:pt idx="21044">
                  <c:v>2.1044</c:v>
                </c:pt>
                <c:pt idx="21045">
                  <c:v>2.1044999999999998</c:v>
                </c:pt>
                <c:pt idx="21046">
                  <c:v>2.1046</c:v>
                </c:pt>
                <c:pt idx="21047">
                  <c:v>2.1047000000000002</c:v>
                </c:pt>
                <c:pt idx="21048">
                  <c:v>2.1048</c:v>
                </c:pt>
                <c:pt idx="21049">
                  <c:v>2.1048999999999998</c:v>
                </c:pt>
                <c:pt idx="21050">
                  <c:v>2.105</c:v>
                </c:pt>
                <c:pt idx="21051">
                  <c:v>2.1050999999999997</c:v>
                </c:pt>
                <c:pt idx="21052">
                  <c:v>2.1052000000000004</c:v>
                </c:pt>
                <c:pt idx="21053">
                  <c:v>2.1053000000000002</c:v>
                </c:pt>
                <c:pt idx="21054">
                  <c:v>2.1053999999999999</c:v>
                </c:pt>
                <c:pt idx="21055">
                  <c:v>2.1055000000000001</c:v>
                </c:pt>
                <c:pt idx="21056">
                  <c:v>2.1055999999999999</c:v>
                </c:pt>
                <c:pt idx="21057">
                  <c:v>2.1056999999999997</c:v>
                </c:pt>
                <c:pt idx="21058">
                  <c:v>2.1058000000000003</c:v>
                </c:pt>
                <c:pt idx="21059">
                  <c:v>2.1059000000000001</c:v>
                </c:pt>
                <c:pt idx="21060">
                  <c:v>2.1059999999999999</c:v>
                </c:pt>
                <c:pt idx="21061">
                  <c:v>2.1061000000000001</c:v>
                </c:pt>
                <c:pt idx="21062">
                  <c:v>2.1061999999999999</c:v>
                </c:pt>
                <c:pt idx="21063">
                  <c:v>2.1063000000000001</c:v>
                </c:pt>
                <c:pt idx="21064">
                  <c:v>2.1063999999999998</c:v>
                </c:pt>
                <c:pt idx="21065">
                  <c:v>2.1065</c:v>
                </c:pt>
                <c:pt idx="21066">
                  <c:v>2.1066000000000003</c:v>
                </c:pt>
                <c:pt idx="21067">
                  <c:v>2.1067</c:v>
                </c:pt>
                <c:pt idx="21068">
                  <c:v>2.1067999999999998</c:v>
                </c:pt>
                <c:pt idx="21069">
                  <c:v>2.1069</c:v>
                </c:pt>
                <c:pt idx="21070">
                  <c:v>2.1069999999999998</c:v>
                </c:pt>
                <c:pt idx="21071">
                  <c:v>2.1071000000000004</c:v>
                </c:pt>
                <c:pt idx="21072">
                  <c:v>2.1072000000000002</c:v>
                </c:pt>
                <c:pt idx="21073">
                  <c:v>2.1073</c:v>
                </c:pt>
                <c:pt idx="21074">
                  <c:v>2.1074000000000002</c:v>
                </c:pt>
                <c:pt idx="21075">
                  <c:v>2.1074999999999999</c:v>
                </c:pt>
                <c:pt idx="21076">
                  <c:v>2.1075999999999997</c:v>
                </c:pt>
                <c:pt idx="21077">
                  <c:v>2.1076999999999999</c:v>
                </c:pt>
                <c:pt idx="21078">
                  <c:v>2.1078000000000001</c:v>
                </c:pt>
                <c:pt idx="21079">
                  <c:v>2.1078999999999999</c:v>
                </c:pt>
                <c:pt idx="21080">
                  <c:v>2.1080000000000001</c:v>
                </c:pt>
                <c:pt idx="21081">
                  <c:v>2.1080999999999999</c:v>
                </c:pt>
                <c:pt idx="21082">
                  <c:v>2.1082000000000001</c:v>
                </c:pt>
                <c:pt idx="21083">
                  <c:v>2.1082999999999998</c:v>
                </c:pt>
                <c:pt idx="21084">
                  <c:v>2.1084000000000001</c:v>
                </c:pt>
                <c:pt idx="21085">
                  <c:v>2.1085000000000003</c:v>
                </c:pt>
                <c:pt idx="21086">
                  <c:v>2.1086</c:v>
                </c:pt>
                <c:pt idx="21087">
                  <c:v>2.1086999999999998</c:v>
                </c:pt>
                <c:pt idx="21088">
                  <c:v>2.1088</c:v>
                </c:pt>
                <c:pt idx="21089">
                  <c:v>2.1088999999999998</c:v>
                </c:pt>
                <c:pt idx="21090">
                  <c:v>2.109</c:v>
                </c:pt>
                <c:pt idx="21091">
                  <c:v>2.1091000000000002</c:v>
                </c:pt>
                <c:pt idx="21092">
                  <c:v>2.1092</c:v>
                </c:pt>
                <c:pt idx="21093">
                  <c:v>2.1093000000000002</c:v>
                </c:pt>
                <c:pt idx="21094">
                  <c:v>2.1093999999999999</c:v>
                </c:pt>
                <c:pt idx="21095">
                  <c:v>2.1094999999999997</c:v>
                </c:pt>
                <c:pt idx="21096">
                  <c:v>2.1095999999999999</c:v>
                </c:pt>
                <c:pt idx="21097">
                  <c:v>2.1097000000000001</c:v>
                </c:pt>
                <c:pt idx="21098">
                  <c:v>2.1098000000000003</c:v>
                </c:pt>
                <c:pt idx="21099">
                  <c:v>2.1099000000000001</c:v>
                </c:pt>
                <c:pt idx="21100">
                  <c:v>2.11</c:v>
                </c:pt>
                <c:pt idx="21101">
                  <c:v>2.1101000000000001</c:v>
                </c:pt>
                <c:pt idx="21102">
                  <c:v>2.1101999999999999</c:v>
                </c:pt>
                <c:pt idx="21103">
                  <c:v>2.1103000000000001</c:v>
                </c:pt>
                <c:pt idx="21104">
                  <c:v>2.1104000000000003</c:v>
                </c:pt>
                <c:pt idx="21105">
                  <c:v>2.1105</c:v>
                </c:pt>
                <c:pt idx="21106">
                  <c:v>2.1105999999999998</c:v>
                </c:pt>
                <c:pt idx="21107">
                  <c:v>2.1107</c:v>
                </c:pt>
                <c:pt idx="21108">
                  <c:v>2.1107999999999998</c:v>
                </c:pt>
                <c:pt idx="21109">
                  <c:v>2.1109</c:v>
                </c:pt>
                <c:pt idx="21110">
                  <c:v>2.1110000000000002</c:v>
                </c:pt>
                <c:pt idx="21111">
                  <c:v>2.1111</c:v>
                </c:pt>
                <c:pt idx="21112">
                  <c:v>2.1112000000000002</c:v>
                </c:pt>
                <c:pt idx="21113">
                  <c:v>2.1113</c:v>
                </c:pt>
                <c:pt idx="21114">
                  <c:v>2.1113999999999997</c:v>
                </c:pt>
                <c:pt idx="21115">
                  <c:v>2.1114999999999999</c:v>
                </c:pt>
                <c:pt idx="21116">
                  <c:v>2.1116000000000001</c:v>
                </c:pt>
                <c:pt idx="21117">
                  <c:v>2.1117000000000004</c:v>
                </c:pt>
                <c:pt idx="21118">
                  <c:v>2.1118000000000001</c:v>
                </c:pt>
                <c:pt idx="21119">
                  <c:v>2.1118999999999999</c:v>
                </c:pt>
                <c:pt idx="21120">
                  <c:v>2.1120000000000001</c:v>
                </c:pt>
                <c:pt idx="21121">
                  <c:v>2.1120999999999999</c:v>
                </c:pt>
                <c:pt idx="21122">
                  <c:v>2.1121999999999996</c:v>
                </c:pt>
                <c:pt idx="21123">
                  <c:v>2.1123000000000003</c:v>
                </c:pt>
                <c:pt idx="21124">
                  <c:v>2.1124000000000001</c:v>
                </c:pt>
                <c:pt idx="21125">
                  <c:v>2.1124999999999998</c:v>
                </c:pt>
                <c:pt idx="21126">
                  <c:v>2.1126</c:v>
                </c:pt>
                <c:pt idx="21127">
                  <c:v>2.1126999999999998</c:v>
                </c:pt>
                <c:pt idx="21128">
                  <c:v>2.1128</c:v>
                </c:pt>
                <c:pt idx="21129">
                  <c:v>2.1129000000000002</c:v>
                </c:pt>
                <c:pt idx="21130">
                  <c:v>2.113</c:v>
                </c:pt>
                <c:pt idx="21131">
                  <c:v>2.1131000000000002</c:v>
                </c:pt>
                <c:pt idx="21132">
                  <c:v>2.1132</c:v>
                </c:pt>
                <c:pt idx="21133">
                  <c:v>2.1132999999999997</c:v>
                </c:pt>
                <c:pt idx="21134">
                  <c:v>2.1133999999999999</c:v>
                </c:pt>
                <c:pt idx="21135">
                  <c:v>2.1134999999999997</c:v>
                </c:pt>
                <c:pt idx="21136">
                  <c:v>2.1136000000000004</c:v>
                </c:pt>
                <c:pt idx="21137">
                  <c:v>2.1137000000000001</c:v>
                </c:pt>
                <c:pt idx="21138">
                  <c:v>2.1137999999999999</c:v>
                </c:pt>
                <c:pt idx="21139">
                  <c:v>2.1139000000000001</c:v>
                </c:pt>
                <c:pt idx="21140">
                  <c:v>2.1139999999999999</c:v>
                </c:pt>
                <c:pt idx="21141">
                  <c:v>2.1140999999999996</c:v>
                </c:pt>
                <c:pt idx="21142">
                  <c:v>2.1142000000000003</c:v>
                </c:pt>
                <c:pt idx="21143">
                  <c:v>2.1143000000000001</c:v>
                </c:pt>
                <c:pt idx="21144">
                  <c:v>2.1143999999999998</c:v>
                </c:pt>
                <c:pt idx="21145">
                  <c:v>2.1145</c:v>
                </c:pt>
                <c:pt idx="21146">
                  <c:v>2.1145999999999998</c:v>
                </c:pt>
                <c:pt idx="21147">
                  <c:v>2.1147</c:v>
                </c:pt>
                <c:pt idx="21148">
                  <c:v>2.1147999999999998</c:v>
                </c:pt>
                <c:pt idx="21149">
                  <c:v>2.1149</c:v>
                </c:pt>
                <c:pt idx="21150">
                  <c:v>2.1150000000000002</c:v>
                </c:pt>
                <c:pt idx="21151">
                  <c:v>2.1151</c:v>
                </c:pt>
                <c:pt idx="21152">
                  <c:v>2.1151999999999997</c:v>
                </c:pt>
                <c:pt idx="21153">
                  <c:v>2.1153</c:v>
                </c:pt>
                <c:pt idx="21154">
                  <c:v>2.1153999999999997</c:v>
                </c:pt>
                <c:pt idx="21155">
                  <c:v>2.1155000000000004</c:v>
                </c:pt>
                <c:pt idx="21156">
                  <c:v>2.1156000000000001</c:v>
                </c:pt>
                <c:pt idx="21157">
                  <c:v>2.1156999999999999</c:v>
                </c:pt>
                <c:pt idx="21158">
                  <c:v>2.1158000000000001</c:v>
                </c:pt>
                <c:pt idx="21159">
                  <c:v>2.1158999999999999</c:v>
                </c:pt>
                <c:pt idx="21160">
                  <c:v>2.1159999999999997</c:v>
                </c:pt>
                <c:pt idx="21161">
                  <c:v>2.1161000000000003</c:v>
                </c:pt>
                <c:pt idx="21162">
                  <c:v>2.1162000000000001</c:v>
                </c:pt>
                <c:pt idx="21163">
                  <c:v>2.1163000000000003</c:v>
                </c:pt>
                <c:pt idx="21164">
                  <c:v>2.1164000000000001</c:v>
                </c:pt>
                <c:pt idx="21165">
                  <c:v>2.1164999999999998</c:v>
                </c:pt>
                <c:pt idx="21166">
                  <c:v>2.1166</c:v>
                </c:pt>
                <c:pt idx="21167">
                  <c:v>2.1166999999999998</c:v>
                </c:pt>
                <c:pt idx="21168">
                  <c:v>2.1168</c:v>
                </c:pt>
                <c:pt idx="21169">
                  <c:v>2.1169000000000002</c:v>
                </c:pt>
                <c:pt idx="21170">
                  <c:v>2.117</c:v>
                </c:pt>
                <c:pt idx="21171">
                  <c:v>2.1170999999999998</c:v>
                </c:pt>
                <c:pt idx="21172">
                  <c:v>2.1172</c:v>
                </c:pt>
                <c:pt idx="21173">
                  <c:v>2.1172999999999997</c:v>
                </c:pt>
                <c:pt idx="21174">
                  <c:v>2.1174000000000004</c:v>
                </c:pt>
                <c:pt idx="21175">
                  <c:v>2.1175000000000002</c:v>
                </c:pt>
                <c:pt idx="21176">
                  <c:v>2.1175999999999999</c:v>
                </c:pt>
                <c:pt idx="21177">
                  <c:v>2.1177000000000001</c:v>
                </c:pt>
                <c:pt idx="21178">
                  <c:v>2.1177999999999999</c:v>
                </c:pt>
                <c:pt idx="21179">
                  <c:v>2.1178999999999997</c:v>
                </c:pt>
                <c:pt idx="21180">
                  <c:v>2.1179999999999999</c:v>
                </c:pt>
                <c:pt idx="21181">
                  <c:v>2.1181000000000001</c:v>
                </c:pt>
                <c:pt idx="21182">
                  <c:v>2.1182000000000003</c:v>
                </c:pt>
                <c:pt idx="21183">
                  <c:v>2.1183000000000001</c:v>
                </c:pt>
                <c:pt idx="21184">
                  <c:v>2.1183999999999998</c:v>
                </c:pt>
                <c:pt idx="21185">
                  <c:v>2.1185</c:v>
                </c:pt>
                <c:pt idx="21186">
                  <c:v>2.1185999999999998</c:v>
                </c:pt>
                <c:pt idx="21187">
                  <c:v>2.1187</c:v>
                </c:pt>
                <c:pt idx="21188">
                  <c:v>2.1188000000000002</c:v>
                </c:pt>
                <c:pt idx="21189">
                  <c:v>2.1189</c:v>
                </c:pt>
                <c:pt idx="21190">
                  <c:v>2.1189999999999998</c:v>
                </c:pt>
                <c:pt idx="21191">
                  <c:v>2.1191</c:v>
                </c:pt>
                <c:pt idx="21192">
                  <c:v>2.1191999999999998</c:v>
                </c:pt>
                <c:pt idx="21193">
                  <c:v>2.1193</c:v>
                </c:pt>
                <c:pt idx="21194">
                  <c:v>2.1194000000000002</c:v>
                </c:pt>
                <c:pt idx="21195">
                  <c:v>2.1194999999999999</c:v>
                </c:pt>
                <c:pt idx="21196">
                  <c:v>2.1196000000000002</c:v>
                </c:pt>
                <c:pt idx="21197">
                  <c:v>2.1196999999999999</c:v>
                </c:pt>
                <c:pt idx="21198">
                  <c:v>2.1197999999999997</c:v>
                </c:pt>
                <c:pt idx="21199">
                  <c:v>2.1198999999999999</c:v>
                </c:pt>
                <c:pt idx="21200">
                  <c:v>2.12</c:v>
                </c:pt>
                <c:pt idx="21201">
                  <c:v>2.1201000000000003</c:v>
                </c:pt>
                <c:pt idx="21202">
                  <c:v>2.1202000000000001</c:v>
                </c:pt>
                <c:pt idx="21203">
                  <c:v>2.1202999999999999</c:v>
                </c:pt>
                <c:pt idx="21204">
                  <c:v>2.1204000000000001</c:v>
                </c:pt>
                <c:pt idx="21205">
                  <c:v>2.1204999999999998</c:v>
                </c:pt>
                <c:pt idx="21206">
                  <c:v>2.1206</c:v>
                </c:pt>
                <c:pt idx="21207">
                  <c:v>2.1207000000000003</c:v>
                </c:pt>
                <c:pt idx="21208">
                  <c:v>2.1208</c:v>
                </c:pt>
                <c:pt idx="21209">
                  <c:v>2.1209000000000002</c:v>
                </c:pt>
                <c:pt idx="21210">
                  <c:v>2.121</c:v>
                </c:pt>
                <c:pt idx="21211">
                  <c:v>2.1210999999999998</c:v>
                </c:pt>
                <c:pt idx="21212">
                  <c:v>2.1212</c:v>
                </c:pt>
                <c:pt idx="21213">
                  <c:v>2.1213000000000002</c:v>
                </c:pt>
                <c:pt idx="21214">
                  <c:v>2.1214</c:v>
                </c:pt>
                <c:pt idx="21215">
                  <c:v>2.1215000000000002</c:v>
                </c:pt>
                <c:pt idx="21216">
                  <c:v>2.1215999999999999</c:v>
                </c:pt>
                <c:pt idx="21217">
                  <c:v>2.1216999999999997</c:v>
                </c:pt>
                <c:pt idx="21218">
                  <c:v>2.1217999999999999</c:v>
                </c:pt>
                <c:pt idx="21219">
                  <c:v>2.1219000000000001</c:v>
                </c:pt>
                <c:pt idx="21220">
                  <c:v>2.1220000000000003</c:v>
                </c:pt>
                <c:pt idx="21221">
                  <c:v>2.1221000000000001</c:v>
                </c:pt>
                <c:pt idx="21222">
                  <c:v>2.1221999999999999</c:v>
                </c:pt>
                <c:pt idx="21223">
                  <c:v>2.1223000000000001</c:v>
                </c:pt>
                <c:pt idx="21224">
                  <c:v>2.1223999999999998</c:v>
                </c:pt>
                <c:pt idx="21225">
                  <c:v>2.1224999999999996</c:v>
                </c:pt>
                <c:pt idx="21226">
                  <c:v>2.1226000000000003</c:v>
                </c:pt>
                <c:pt idx="21227">
                  <c:v>2.1227</c:v>
                </c:pt>
                <c:pt idx="21228">
                  <c:v>2.1228000000000002</c:v>
                </c:pt>
                <c:pt idx="21229">
                  <c:v>2.1229</c:v>
                </c:pt>
                <c:pt idx="21230">
                  <c:v>2.1229999999999998</c:v>
                </c:pt>
                <c:pt idx="21231">
                  <c:v>2.1231</c:v>
                </c:pt>
                <c:pt idx="21232">
                  <c:v>2.1232000000000002</c:v>
                </c:pt>
                <c:pt idx="21233">
                  <c:v>2.1233</c:v>
                </c:pt>
                <c:pt idx="21234">
                  <c:v>2.1234000000000002</c:v>
                </c:pt>
                <c:pt idx="21235">
                  <c:v>2.1234999999999999</c:v>
                </c:pt>
                <c:pt idx="21236">
                  <c:v>2.1235999999999997</c:v>
                </c:pt>
                <c:pt idx="21237">
                  <c:v>2.1236999999999999</c:v>
                </c:pt>
                <c:pt idx="21238">
                  <c:v>2.1237999999999997</c:v>
                </c:pt>
                <c:pt idx="21239">
                  <c:v>2.1239000000000003</c:v>
                </c:pt>
                <c:pt idx="21240">
                  <c:v>2.1240000000000001</c:v>
                </c:pt>
                <c:pt idx="21241">
                  <c:v>2.1240999999999999</c:v>
                </c:pt>
                <c:pt idx="21242">
                  <c:v>2.1242000000000001</c:v>
                </c:pt>
                <c:pt idx="21243">
                  <c:v>2.1242999999999999</c:v>
                </c:pt>
                <c:pt idx="21244">
                  <c:v>2.1243999999999996</c:v>
                </c:pt>
                <c:pt idx="21245">
                  <c:v>2.1245000000000003</c:v>
                </c:pt>
                <c:pt idx="21246">
                  <c:v>2.1246</c:v>
                </c:pt>
                <c:pt idx="21247">
                  <c:v>2.1247000000000003</c:v>
                </c:pt>
                <c:pt idx="21248">
                  <c:v>2.1248</c:v>
                </c:pt>
                <c:pt idx="21249">
                  <c:v>2.1248999999999998</c:v>
                </c:pt>
                <c:pt idx="21250">
                  <c:v>2.125</c:v>
                </c:pt>
                <c:pt idx="21251">
                  <c:v>2.1251000000000002</c:v>
                </c:pt>
                <c:pt idx="21252">
                  <c:v>2.1252</c:v>
                </c:pt>
                <c:pt idx="21253">
                  <c:v>2.1253000000000002</c:v>
                </c:pt>
                <c:pt idx="21254">
                  <c:v>2.1254</c:v>
                </c:pt>
                <c:pt idx="21255">
                  <c:v>2.1254999999999997</c:v>
                </c:pt>
                <c:pt idx="21256">
                  <c:v>2.1255999999999999</c:v>
                </c:pt>
                <c:pt idx="21257">
                  <c:v>2.1256999999999997</c:v>
                </c:pt>
                <c:pt idx="21258">
                  <c:v>2.1258000000000004</c:v>
                </c:pt>
                <c:pt idx="21259">
                  <c:v>2.1259000000000001</c:v>
                </c:pt>
                <c:pt idx="21260">
                  <c:v>2.1259999999999999</c:v>
                </c:pt>
                <c:pt idx="21261">
                  <c:v>2.1261000000000001</c:v>
                </c:pt>
                <c:pt idx="21262">
                  <c:v>2.1261999999999999</c:v>
                </c:pt>
                <c:pt idx="21263">
                  <c:v>2.1262999999999996</c:v>
                </c:pt>
                <c:pt idx="21264">
                  <c:v>2.1264000000000003</c:v>
                </c:pt>
                <c:pt idx="21265">
                  <c:v>2.1265000000000001</c:v>
                </c:pt>
                <c:pt idx="21266">
                  <c:v>2.1266000000000003</c:v>
                </c:pt>
                <c:pt idx="21267">
                  <c:v>2.1267</c:v>
                </c:pt>
                <c:pt idx="21268">
                  <c:v>2.1267999999999998</c:v>
                </c:pt>
                <c:pt idx="21269">
                  <c:v>2.1269</c:v>
                </c:pt>
                <c:pt idx="21270">
                  <c:v>2.1269999999999998</c:v>
                </c:pt>
                <c:pt idx="21271">
                  <c:v>2.1271</c:v>
                </c:pt>
                <c:pt idx="21272">
                  <c:v>2.1272000000000002</c:v>
                </c:pt>
                <c:pt idx="21273">
                  <c:v>2.1273</c:v>
                </c:pt>
                <c:pt idx="21274">
                  <c:v>2.1274000000000002</c:v>
                </c:pt>
                <c:pt idx="21275">
                  <c:v>2.1274999999999999</c:v>
                </c:pt>
                <c:pt idx="21276">
                  <c:v>2.1275999999999997</c:v>
                </c:pt>
                <c:pt idx="21277">
                  <c:v>2.1277000000000004</c:v>
                </c:pt>
                <c:pt idx="21278">
                  <c:v>2.1278000000000001</c:v>
                </c:pt>
                <c:pt idx="21279">
                  <c:v>2.1278999999999999</c:v>
                </c:pt>
                <c:pt idx="21280">
                  <c:v>2.1280000000000001</c:v>
                </c:pt>
                <c:pt idx="21281">
                  <c:v>2.1280999999999999</c:v>
                </c:pt>
                <c:pt idx="21282">
                  <c:v>2.1281999999999996</c:v>
                </c:pt>
                <c:pt idx="21283">
                  <c:v>2.1282999999999999</c:v>
                </c:pt>
                <c:pt idx="21284">
                  <c:v>2.1284000000000001</c:v>
                </c:pt>
                <c:pt idx="21285">
                  <c:v>2.1285000000000003</c:v>
                </c:pt>
                <c:pt idx="21286">
                  <c:v>2.1286</c:v>
                </c:pt>
                <c:pt idx="21287">
                  <c:v>2.1286999999999998</c:v>
                </c:pt>
                <c:pt idx="21288">
                  <c:v>2.1288</c:v>
                </c:pt>
                <c:pt idx="21289">
                  <c:v>2.1288999999999998</c:v>
                </c:pt>
                <c:pt idx="21290">
                  <c:v>2.129</c:v>
                </c:pt>
                <c:pt idx="21291">
                  <c:v>2.1291000000000002</c:v>
                </c:pt>
                <c:pt idx="21292">
                  <c:v>2.1292</c:v>
                </c:pt>
                <c:pt idx="21293">
                  <c:v>2.1293000000000002</c:v>
                </c:pt>
                <c:pt idx="21294">
                  <c:v>2.1294</c:v>
                </c:pt>
                <c:pt idx="21295">
                  <c:v>2.1294999999999997</c:v>
                </c:pt>
                <c:pt idx="21296">
                  <c:v>2.1295999999999999</c:v>
                </c:pt>
                <c:pt idx="21297">
                  <c:v>2.1297000000000001</c:v>
                </c:pt>
                <c:pt idx="21298">
                  <c:v>2.1297999999999999</c:v>
                </c:pt>
                <c:pt idx="21299">
                  <c:v>2.1299000000000001</c:v>
                </c:pt>
                <c:pt idx="21300">
                  <c:v>2.13</c:v>
                </c:pt>
                <c:pt idx="21301">
                  <c:v>2.1300999999999997</c:v>
                </c:pt>
                <c:pt idx="21302">
                  <c:v>2.1301999999999999</c:v>
                </c:pt>
                <c:pt idx="21303">
                  <c:v>2.1303000000000001</c:v>
                </c:pt>
                <c:pt idx="21304">
                  <c:v>2.1304000000000003</c:v>
                </c:pt>
                <c:pt idx="21305">
                  <c:v>2.1305000000000001</c:v>
                </c:pt>
                <c:pt idx="21306">
                  <c:v>2.1305999999999998</c:v>
                </c:pt>
                <c:pt idx="21307">
                  <c:v>2.1307</c:v>
                </c:pt>
                <c:pt idx="21308">
                  <c:v>2.1307999999999998</c:v>
                </c:pt>
                <c:pt idx="21309">
                  <c:v>2.1309</c:v>
                </c:pt>
                <c:pt idx="21310">
                  <c:v>2.1310000000000002</c:v>
                </c:pt>
                <c:pt idx="21311">
                  <c:v>2.1311</c:v>
                </c:pt>
                <c:pt idx="21312">
                  <c:v>2.1312000000000002</c:v>
                </c:pt>
                <c:pt idx="21313">
                  <c:v>2.1313</c:v>
                </c:pt>
                <c:pt idx="21314">
                  <c:v>2.1313999999999997</c:v>
                </c:pt>
                <c:pt idx="21315">
                  <c:v>2.1315</c:v>
                </c:pt>
                <c:pt idx="21316">
                  <c:v>2.1316000000000002</c:v>
                </c:pt>
                <c:pt idx="21317">
                  <c:v>2.1316999999999999</c:v>
                </c:pt>
                <c:pt idx="21318">
                  <c:v>2.1318000000000001</c:v>
                </c:pt>
                <c:pt idx="21319">
                  <c:v>2.1318999999999999</c:v>
                </c:pt>
                <c:pt idx="21320">
                  <c:v>2.1320000000000001</c:v>
                </c:pt>
                <c:pt idx="21321">
                  <c:v>2.1320999999999999</c:v>
                </c:pt>
                <c:pt idx="21322">
                  <c:v>2.1322000000000001</c:v>
                </c:pt>
                <c:pt idx="21323">
                  <c:v>2.1323000000000003</c:v>
                </c:pt>
                <c:pt idx="21324">
                  <c:v>2.1324000000000001</c:v>
                </c:pt>
                <c:pt idx="21325">
                  <c:v>2.1324999999999998</c:v>
                </c:pt>
                <c:pt idx="21326">
                  <c:v>2.1326000000000001</c:v>
                </c:pt>
                <c:pt idx="21327">
                  <c:v>2.1326999999999998</c:v>
                </c:pt>
                <c:pt idx="21328">
                  <c:v>2.1327999999999996</c:v>
                </c:pt>
                <c:pt idx="21329">
                  <c:v>2.1329000000000002</c:v>
                </c:pt>
                <c:pt idx="21330">
                  <c:v>2.133</c:v>
                </c:pt>
                <c:pt idx="21331">
                  <c:v>2.1331000000000002</c:v>
                </c:pt>
                <c:pt idx="21332">
                  <c:v>2.1332</c:v>
                </c:pt>
                <c:pt idx="21333">
                  <c:v>2.1332999999999998</c:v>
                </c:pt>
                <c:pt idx="21334">
                  <c:v>2.1334</c:v>
                </c:pt>
                <c:pt idx="21335">
                  <c:v>2.1335000000000002</c:v>
                </c:pt>
                <c:pt idx="21336">
                  <c:v>2.1335999999999999</c:v>
                </c:pt>
                <c:pt idx="21337">
                  <c:v>2.1337000000000002</c:v>
                </c:pt>
                <c:pt idx="21338">
                  <c:v>2.1337999999999999</c:v>
                </c:pt>
                <c:pt idx="21339">
                  <c:v>2.1339000000000001</c:v>
                </c:pt>
                <c:pt idx="21340">
                  <c:v>2.1339999999999999</c:v>
                </c:pt>
                <c:pt idx="21341">
                  <c:v>2.1341000000000001</c:v>
                </c:pt>
                <c:pt idx="21342">
                  <c:v>2.1342000000000003</c:v>
                </c:pt>
                <c:pt idx="21343">
                  <c:v>2.1343000000000001</c:v>
                </c:pt>
                <c:pt idx="21344">
                  <c:v>2.1343999999999999</c:v>
                </c:pt>
                <c:pt idx="21345">
                  <c:v>2.1345000000000001</c:v>
                </c:pt>
                <c:pt idx="21346">
                  <c:v>2.1345999999999998</c:v>
                </c:pt>
                <c:pt idx="21347">
                  <c:v>2.1346999999999996</c:v>
                </c:pt>
                <c:pt idx="21348">
                  <c:v>2.1348000000000003</c:v>
                </c:pt>
                <c:pt idx="21349">
                  <c:v>2.1349</c:v>
                </c:pt>
                <c:pt idx="21350">
                  <c:v>2.1350000000000002</c:v>
                </c:pt>
                <c:pt idx="21351">
                  <c:v>2.1351</c:v>
                </c:pt>
                <c:pt idx="21352">
                  <c:v>2.1351999999999998</c:v>
                </c:pt>
                <c:pt idx="21353">
                  <c:v>2.1353</c:v>
                </c:pt>
                <c:pt idx="21354">
                  <c:v>2.1354000000000002</c:v>
                </c:pt>
                <c:pt idx="21355">
                  <c:v>2.1355</c:v>
                </c:pt>
                <c:pt idx="21356">
                  <c:v>2.1356000000000002</c:v>
                </c:pt>
                <c:pt idx="21357">
                  <c:v>2.1356999999999999</c:v>
                </c:pt>
                <c:pt idx="21358">
                  <c:v>2.1358000000000001</c:v>
                </c:pt>
                <c:pt idx="21359">
                  <c:v>2.1358999999999999</c:v>
                </c:pt>
                <c:pt idx="21360">
                  <c:v>2.1359999999999997</c:v>
                </c:pt>
                <c:pt idx="21361">
                  <c:v>2.1361000000000003</c:v>
                </c:pt>
                <c:pt idx="21362">
                  <c:v>2.1362000000000001</c:v>
                </c:pt>
                <c:pt idx="21363">
                  <c:v>2.1362999999999999</c:v>
                </c:pt>
                <c:pt idx="21364">
                  <c:v>2.1364000000000001</c:v>
                </c:pt>
                <c:pt idx="21365">
                  <c:v>2.1364999999999998</c:v>
                </c:pt>
                <c:pt idx="21366">
                  <c:v>2.1365999999999996</c:v>
                </c:pt>
                <c:pt idx="21367">
                  <c:v>2.1367000000000003</c:v>
                </c:pt>
                <c:pt idx="21368">
                  <c:v>2.1368</c:v>
                </c:pt>
                <c:pt idx="21369">
                  <c:v>2.1369000000000002</c:v>
                </c:pt>
                <c:pt idx="21370">
                  <c:v>2.137</c:v>
                </c:pt>
                <c:pt idx="21371">
                  <c:v>2.1370999999999998</c:v>
                </c:pt>
                <c:pt idx="21372">
                  <c:v>2.1372</c:v>
                </c:pt>
                <c:pt idx="21373">
                  <c:v>2.1372999999999998</c:v>
                </c:pt>
                <c:pt idx="21374">
                  <c:v>2.1374</c:v>
                </c:pt>
                <c:pt idx="21375">
                  <c:v>2.1375000000000002</c:v>
                </c:pt>
                <c:pt idx="21376">
                  <c:v>2.1375999999999999</c:v>
                </c:pt>
                <c:pt idx="21377">
                  <c:v>2.1377000000000002</c:v>
                </c:pt>
                <c:pt idx="21378">
                  <c:v>2.1377999999999999</c:v>
                </c:pt>
                <c:pt idx="21379">
                  <c:v>2.1378999999999997</c:v>
                </c:pt>
                <c:pt idx="21380">
                  <c:v>2.1380000000000003</c:v>
                </c:pt>
                <c:pt idx="21381">
                  <c:v>2.1381000000000001</c:v>
                </c:pt>
                <c:pt idx="21382">
                  <c:v>2.1381999999999999</c:v>
                </c:pt>
                <c:pt idx="21383">
                  <c:v>2.1383000000000001</c:v>
                </c:pt>
                <c:pt idx="21384">
                  <c:v>2.1383999999999999</c:v>
                </c:pt>
                <c:pt idx="21385">
                  <c:v>2.1385000000000001</c:v>
                </c:pt>
                <c:pt idx="21386">
                  <c:v>2.1385999999999998</c:v>
                </c:pt>
                <c:pt idx="21387">
                  <c:v>2.1387</c:v>
                </c:pt>
                <c:pt idx="21388">
                  <c:v>2.1388000000000003</c:v>
                </c:pt>
                <c:pt idx="21389">
                  <c:v>2.1389</c:v>
                </c:pt>
                <c:pt idx="21390">
                  <c:v>2.1389999999999998</c:v>
                </c:pt>
                <c:pt idx="21391">
                  <c:v>2.1391</c:v>
                </c:pt>
                <c:pt idx="21392">
                  <c:v>2.1391999999999998</c:v>
                </c:pt>
                <c:pt idx="21393">
                  <c:v>2.1393</c:v>
                </c:pt>
                <c:pt idx="21394">
                  <c:v>2.1394000000000002</c:v>
                </c:pt>
                <c:pt idx="21395">
                  <c:v>2.1395</c:v>
                </c:pt>
                <c:pt idx="21396">
                  <c:v>2.1396000000000002</c:v>
                </c:pt>
                <c:pt idx="21397">
                  <c:v>2.1396999999999999</c:v>
                </c:pt>
                <c:pt idx="21398">
                  <c:v>2.1397999999999997</c:v>
                </c:pt>
                <c:pt idx="21399">
                  <c:v>2.1398999999999999</c:v>
                </c:pt>
                <c:pt idx="21400">
                  <c:v>2.14</c:v>
                </c:pt>
                <c:pt idx="21401">
                  <c:v>2.1400999999999999</c:v>
                </c:pt>
                <c:pt idx="21402">
                  <c:v>2.1402000000000001</c:v>
                </c:pt>
                <c:pt idx="21403">
                  <c:v>2.1402999999999999</c:v>
                </c:pt>
                <c:pt idx="21404">
                  <c:v>2.1404000000000001</c:v>
                </c:pt>
                <c:pt idx="21405">
                  <c:v>2.1404999999999998</c:v>
                </c:pt>
                <c:pt idx="21406">
                  <c:v>2.1406000000000001</c:v>
                </c:pt>
                <c:pt idx="21407">
                  <c:v>2.1407000000000003</c:v>
                </c:pt>
                <c:pt idx="21408">
                  <c:v>2.1408</c:v>
                </c:pt>
                <c:pt idx="21409">
                  <c:v>2.1408999999999998</c:v>
                </c:pt>
                <c:pt idx="21410">
                  <c:v>2.141</c:v>
                </c:pt>
                <c:pt idx="21411">
                  <c:v>2.1410999999999998</c:v>
                </c:pt>
                <c:pt idx="21412">
                  <c:v>2.1412</c:v>
                </c:pt>
                <c:pt idx="21413">
                  <c:v>2.1413000000000002</c:v>
                </c:pt>
                <c:pt idx="21414">
                  <c:v>2.1414</c:v>
                </c:pt>
                <c:pt idx="21415">
                  <c:v>2.1415000000000002</c:v>
                </c:pt>
                <c:pt idx="21416">
                  <c:v>2.1415999999999999</c:v>
                </c:pt>
                <c:pt idx="21417">
                  <c:v>2.1416999999999997</c:v>
                </c:pt>
                <c:pt idx="21418">
                  <c:v>2.1417999999999999</c:v>
                </c:pt>
                <c:pt idx="21419">
                  <c:v>2.1419000000000001</c:v>
                </c:pt>
                <c:pt idx="21420">
                  <c:v>2.1419999999999999</c:v>
                </c:pt>
                <c:pt idx="21421">
                  <c:v>2.1421000000000001</c:v>
                </c:pt>
                <c:pt idx="21422">
                  <c:v>2.1421999999999999</c:v>
                </c:pt>
                <c:pt idx="21423">
                  <c:v>2.1423000000000001</c:v>
                </c:pt>
                <c:pt idx="21424">
                  <c:v>2.1423999999999999</c:v>
                </c:pt>
                <c:pt idx="21425">
                  <c:v>2.1425000000000001</c:v>
                </c:pt>
                <c:pt idx="21426">
                  <c:v>2.1426000000000003</c:v>
                </c:pt>
                <c:pt idx="21427">
                  <c:v>2.1427</c:v>
                </c:pt>
                <c:pt idx="21428">
                  <c:v>2.1427999999999998</c:v>
                </c:pt>
                <c:pt idx="21429">
                  <c:v>2.1429</c:v>
                </c:pt>
                <c:pt idx="21430">
                  <c:v>2.1429999999999998</c:v>
                </c:pt>
                <c:pt idx="21431">
                  <c:v>2.1431</c:v>
                </c:pt>
                <c:pt idx="21432">
                  <c:v>2.1432000000000002</c:v>
                </c:pt>
                <c:pt idx="21433">
                  <c:v>2.1433</c:v>
                </c:pt>
                <c:pt idx="21434">
                  <c:v>2.1434000000000002</c:v>
                </c:pt>
                <c:pt idx="21435">
                  <c:v>2.1435</c:v>
                </c:pt>
                <c:pt idx="21436">
                  <c:v>2.1435999999999997</c:v>
                </c:pt>
                <c:pt idx="21437">
                  <c:v>2.1436999999999999</c:v>
                </c:pt>
                <c:pt idx="21438">
                  <c:v>2.1438000000000001</c:v>
                </c:pt>
                <c:pt idx="21439">
                  <c:v>2.1438999999999999</c:v>
                </c:pt>
                <c:pt idx="21440">
                  <c:v>2.1440000000000001</c:v>
                </c:pt>
                <c:pt idx="21441">
                  <c:v>2.1440999999999999</c:v>
                </c:pt>
                <c:pt idx="21442">
                  <c:v>2.1442000000000001</c:v>
                </c:pt>
                <c:pt idx="21443">
                  <c:v>2.1442999999999999</c:v>
                </c:pt>
                <c:pt idx="21444">
                  <c:v>2.1444000000000001</c:v>
                </c:pt>
                <c:pt idx="21445">
                  <c:v>2.1445000000000003</c:v>
                </c:pt>
                <c:pt idx="21446">
                  <c:v>2.1446000000000001</c:v>
                </c:pt>
                <c:pt idx="21447">
                  <c:v>2.1446999999999998</c:v>
                </c:pt>
                <c:pt idx="21448">
                  <c:v>2.1448</c:v>
                </c:pt>
                <c:pt idx="21449">
                  <c:v>2.1448999999999998</c:v>
                </c:pt>
                <c:pt idx="21450">
                  <c:v>2.145</c:v>
                </c:pt>
                <c:pt idx="21451">
                  <c:v>2.1451000000000002</c:v>
                </c:pt>
                <c:pt idx="21452">
                  <c:v>2.1452</c:v>
                </c:pt>
                <c:pt idx="21453">
                  <c:v>2.1453000000000002</c:v>
                </c:pt>
                <c:pt idx="21454">
                  <c:v>2.1454</c:v>
                </c:pt>
                <c:pt idx="21455">
                  <c:v>2.1454999999999997</c:v>
                </c:pt>
                <c:pt idx="21456">
                  <c:v>2.1456</c:v>
                </c:pt>
                <c:pt idx="21457">
                  <c:v>2.1457000000000002</c:v>
                </c:pt>
                <c:pt idx="21458">
                  <c:v>2.1457999999999999</c:v>
                </c:pt>
                <c:pt idx="21459">
                  <c:v>2.1459000000000001</c:v>
                </c:pt>
                <c:pt idx="21460">
                  <c:v>2.1459999999999999</c:v>
                </c:pt>
                <c:pt idx="21461">
                  <c:v>2.1461000000000001</c:v>
                </c:pt>
                <c:pt idx="21462">
                  <c:v>2.1461999999999999</c:v>
                </c:pt>
                <c:pt idx="21463">
                  <c:v>2.1462999999999997</c:v>
                </c:pt>
                <c:pt idx="21464">
                  <c:v>2.1464000000000003</c:v>
                </c:pt>
                <c:pt idx="21465">
                  <c:v>2.1465000000000001</c:v>
                </c:pt>
                <c:pt idx="21466">
                  <c:v>2.1465999999999998</c:v>
                </c:pt>
                <c:pt idx="21467">
                  <c:v>2.1467000000000001</c:v>
                </c:pt>
                <c:pt idx="21468">
                  <c:v>2.1467999999999998</c:v>
                </c:pt>
                <c:pt idx="21469">
                  <c:v>2.1469</c:v>
                </c:pt>
                <c:pt idx="21470">
                  <c:v>2.1470000000000002</c:v>
                </c:pt>
                <c:pt idx="21471">
                  <c:v>2.1471</c:v>
                </c:pt>
                <c:pt idx="21472">
                  <c:v>2.1472000000000002</c:v>
                </c:pt>
                <c:pt idx="21473">
                  <c:v>2.1473</c:v>
                </c:pt>
                <c:pt idx="21474">
                  <c:v>2.1473999999999998</c:v>
                </c:pt>
                <c:pt idx="21475">
                  <c:v>2.1475</c:v>
                </c:pt>
                <c:pt idx="21476">
                  <c:v>2.1475999999999997</c:v>
                </c:pt>
                <c:pt idx="21477">
                  <c:v>2.1477000000000004</c:v>
                </c:pt>
                <c:pt idx="21478">
                  <c:v>2.1478000000000002</c:v>
                </c:pt>
                <c:pt idx="21479">
                  <c:v>2.1478999999999999</c:v>
                </c:pt>
                <c:pt idx="21480">
                  <c:v>2.1480000000000001</c:v>
                </c:pt>
                <c:pt idx="21481">
                  <c:v>2.1480999999999999</c:v>
                </c:pt>
                <c:pt idx="21482">
                  <c:v>2.1481999999999997</c:v>
                </c:pt>
                <c:pt idx="21483">
                  <c:v>2.1483000000000003</c:v>
                </c:pt>
                <c:pt idx="21484">
                  <c:v>2.1484000000000001</c:v>
                </c:pt>
                <c:pt idx="21485">
                  <c:v>2.1484999999999999</c:v>
                </c:pt>
                <c:pt idx="21486">
                  <c:v>2.1486000000000001</c:v>
                </c:pt>
                <c:pt idx="21487">
                  <c:v>2.1486999999999998</c:v>
                </c:pt>
                <c:pt idx="21488">
                  <c:v>2.1488</c:v>
                </c:pt>
                <c:pt idx="21489">
                  <c:v>2.1488999999999998</c:v>
                </c:pt>
                <c:pt idx="21490">
                  <c:v>2.149</c:v>
                </c:pt>
                <c:pt idx="21491">
                  <c:v>2.1491000000000002</c:v>
                </c:pt>
                <c:pt idx="21492">
                  <c:v>2.1492</c:v>
                </c:pt>
                <c:pt idx="21493">
                  <c:v>2.1492999999999998</c:v>
                </c:pt>
                <c:pt idx="21494">
                  <c:v>2.1494</c:v>
                </c:pt>
                <c:pt idx="21495">
                  <c:v>2.1494999999999997</c:v>
                </c:pt>
                <c:pt idx="21496">
                  <c:v>2.1496000000000004</c:v>
                </c:pt>
                <c:pt idx="21497">
                  <c:v>2.1497000000000002</c:v>
                </c:pt>
                <c:pt idx="21498">
                  <c:v>2.1497999999999999</c:v>
                </c:pt>
                <c:pt idx="21499">
                  <c:v>2.1499000000000001</c:v>
                </c:pt>
                <c:pt idx="21500">
                  <c:v>2.15</c:v>
                </c:pt>
                <c:pt idx="21501">
                  <c:v>2.1500999999999997</c:v>
                </c:pt>
                <c:pt idx="21502">
                  <c:v>2.1502000000000003</c:v>
                </c:pt>
                <c:pt idx="21503">
                  <c:v>2.1503000000000001</c:v>
                </c:pt>
                <c:pt idx="21504">
                  <c:v>2.1503999999999999</c:v>
                </c:pt>
                <c:pt idx="21505">
                  <c:v>2.1505000000000001</c:v>
                </c:pt>
                <c:pt idx="21506">
                  <c:v>2.1505999999999998</c:v>
                </c:pt>
                <c:pt idx="21507">
                  <c:v>2.1507000000000001</c:v>
                </c:pt>
                <c:pt idx="21508">
                  <c:v>2.1507999999999998</c:v>
                </c:pt>
                <c:pt idx="21509">
                  <c:v>2.1509</c:v>
                </c:pt>
                <c:pt idx="21510">
                  <c:v>2.1510000000000002</c:v>
                </c:pt>
                <c:pt idx="21511">
                  <c:v>2.1511</c:v>
                </c:pt>
                <c:pt idx="21512">
                  <c:v>2.1511999999999998</c:v>
                </c:pt>
                <c:pt idx="21513">
                  <c:v>2.1513</c:v>
                </c:pt>
                <c:pt idx="21514">
                  <c:v>2.1513999999999998</c:v>
                </c:pt>
                <c:pt idx="21515">
                  <c:v>2.1515000000000004</c:v>
                </c:pt>
                <c:pt idx="21516">
                  <c:v>2.1516000000000002</c:v>
                </c:pt>
                <c:pt idx="21517">
                  <c:v>2.1516999999999999</c:v>
                </c:pt>
                <c:pt idx="21518">
                  <c:v>2.1518000000000002</c:v>
                </c:pt>
                <c:pt idx="21519">
                  <c:v>2.1518999999999999</c:v>
                </c:pt>
                <c:pt idx="21520">
                  <c:v>2.1519999999999997</c:v>
                </c:pt>
                <c:pt idx="21521">
                  <c:v>2.1520999999999999</c:v>
                </c:pt>
                <c:pt idx="21522">
                  <c:v>2.1522000000000001</c:v>
                </c:pt>
                <c:pt idx="21523">
                  <c:v>2.1522999999999999</c:v>
                </c:pt>
                <c:pt idx="21524">
                  <c:v>2.1524000000000001</c:v>
                </c:pt>
                <c:pt idx="21525">
                  <c:v>2.1524999999999999</c:v>
                </c:pt>
                <c:pt idx="21526">
                  <c:v>2.1526000000000001</c:v>
                </c:pt>
                <c:pt idx="21527">
                  <c:v>2.1526999999999998</c:v>
                </c:pt>
                <c:pt idx="21528">
                  <c:v>2.1528</c:v>
                </c:pt>
                <c:pt idx="21529">
                  <c:v>2.1529000000000003</c:v>
                </c:pt>
                <c:pt idx="21530">
                  <c:v>2.153</c:v>
                </c:pt>
                <c:pt idx="21531">
                  <c:v>2.1530999999999998</c:v>
                </c:pt>
                <c:pt idx="21532">
                  <c:v>2.1532</c:v>
                </c:pt>
                <c:pt idx="21533">
                  <c:v>2.1532999999999998</c:v>
                </c:pt>
                <c:pt idx="21534">
                  <c:v>2.1534</c:v>
                </c:pt>
                <c:pt idx="21535">
                  <c:v>2.1535000000000002</c:v>
                </c:pt>
                <c:pt idx="21536">
                  <c:v>2.1536</c:v>
                </c:pt>
                <c:pt idx="21537">
                  <c:v>2.1537000000000002</c:v>
                </c:pt>
                <c:pt idx="21538">
                  <c:v>2.1537999999999999</c:v>
                </c:pt>
                <c:pt idx="21539">
                  <c:v>2.1538999999999997</c:v>
                </c:pt>
                <c:pt idx="21540">
                  <c:v>2.1539999999999999</c:v>
                </c:pt>
                <c:pt idx="21541">
                  <c:v>2.1541000000000001</c:v>
                </c:pt>
                <c:pt idx="21542">
                  <c:v>2.1542000000000003</c:v>
                </c:pt>
                <c:pt idx="21543">
                  <c:v>2.1543000000000001</c:v>
                </c:pt>
                <c:pt idx="21544">
                  <c:v>2.1543999999999999</c:v>
                </c:pt>
                <c:pt idx="21545">
                  <c:v>2.1545000000000001</c:v>
                </c:pt>
                <c:pt idx="21546">
                  <c:v>2.1545999999999998</c:v>
                </c:pt>
                <c:pt idx="21547">
                  <c:v>2.1547000000000001</c:v>
                </c:pt>
                <c:pt idx="21548">
                  <c:v>2.1548000000000003</c:v>
                </c:pt>
                <c:pt idx="21549">
                  <c:v>2.1549</c:v>
                </c:pt>
                <c:pt idx="21550">
                  <c:v>2.1549999999999998</c:v>
                </c:pt>
                <c:pt idx="21551">
                  <c:v>2.1551</c:v>
                </c:pt>
                <c:pt idx="21552">
                  <c:v>2.1551999999999998</c:v>
                </c:pt>
                <c:pt idx="21553">
                  <c:v>2.1553</c:v>
                </c:pt>
                <c:pt idx="21554">
                  <c:v>2.1554000000000002</c:v>
                </c:pt>
                <c:pt idx="21555">
                  <c:v>2.1555</c:v>
                </c:pt>
                <c:pt idx="21556">
                  <c:v>2.1556000000000002</c:v>
                </c:pt>
                <c:pt idx="21557">
                  <c:v>2.1556999999999999</c:v>
                </c:pt>
                <c:pt idx="21558">
                  <c:v>2.1557999999999997</c:v>
                </c:pt>
                <c:pt idx="21559">
                  <c:v>2.1558999999999999</c:v>
                </c:pt>
                <c:pt idx="21560">
                  <c:v>2.1560000000000001</c:v>
                </c:pt>
                <c:pt idx="21561">
                  <c:v>2.1561000000000003</c:v>
                </c:pt>
                <c:pt idx="21562">
                  <c:v>2.1562000000000001</c:v>
                </c:pt>
                <c:pt idx="21563">
                  <c:v>2.1562999999999999</c:v>
                </c:pt>
                <c:pt idx="21564">
                  <c:v>2.1564000000000001</c:v>
                </c:pt>
                <c:pt idx="21565">
                  <c:v>2.1564999999999999</c:v>
                </c:pt>
                <c:pt idx="21566">
                  <c:v>2.1565999999999996</c:v>
                </c:pt>
                <c:pt idx="21567">
                  <c:v>2.1567000000000003</c:v>
                </c:pt>
                <c:pt idx="21568">
                  <c:v>2.1568000000000001</c:v>
                </c:pt>
                <c:pt idx="21569">
                  <c:v>2.1568999999999998</c:v>
                </c:pt>
                <c:pt idx="21570">
                  <c:v>2.157</c:v>
                </c:pt>
                <c:pt idx="21571">
                  <c:v>2.1570999999999998</c:v>
                </c:pt>
                <c:pt idx="21572">
                  <c:v>2.1572</c:v>
                </c:pt>
                <c:pt idx="21573">
                  <c:v>2.1573000000000002</c:v>
                </c:pt>
                <c:pt idx="21574">
                  <c:v>2.1574</c:v>
                </c:pt>
                <c:pt idx="21575">
                  <c:v>2.1575000000000002</c:v>
                </c:pt>
                <c:pt idx="21576">
                  <c:v>2.1576</c:v>
                </c:pt>
                <c:pt idx="21577">
                  <c:v>2.1576999999999997</c:v>
                </c:pt>
                <c:pt idx="21578">
                  <c:v>2.1577999999999999</c:v>
                </c:pt>
                <c:pt idx="21579">
                  <c:v>2.1578999999999997</c:v>
                </c:pt>
                <c:pt idx="21580">
                  <c:v>2.1580000000000004</c:v>
                </c:pt>
                <c:pt idx="21581">
                  <c:v>2.1581000000000001</c:v>
                </c:pt>
                <c:pt idx="21582">
                  <c:v>2.1581999999999999</c:v>
                </c:pt>
                <c:pt idx="21583">
                  <c:v>2.1583000000000001</c:v>
                </c:pt>
                <c:pt idx="21584">
                  <c:v>2.1583999999999999</c:v>
                </c:pt>
                <c:pt idx="21585">
                  <c:v>2.1584999999999996</c:v>
                </c:pt>
                <c:pt idx="21586">
                  <c:v>2.1586000000000003</c:v>
                </c:pt>
                <c:pt idx="21587">
                  <c:v>2.1587000000000001</c:v>
                </c:pt>
                <c:pt idx="21588">
                  <c:v>2.1588000000000003</c:v>
                </c:pt>
                <c:pt idx="21589">
                  <c:v>2.1589</c:v>
                </c:pt>
                <c:pt idx="21590">
                  <c:v>2.1589999999999998</c:v>
                </c:pt>
                <c:pt idx="21591">
                  <c:v>2.1591</c:v>
                </c:pt>
                <c:pt idx="21592">
                  <c:v>2.1592000000000002</c:v>
                </c:pt>
                <c:pt idx="21593">
                  <c:v>2.1593</c:v>
                </c:pt>
                <c:pt idx="21594">
                  <c:v>2.1594000000000002</c:v>
                </c:pt>
                <c:pt idx="21595">
                  <c:v>2.1595</c:v>
                </c:pt>
                <c:pt idx="21596">
                  <c:v>2.1595999999999997</c:v>
                </c:pt>
                <c:pt idx="21597">
                  <c:v>2.1597</c:v>
                </c:pt>
                <c:pt idx="21598">
                  <c:v>2.1597999999999997</c:v>
                </c:pt>
                <c:pt idx="21599">
                  <c:v>2.1599000000000004</c:v>
                </c:pt>
                <c:pt idx="21600">
                  <c:v>2.16</c:v>
                </c:pt>
                <c:pt idx="21601">
                  <c:v>2.1600999999999999</c:v>
                </c:pt>
                <c:pt idx="21602">
                  <c:v>2.1602000000000001</c:v>
                </c:pt>
                <c:pt idx="21603">
                  <c:v>2.1602999999999999</c:v>
                </c:pt>
                <c:pt idx="21604">
                  <c:v>2.1603999999999997</c:v>
                </c:pt>
                <c:pt idx="21605">
                  <c:v>2.1605000000000003</c:v>
                </c:pt>
                <c:pt idx="21606">
                  <c:v>2.1606000000000001</c:v>
                </c:pt>
                <c:pt idx="21607">
                  <c:v>2.1607000000000003</c:v>
                </c:pt>
                <c:pt idx="21608">
                  <c:v>2.1608000000000001</c:v>
                </c:pt>
                <c:pt idx="21609">
                  <c:v>2.1608999999999998</c:v>
                </c:pt>
                <c:pt idx="21610">
                  <c:v>2.161</c:v>
                </c:pt>
                <c:pt idx="21611">
                  <c:v>2.1610999999999998</c:v>
                </c:pt>
                <c:pt idx="21612">
                  <c:v>2.1612</c:v>
                </c:pt>
                <c:pt idx="21613">
                  <c:v>2.1613000000000002</c:v>
                </c:pt>
                <c:pt idx="21614">
                  <c:v>2.1614</c:v>
                </c:pt>
                <c:pt idx="21615">
                  <c:v>2.1614999999999998</c:v>
                </c:pt>
                <c:pt idx="21616">
                  <c:v>2.1616</c:v>
                </c:pt>
                <c:pt idx="21617">
                  <c:v>2.1616999999999997</c:v>
                </c:pt>
                <c:pt idx="21618">
                  <c:v>2.1618000000000004</c:v>
                </c:pt>
                <c:pt idx="21619">
                  <c:v>2.1619000000000002</c:v>
                </c:pt>
                <c:pt idx="21620">
                  <c:v>2.1619999999999999</c:v>
                </c:pt>
                <c:pt idx="21621">
                  <c:v>2.1621000000000001</c:v>
                </c:pt>
                <c:pt idx="21622">
                  <c:v>2.1621999999999999</c:v>
                </c:pt>
                <c:pt idx="21623">
                  <c:v>2.1622999999999997</c:v>
                </c:pt>
                <c:pt idx="21624">
                  <c:v>2.1623999999999999</c:v>
                </c:pt>
                <c:pt idx="21625">
                  <c:v>2.1625000000000001</c:v>
                </c:pt>
                <c:pt idx="21626">
                  <c:v>2.1626000000000003</c:v>
                </c:pt>
                <c:pt idx="21627">
                  <c:v>2.1627000000000001</c:v>
                </c:pt>
                <c:pt idx="21628">
                  <c:v>2.1627999999999998</c:v>
                </c:pt>
                <c:pt idx="21629">
                  <c:v>2.1629</c:v>
                </c:pt>
                <c:pt idx="21630">
                  <c:v>2.1629999999999998</c:v>
                </c:pt>
                <c:pt idx="21631">
                  <c:v>2.1631</c:v>
                </c:pt>
                <c:pt idx="21632">
                  <c:v>2.1632000000000002</c:v>
                </c:pt>
                <c:pt idx="21633">
                  <c:v>2.1633</c:v>
                </c:pt>
                <c:pt idx="21634">
                  <c:v>2.1633999999999998</c:v>
                </c:pt>
                <c:pt idx="21635">
                  <c:v>2.1635</c:v>
                </c:pt>
                <c:pt idx="21636">
                  <c:v>2.1635999999999997</c:v>
                </c:pt>
                <c:pt idx="21637">
                  <c:v>2.1637</c:v>
                </c:pt>
                <c:pt idx="21638">
                  <c:v>2.1638000000000002</c:v>
                </c:pt>
                <c:pt idx="21639">
                  <c:v>2.1638999999999999</c:v>
                </c:pt>
                <c:pt idx="21640">
                  <c:v>2.1640000000000001</c:v>
                </c:pt>
                <c:pt idx="21641">
                  <c:v>2.1640999999999999</c:v>
                </c:pt>
                <c:pt idx="21642">
                  <c:v>2.1641999999999997</c:v>
                </c:pt>
                <c:pt idx="21643">
                  <c:v>2.1642999999999999</c:v>
                </c:pt>
                <c:pt idx="21644">
                  <c:v>2.1644000000000001</c:v>
                </c:pt>
                <c:pt idx="21645">
                  <c:v>2.1645000000000003</c:v>
                </c:pt>
                <c:pt idx="21646">
                  <c:v>2.1646000000000001</c:v>
                </c:pt>
                <c:pt idx="21647">
                  <c:v>2.1646999999999998</c:v>
                </c:pt>
                <c:pt idx="21648">
                  <c:v>2.1648000000000001</c:v>
                </c:pt>
                <c:pt idx="21649">
                  <c:v>2.1648999999999998</c:v>
                </c:pt>
                <c:pt idx="21650">
                  <c:v>2.165</c:v>
                </c:pt>
                <c:pt idx="21651">
                  <c:v>2.1651000000000002</c:v>
                </c:pt>
                <c:pt idx="21652">
                  <c:v>2.1652</c:v>
                </c:pt>
                <c:pt idx="21653">
                  <c:v>2.1653000000000002</c:v>
                </c:pt>
                <c:pt idx="21654">
                  <c:v>2.1654</c:v>
                </c:pt>
                <c:pt idx="21655">
                  <c:v>2.1654999999999998</c:v>
                </c:pt>
                <c:pt idx="21656">
                  <c:v>2.1656</c:v>
                </c:pt>
                <c:pt idx="21657">
                  <c:v>2.1657000000000002</c:v>
                </c:pt>
                <c:pt idx="21658">
                  <c:v>2.1657999999999999</c:v>
                </c:pt>
                <c:pt idx="21659">
                  <c:v>2.1659000000000002</c:v>
                </c:pt>
                <c:pt idx="21660">
                  <c:v>2.1659999999999999</c:v>
                </c:pt>
                <c:pt idx="21661">
                  <c:v>2.1660999999999997</c:v>
                </c:pt>
                <c:pt idx="21662">
                  <c:v>2.1661999999999999</c:v>
                </c:pt>
                <c:pt idx="21663">
                  <c:v>2.1663000000000001</c:v>
                </c:pt>
                <c:pt idx="21664">
                  <c:v>2.1664000000000003</c:v>
                </c:pt>
                <c:pt idx="21665">
                  <c:v>2.1665000000000001</c:v>
                </c:pt>
                <c:pt idx="21666">
                  <c:v>2.1665999999999999</c:v>
                </c:pt>
                <c:pt idx="21667">
                  <c:v>2.1667000000000001</c:v>
                </c:pt>
                <c:pt idx="21668">
                  <c:v>2.1667999999999998</c:v>
                </c:pt>
                <c:pt idx="21669">
                  <c:v>2.1668999999999996</c:v>
                </c:pt>
                <c:pt idx="21670">
                  <c:v>2.1670000000000003</c:v>
                </c:pt>
                <c:pt idx="21671">
                  <c:v>2.1671</c:v>
                </c:pt>
                <c:pt idx="21672">
                  <c:v>2.1672000000000002</c:v>
                </c:pt>
                <c:pt idx="21673">
                  <c:v>2.1673</c:v>
                </c:pt>
                <c:pt idx="21674">
                  <c:v>2.1673999999999998</c:v>
                </c:pt>
                <c:pt idx="21675">
                  <c:v>2.1675</c:v>
                </c:pt>
                <c:pt idx="21676">
                  <c:v>2.1676000000000002</c:v>
                </c:pt>
                <c:pt idx="21677">
                  <c:v>2.1677</c:v>
                </c:pt>
                <c:pt idx="21678">
                  <c:v>2.1678000000000002</c:v>
                </c:pt>
                <c:pt idx="21679">
                  <c:v>2.1678999999999999</c:v>
                </c:pt>
                <c:pt idx="21680">
                  <c:v>2.1679999999999997</c:v>
                </c:pt>
                <c:pt idx="21681">
                  <c:v>2.1680999999999999</c:v>
                </c:pt>
                <c:pt idx="21682">
                  <c:v>2.1681999999999997</c:v>
                </c:pt>
                <c:pt idx="21683">
                  <c:v>2.1683000000000003</c:v>
                </c:pt>
                <c:pt idx="21684">
                  <c:v>2.1684000000000001</c:v>
                </c:pt>
                <c:pt idx="21685">
                  <c:v>2.1684999999999999</c:v>
                </c:pt>
                <c:pt idx="21686">
                  <c:v>2.1686000000000001</c:v>
                </c:pt>
                <c:pt idx="21687">
                  <c:v>2.1686999999999999</c:v>
                </c:pt>
                <c:pt idx="21688">
                  <c:v>2.1687999999999996</c:v>
                </c:pt>
                <c:pt idx="21689">
                  <c:v>2.1689000000000003</c:v>
                </c:pt>
                <c:pt idx="21690">
                  <c:v>2.169</c:v>
                </c:pt>
                <c:pt idx="21691">
                  <c:v>2.1691000000000003</c:v>
                </c:pt>
                <c:pt idx="21692">
                  <c:v>2.1692</c:v>
                </c:pt>
                <c:pt idx="21693">
                  <c:v>2.1692999999999998</c:v>
                </c:pt>
                <c:pt idx="21694">
                  <c:v>2.1694</c:v>
                </c:pt>
                <c:pt idx="21695">
                  <c:v>2.1695000000000002</c:v>
                </c:pt>
                <c:pt idx="21696">
                  <c:v>2.1696</c:v>
                </c:pt>
                <c:pt idx="21697">
                  <c:v>2.1697000000000002</c:v>
                </c:pt>
                <c:pt idx="21698">
                  <c:v>2.1698</c:v>
                </c:pt>
                <c:pt idx="21699">
                  <c:v>2.1699000000000002</c:v>
                </c:pt>
                <c:pt idx="21700">
                  <c:v>2.17</c:v>
                </c:pt>
                <c:pt idx="21701">
                  <c:v>2.1700999999999997</c:v>
                </c:pt>
                <c:pt idx="21702">
                  <c:v>2.1702000000000004</c:v>
                </c:pt>
                <c:pt idx="21703">
                  <c:v>2.1703000000000001</c:v>
                </c:pt>
                <c:pt idx="21704">
                  <c:v>2.1703999999999999</c:v>
                </c:pt>
                <c:pt idx="21705">
                  <c:v>2.1705000000000001</c:v>
                </c:pt>
                <c:pt idx="21706">
                  <c:v>2.1705999999999999</c:v>
                </c:pt>
                <c:pt idx="21707">
                  <c:v>2.1706999999999996</c:v>
                </c:pt>
                <c:pt idx="21708">
                  <c:v>2.1708000000000003</c:v>
                </c:pt>
                <c:pt idx="21709">
                  <c:v>2.1709000000000001</c:v>
                </c:pt>
                <c:pt idx="21710">
                  <c:v>2.1710000000000003</c:v>
                </c:pt>
                <c:pt idx="21711">
                  <c:v>2.1711</c:v>
                </c:pt>
                <c:pt idx="21712">
                  <c:v>2.1711999999999998</c:v>
                </c:pt>
                <c:pt idx="21713">
                  <c:v>2.1713</c:v>
                </c:pt>
                <c:pt idx="21714">
                  <c:v>2.1713999999999998</c:v>
                </c:pt>
                <c:pt idx="21715">
                  <c:v>2.1715</c:v>
                </c:pt>
                <c:pt idx="21716">
                  <c:v>2.1716000000000002</c:v>
                </c:pt>
                <c:pt idx="21717">
                  <c:v>2.1717</c:v>
                </c:pt>
                <c:pt idx="21718">
                  <c:v>2.1718000000000002</c:v>
                </c:pt>
                <c:pt idx="21719">
                  <c:v>2.1718999999999999</c:v>
                </c:pt>
                <c:pt idx="21720">
                  <c:v>2.1719999999999997</c:v>
                </c:pt>
                <c:pt idx="21721">
                  <c:v>2.1721000000000004</c:v>
                </c:pt>
                <c:pt idx="21722">
                  <c:v>2.1722000000000001</c:v>
                </c:pt>
                <c:pt idx="21723">
                  <c:v>2.1722999999999999</c:v>
                </c:pt>
                <c:pt idx="21724">
                  <c:v>2.1724000000000001</c:v>
                </c:pt>
                <c:pt idx="21725">
                  <c:v>2.1724999999999999</c:v>
                </c:pt>
                <c:pt idx="21726">
                  <c:v>2.1725999999999996</c:v>
                </c:pt>
                <c:pt idx="21727">
                  <c:v>2.1726999999999999</c:v>
                </c:pt>
                <c:pt idx="21728">
                  <c:v>2.1728000000000001</c:v>
                </c:pt>
                <c:pt idx="21729">
                  <c:v>2.1729000000000003</c:v>
                </c:pt>
                <c:pt idx="21730">
                  <c:v>2.173</c:v>
                </c:pt>
                <c:pt idx="21731">
                  <c:v>2.1730999999999998</c:v>
                </c:pt>
                <c:pt idx="21732">
                  <c:v>2.1732</c:v>
                </c:pt>
                <c:pt idx="21733">
                  <c:v>2.1732999999999998</c:v>
                </c:pt>
                <c:pt idx="21734">
                  <c:v>2.1734</c:v>
                </c:pt>
                <c:pt idx="21735">
                  <c:v>2.1735000000000002</c:v>
                </c:pt>
                <c:pt idx="21736">
                  <c:v>2.1736</c:v>
                </c:pt>
                <c:pt idx="21737">
                  <c:v>2.1737000000000002</c:v>
                </c:pt>
                <c:pt idx="21738">
                  <c:v>2.1738</c:v>
                </c:pt>
                <c:pt idx="21739">
                  <c:v>2.1738999999999997</c:v>
                </c:pt>
                <c:pt idx="21740">
                  <c:v>2.1739999999999999</c:v>
                </c:pt>
                <c:pt idx="21741">
                  <c:v>2.1741000000000001</c:v>
                </c:pt>
                <c:pt idx="21742">
                  <c:v>2.1741999999999999</c:v>
                </c:pt>
                <c:pt idx="21743">
                  <c:v>2.1743000000000001</c:v>
                </c:pt>
                <c:pt idx="21744">
                  <c:v>2.1743999999999999</c:v>
                </c:pt>
                <c:pt idx="21745">
                  <c:v>2.1744999999999997</c:v>
                </c:pt>
                <c:pt idx="21746">
                  <c:v>2.1745999999999999</c:v>
                </c:pt>
                <c:pt idx="21747">
                  <c:v>2.1747000000000001</c:v>
                </c:pt>
                <c:pt idx="21748">
                  <c:v>2.1748000000000003</c:v>
                </c:pt>
                <c:pt idx="21749">
                  <c:v>2.1749000000000001</c:v>
                </c:pt>
                <c:pt idx="21750">
                  <c:v>2.1749999999999998</c:v>
                </c:pt>
                <c:pt idx="21751">
                  <c:v>2.1751</c:v>
                </c:pt>
                <c:pt idx="21752">
                  <c:v>2.1751999999999998</c:v>
                </c:pt>
                <c:pt idx="21753">
                  <c:v>2.1753</c:v>
                </c:pt>
                <c:pt idx="21754">
                  <c:v>2.1754000000000002</c:v>
                </c:pt>
                <c:pt idx="21755">
                  <c:v>2.1755</c:v>
                </c:pt>
                <c:pt idx="21756">
                  <c:v>2.1756000000000002</c:v>
                </c:pt>
                <c:pt idx="21757">
                  <c:v>2.1757</c:v>
                </c:pt>
                <c:pt idx="21758">
                  <c:v>2.1757999999999997</c:v>
                </c:pt>
                <c:pt idx="21759">
                  <c:v>2.1758999999999999</c:v>
                </c:pt>
                <c:pt idx="21760">
                  <c:v>2.1760000000000002</c:v>
                </c:pt>
                <c:pt idx="21761">
                  <c:v>2.1760999999999999</c:v>
                </c:pt>
                <c:pt idx="21762">
                  <c:v>2.1762000000000001</c:v>
                </c:pt>
                <c:pt idx="21763">
                  <c:v>2.1762999999999999</c:v>
                </c:pt>
                <c:pt idx="21764">
                  <c:v>2.1764000000000001</c:v>
                </c:pt>
                <c:pt idx="21765">
                  <c:v>2.1764999999999999</c:v>
                </c:pt>
                <c:pt idx="21766">
                  <c:v>2.1766000000000001</c:v>
                </c:pt>
                <c:pt idx="21767">
                  <c:v>2.1767000000000003</c:v>
                </c:pt>
                <c:pt idx="21768">
                  <c:v>2.1768000000000001</c:v>
                </c:pt>
                <c:pt idx="21769">
                  <c:v>2.1768999999999998</c:v>
                </c:pt>
                <c:pt idx="21770">
                  <c:v>2.177</c:v>
                </c:pt>
                <c:pt idx="21771">
                  <c:v>2.1770999999999998</c:v>
                </c:pt>
                <c:pt idx="21772">
                  <c:v>2.1771999999999996</c:v>
                </c:pt>
                <c:pt idx="21773">
                  <c:v>2.1773000000000002</c:v>
                </c:pt>
                <c:pt idx="21774">
                  <c:v>2.1774</c:v>
                </c:pt>
                <c:pt idx="21775">
                  <c:v>2.1775000000000002</c:v>
                </c:pt>
                <c:pt idx="21776">
                  <c:v>2.1776</c:v>
                </c:pt>
                <c:pt idx="21777">
                  <c:v>2.1776999999999997</c:v>
                </c:pt>
                <c:pt idx="21778">
                  <c:v>2.1778</c:v>
                </c:pt>
                <c:pt idx="21779">
                  <c:v>2.1779000000000002</c:v>
                </c:pt>
                <c:pt idx="21780">
                  <c:v>2.1779999999999999</c:v>
                </c:pt>
                <c:pt idx="21781">
                  <c:v>2.1781000000000001</c:v>
                </c:pt>
                <c:pt idx="21782">
                  <c:v>2.1781999999999999</c:v>
                </c:pt>
                <c:pt idx="21783">
                  <c:v>2.1783000000000001</c:v>
                </c:pt>
                <c:pt idx="21784">
                  <c:v>2.1783999999999999</c:v>
                </c:pt>
                <c:pt idx="21785">
                  <c:v>2.1784999999999997</c:v>
                </c:pt>
                <c:pt idx="21786">
                  <c:v>2.1786000000000003</c:v>
                </c:pt>
                <c:pt idx="21787">
                  <c:v>2.1787000000000001</c:v>
                </c:pt>
                <c:pt idx="21788">
                  <c:v>2.1787999999999998</c:v>
                </c:pt>
                <c:pt idx="21789">
                  <c:v>2.1789000000000001</c:v>
                </c:pt>
                <c:pt idx="21790">
                  <c:v>2.1789999999999998</c:v>
                </c:pt>
                <c:pt idx="21791">
                  <c:v>2.1790999999999996</c:v>
                </c:pt>
                <c:pt idx="21792">
                  <c:v>2.1792000000000002</c:v>
                </c:pt>
                <c:pt idx="21793">
                  <c:v>2.1793</c:v>
                </c:pt>
                <c:pt idx="21794">
                  <c:v>2.1794000000000002</c:v>
                </c:pt>
                <c:pt idx="21795">
                  <c:v>2.1795</c:v>
                </c:pt>
                <c:pt idx="21796">
                  <c:v>2.1795999999999998</c:v>
                </c:pt>
                <c:pt idx="21797">
                  <c:v>2.1797</c:v>
                </c:pt>
                <c:pt idx="21798">
                  <c:v>2.1798000000000002</c:v>
                </c:pt>
                <c:pt idx="21799">
                  <c:v>2.1798999999999999</c:v>
                </c:pt>
                <c:pt idx="21800">
                  <c:v>2.1800000000000002</c:v>
                </c:pt>
                <c:pt idx="21801">
                  <c:v>2.1800999999999999</c:v>
                </c:pt>
                <c:pt idx="21802">
                  <c:v>2.1802000000000001</c:v>
                </c:pt>
                <c:pt idx="21803">
                  <c:v>2.1802999999999999</c:v>
                </c:pt>
                <c:pt idx="21804">
                  <c:v>2.1803999999999997</c:v>
                </c:pt>
                <c:pt idx="21805">
                  <c:v>2.1805000000000003</c:v>
                </c:pt>
                <c:pt idx="21806">
                  <c:v>2.1806000000000001</c:v>
                </c:pt>
                <c:pt idx="21807">
                  <c:v>2.1806999999999999</c:v>
                </c:pt>
                <c:pt idx="21808">
                  <c:v>2.1808000000000001</c:v>
                </c:pt>
                <c:pt idx="21809">
                  <c:v>2.1808999999999998</c:v>
                </c:pt>
                <c:pt idx="21810">
                  <c:v>2.181</c:v>
                </c:pt>
                <c:pt idx="21811">
                  <c:v>2.1811000000000003</c:v>
                </c:pt>
                <c:pt idx="21812">
                  <c:v>2.1812</c:v>
                </c:pt>
                <c:pt idx="21813">
                  <c:v>2.1813000000000002</c:v>
                </c:pt>
                <c:pt idx="21814">
                  <c:v>2.1814</c:v>
                </c:pt>
                <c:pt idx="21815">
                  <c:v>2.1814999999999998</c:v>
                </c:pt>
                <c:pt idx="21816">
                  <c:v>2.1816</c:v>
                </c:pt>
                <c:pt idx="21817">
                  <c:v>2.1816999999999998</c:v>
                </c:pt>
                <c:pt idx="21818">
                  <c:v>2.1818</c:v>
                </c:pt>
                <c:pt idx="21819">
                  <c:v>2.1819000000000002</c:v>
                </c:pt>
                <c:pt idx="21820">
                  <c:v>2.1819999999999999</c:v>
                </c:pt>
                <c:pt idx="21821">
                  <c:v>2.1821000000000002</c:v>
                </c:pt>
                <c:pt idx="21822">
                  <c:v>2.1821999999999999</c:v>
                </c:pt>
                <c:pt idx="21823">
                  <c:v>2.1822999999999997</c:v>
                </c:pt>
                <c:pt idx="21824">
                  <c:v>2.1824000000000003</c:v>
                </c:pt>
                <c:pt idx="21825">
                  <c:v>2.1825000000000001</c:v>
                </c:pt>
                <c:pt idx="21826">
                  <c:v>2.1825999999999999</c:v>
                </c:pt>
                <c:pt idx="21827">
                  <c:v>2.1827000000000001</c:v>
                </c:pt>
                <c:pt idx="21828">
                  <c:v>2.1827999999999999</c:v>
                </c:pt>
                <c:pt idx="21829">
                  <c:v>2.1829000000000001</c:v>
                </c:pt>
                <c:pt idx="21830">
                  <c:v>2.1829999999999998</c:v>
                </c:pt>
                <c:pt idx="21831">
                  <c:v>2.1831</c:v>
                </c:pt>
                <c:pt idx="21832">
                  <c:v>2.1832000000000003</c:v>
                </c:pt>
                <c:pt idx="21833">
                  <c:v>2.1833</c:v>
                </c:pt>
                <c:pt idx="21834">
                  <c:v>2.1833999999999998</c:v>
                </c:pt>
                <c:pt idx="21835">
                  <c:v>2.1835</c:v>
                </c:pt>
                <c:pt idx="21836">
                  <c:v>2.1835999999999998</c:v>
                </c:pt>
                <c:pt idx="21837">
                  <c:v>2.1837</c:v>
                </c:pt>
                <c:pt idx="21838">
                  <c:v>2.1838000000000002</c:v>
                </c:pt>
                <c:pt idx="21839">
                  <c:v>2.1839</c:v>
                </c:pt>
                <c:pt idx="21840">
                  <c:v>2.1840000000000002</c:v>
                </c:pt>
                <c:pt idx="21841">
                  <c:v>2.1840999999999999</c:v>
                </c:pt>
                <c:pt idx="21842">
                  <c:v>2.1841999999999997</c:v>
                </c:pt>
                <c:pt idx="21843">
                  <c:v>2.1843000000000004</c:v>
                </c:pt>
                <c:pt idx="21844">
                  <c:v>2.1844000000000001</c:v>
                </c:pt>
                <c:pt idx="21845">
                  <c:v>2.1844999999999999</c:v>
                </c:pt>
                <c:pt idx="21846">
                  <c:v>2.1846000000000001</c:v>
                </c:pt>
                <c:pt idx="21847">
                  <c:v>2.1846999999999999</c:v>
                </c:pt>
                <c:pt idx="21848">
                  <c:v>2.1848000000000001</c:v>
                </c:pt>
                <c:pt idx="21849">
                  <c:v>2.1848999999999998</c:v>
                </c:pt>
                <c:pt idx="21850">
                  <c:v>2.1850000000000001</c:v>
                </c:pt>
                <c:pt idx="21851">
                  <c:v>2.1851000000000003</c:v>
                </c:pt>
                <c:pt idx="21852">
                  <c:v>2.1852</c:v>
                </c:pt>
                <c:pt idx="21853">
                  <c:v>2.1852999999999998</c:v>
                </c:pt>
                <c:pt idx="21854">
                  <c:v>2.1854</c:v>
                </c:pt>
                <c:pt idx="21855">
                  <c:v>2.1854999999999998</c:v>
                </c:pt>
                <c:pt idx="21856">
                  <c:v>2.1856000000000004</c:v>
                </c:pt>
                <c:pt idx="21857">
                  <c:v>2.1857000000000002</c:v>
                </c:pt>
                <c:pt idx="21858">
                  <c:v>2.1858</c:v>
                </c:pt>
                <c:pt idx="21859">
                  <c:v>2.1859000000000002</c:v>
                </c:pt>
                <c:pt idx="21860">
                  <c:v>2.1859999999999999</c:v>
                </c:pt>
                <c:pt idx="21861">
                  <c:v>2.1860999999999997</c:v>
                </c:pt>
                <c:pt idx="21862">
                  <c:v>2.1861999999999999</c:v>
                </c:pt>
                <c:pt idx="21863">
                  <c:v>2.1863000000000001</c:v>
                </c:pt>
                <c:pt idx="21864">
                  <c:v>2.1863999999999999</c:v>
                </c:pt>
                <c:pt idx="21865">
                  <c:v>2.1865000000000001</c:v>
                </c:pt>
                <c:pt idx="21866">
                  <c:v>2.1865999999999999</c:v>
                </c:pt>
                <c:pt idx="21867">
                  <c:v>2.1867000000000001</c:v>
                </c:pt>
                <c:pt idx="21868">
                  <c:v>2.1867999999999999</c:v>
                </c:pt>
                <c:pt idx="21869">
                  <c:v>2.1869000000000001</c:v>
                </c:pt>
                <c:pt idx="21870">
                  <c:v>2.1870000000000003</c:v>
                </c:pt>
                <c:pt idx="21871">
                  <c:v>2.1871</c:v>
                </c:pt>
                <c:pt idx="21872">
                  <c:v>2.1871999999999998</c:v>
                </c:pt>
                <c:pt idx="21873">
                  <c:v>2.1873</c:v>
                </c:pt>
                <c:pt idx="21874">
                  <c:v>2.1873999999999998</c:v>
                </c:pt>
                <c:pt idx="21875">
                  <c:v>2.1875</c:v>
                </c:pt>
                <c:pt idx="21876">
                  <c:v>2.1876000000000002</c:v>
                </c:pt>
                <c:pt idx="21877">
                  <c:v>2.1877</c:v>
                </c:pt>
                <c:pt idx="21878">
                  <c:v>2.1878000000000002</c:v>
                </c:pt>
                <c:pt idx="21879">
                  <c:v>2.1879</c:v>
                </c:pt>
                <c:pt idx="21880">
                  <c:v>2.1879999999999997</c:v>
                </c:pt>
                <c:pt idx="21881">
                  <c:v>2.1880999999999999</c:v>
                </c:pt>
                <c:pt idx="21882">
                  <c:v>2.1882000000000001</c:v>
                </c:pt>
                <c:pt idx="21883">
                  <c:v>2.1882999999999999</c:v>
                </c:pt>
                <c:pt idx="21884">
                  <c:v>2.1884000000000001</c:v>
                </c:pt>
                <c:pt idx="21885">
                  <c:v>2.1884999999999999</c:v>
                </c:pt>
                <c:pt idx="21886">
                  <c:v>2.1886000000000001</c:v>
                </c:pt>
                <c:pt idx="21887">
                  <c:v>2.1886999999999999</c:v>
                </c:pt>
                <c:pt idx="21888">
                  <c:v>2.1888000000000001</c:v>
                </c:pt>
                <c:pt idx="21889">
                  <c:v>2.1889000000000003</c:v>
                </c:pt>
                <c:pt idx="21890">
                  <c:v>2.1890000000000001</c:v>
                </c:pt>
                <c:pt idx="21891">
                  <c:v>2.1890999999999998</c:v>
                </c:pt>
                <c:pt idx="21892">
                  <c:v>2.1892</c:v>
                </c:pt>
                <c:pt idx="21893">
                  <c:v>2.1892999999999998</c:v>
                </c:pt>
                <c:pt idx="21894">
                  <c:v>2.1894</c:v>
                </c:pt>
                <c:pt idx="21895">
                  <c:v>2.1895000000000002</c:v>
                </c:pt>
                <c:pt idx="21896">
                  <c:v>2.1896</c:v>
                </c:pt>
                <c:pt idx="21897">
                  <c:v>2.1897000000000002</c:v>
                </c:pt>
                <c:pt idx="21898">
                  <c:v>2.1898</c:v>
                </c:pt>
                <c:pt idx="21899">
                  <c:v>2.1898999999999997</c:v>
                </c:pt>
                <c:pt idx="21900">
                  <c:v>2.19</c:v>
                </c:pt>
                <c:pt idx="21901">
                  <c:v>2.1901000000000002</c:v>
                </c:pt>
                <c:pt idx="21902">
                  <c:v>2.1901999999999999</c:v>
                </c:pt>
                <c:pt idx="21903">
                  <c:v>2.1903000000000001</c:v>
                </c:pt>
                <c:pt idx="21904">
                  <c:v>2.1903999999999999</c:v>
                </c:pt>
                <c:pt idx="21905">
                  <c:v>2.1905000000000001</c:v>
                </c:pt>
                <c:pt idx="21906">
                  <c:v>2.1905999999999999</c:v>
                </c:pt>
                <c:pt idx="21907">
                  <c:v>2.1906999999999996</c:v>
                </c:pt>
                <c:pt idx="21908">
                  <c:v>2.1908000000000003</c:v>
                </c:pt>
                <c:pt idx="21909">
                  <c:v>2.1909000000000001</c:v>
                </c:pt>
                <c:pt idx="21910">
                  <c:v>2.1909999999999998</c:v>
                </c:pt>
                <c:pt idx="21911">
                  <c:v>2.1911</c:v>
                </c:pt>
                <c:pt idx="21912">
                  <c:v>2.1911999999999998</c:v>
                </c:pt>
                <c:pt idx="21913">
                  <c:v>2.1913</c:v>
                </c:pt>
                <c:pt idx="21914">
                  <c:v>2.1914000000000002</c:v>
                </c:pt>
                <c:pt idx="21915">
                  <c:v>2.1915</c:v>
                </c:pt>
                <c:pt idx="21916">
                  <c:v>2.1916000000000002</c:v>
                </c:pt>
                <c:pt idx="21917">
                  <c:v>2.1917</c:v>
                </c:pt>
                <c:pt idx="21918">
                  <c:v>2.1917999999999997</c:v>
                </c:pt>
                <c:pt idx="21919">
                  <c:v>2.1919</c:v>
                </c:pt>
                <c:pt idx="21920">
                  <c:v>2.1919999999999997</c:v>
                </c:pt>
                <c:pt idx="21921">
                  <c:v>2.1921000000000004</c:v>
                </c:pt>
                <c:pt idx="21922">
                  <c:v>2.1922000000000001</c:v>
                </c:pt>
                <c:pt idx="21923">
                  <c:v>2.1922999999999999</c:v>
                </c:pt>
                <c:pt idx="21924">
                  <c:v>2.1924000000000001</c:v>
                </c:pt>
                <c:pt idx="21925">
                  <c:v>2.1924999999999999</c:v>
                </c:pt>
                <c:pt idx="21926">
                  <c:v>2.1925999999999997</c:v>
                </c:pt>
                <c:pt idx="21927">
                  <c:v>2.1927000000000003</c:v>
                </c:pt>
                <c:pt idx="21928">
                  <c:v>2.1928000000000001</c:v>
                </c:pt>
                <c:pt idx="21929">
                  <c:v>2.1928999999999998</c:v>
                </c:pt>
                <c:pt idx="21930">
                  <c:v>2.1930000000000001</c:v>
                </c:pt>
                <c:pt idx="21931">
                  <c:v>2.1930999999999998</c:v>
                </c:pt>
                <c:pt idx="21932">
                  <c:v>2.1932</c:v>
                </c:pt>
                <c:pt idx="21933">
                  <c:v>2.1932999999999998</c:v>
                </c:pt>
                <c:pt idx="21934">
                  <c:v>2.1934</c:v>
                </c:pt>
                <c:pt idx="21935">
                  <c:v>2.1935000000000002</c:v>
                </c:pt>
                <c:pt idx="21936">
                  <c:v>2.1936</c:v>
                </c:pt>
                <c:pt idx="21937">
                  <c:v>2.1936999999999998</c:v>
                </c:pt>
                <c:pt idx="21938">
                  <c:v>2.1938</c:v>
                </c:pt>
                <c:pt idx="21939">
                  <c:v>2.1938999999999997</c:v>
                </c:pt>
                <c:pt idx="21940">
                  <c:v>2.1940000000000004</c:v>
                </c:pt>
                <c:pt idx="21941">
                  <c:v>2.1941000000000002</c:v>
                </c:pt>
                <c:pt idx="21942">
                  <c:v>2.1941999999999999</c:v>
                </c:pt>
                <c:pt idx="21943">
                  <c:v>2.1943000000000001</c:v>
                </c:pt>
                <c:pt idx="21944">
                  <c:v>2.1943999999999999</c:v>
                </c:pt>
                <c:pt idx="21945">
                  <c:v>2.1944999999999997</c:v>
                </c:pt>
                <c:pt idx="21946">
                  <c:v>2.1946000000000003</c:v>
                </c:pt>
                <c:pt idx="21947">
                  <c:v>2.1947000000000001</c:v>
                </c:pt>
                <c:pt idx="21948">
                  <c:v>2.1947999999999999</c:v>
                </c:pt>
                <c:pt idx="21949">
                  <c:v>2.1949000000000001</c:v>
                </c:pt>
                <c:pt idx="21950">
                  <c:v>2.1949999999999998</c:v>
                </c:pt>
                <c:pt idx="21951">
                  <c:v>2.1951000000000001</c:v>
                </c:pt>
                <c:pt idx="21952">
                  <c:v>2.1951999999999998</c:v>
                </c:pt>
                <c:pt idx="21953">
                  <c:v>2.1953</c:v>
                </c:pt>
                <c:pt idx="21954">
                  <c:v>2.1954000000000002</c:v>
                </c:pt>
                <c:pt idx="21955">
                  <c:v>2.1955</c:v>
                </c:pt>
                <c:pt idx="21956">
                  <c:v>2.1955999999999998</c:v>
                </c:pt>
                <c:pt idx="21957">
                  <c:v>2.1957</c:v>
                </c:pt>
                <c:pt idx="21958">
                  <c:v>2.1957999999999998</c:v>
                </c:pt>
                <c:pt idx="21959">
                  <c:v>2.1959000000000004</c:v>
                </c:pt>
                <c:pt idx="21960">
                  <c:v>2.1960000000000002</c:v>
                </c:pt>
                <c:pt idx="21961">
                  <c:v>2.1960999999999999</c:v>
                </c:pt>
                <c:pt idx="21962">
                  <c:v>2.1962000000000002</c:v>
                </c:pt>
                <c:pt idx="21963">
                  <c:v>2.1962999999999999</c:v>
                </c:pt>
                <c:pt idx="21964">
                  <c:v>2.1963999999999997</c:v>
                </c:pt>
                <c:pt idx="21965">
                  <c:v>2.1964999999999999</c:v>
                </c:pt>
                <c:pt idx="21966">
                  <c:v>2.1966000000000001</c:v>
                </c:pt>
                <c:pt idx="21967">
                  <c:v>2.1967000000000003</c:v>
                </c:pt>
                <c:pt idx="21968">
                  <c:v>2.1968000000000001</c:v>
                </c:pt>
                <c:pt idx="21969">
                  <c:v>2.1968999999999999</c:v>
                </c:pt>
                <c:pt idx="21970">
                  <c:v>2.1970000000000001</c:v>
                </c:pt>
                <c:pt idx="21971">
                  <c:v>2.1970999999999998</c:v>
                </c:pt>
                <c:pt idx="21972">
                  <c:v>2.1972</c:v>
                </c:pt>
                <c:pt idx="21973">
                  <c:v>2.1973000000000003</c:v>
                </c:pt>
                <c:pt idx="21974">
                  <c:v>2.1974</c:v>
                </c:pt>
                <c:pt idx="21975">
                  <c:v>2.1974999999999998</c:v>
                </c:pt>
                <c:pt idx="21976">
                  <c:v>2.1976</c:v>
                </c:pt>
                <c:pt idx="21977">
                  <c:v>2.1976999999999998</c:v>
                </c:pt>
                <c:pt idx="21978">
                  <c:v>2.1978</c:v>
                </c:pt>
                <c:pt idx="21979">
                  <c:v>2.1979000000000002</c:v>
                </c:pt>
                <c:pt idx="21980">
                  <c:v>2.198</c:v>
                </c:pt>
                <c:pt idx="21981">
                  <c:v>2.1981000000000002</c:v>
                </c:pt>
                <c:pt idx="21982">
                  <c:v>2.1981999999999999</c:v>
                </c:pt>
                <c:pt idx="21983">
                  <c:v>2.1982999999999997</c:v>
                </c:pt>
                <c:pt idx="21984">
                  <c:v>2.1983999999999999</c:v>
                </c:pt>
                <c:pt idx="21985">
                  <c:v>2.1985000000000001</c:v>
                </c:pt>
                <c:pt idx="21986">
                  <c:v>2.1986000000000003</c:v>
                </c:pt>
                <c:pt idx="21987">
                  <c:v>2.1987000000000001</c:v>
                </c:pt>
                <c:pt idx="21988">
                  <c:v>2.1987999999999999</c:v>
                </c:pt>
                <c:pt idx="21989">
                  <c:v>2.1989000000000001</c:v>
                </c:pt>
                <c:pt idx="21990">
                  <c:v>2.1989999999999998</c:v>
                </c:pt>
                <c:pt idx="21991">
                  <c:v>2.1991000000000001</c:v>
                </c:pt>
                <c:pt idx="21992">
                  <c:v>2.1992000000000003</c:v>
                </c:pt>
                <c:pt idx="21993">
                  <c:v>2.1993</c:v>
                </c:pt>
                <c:pt idx="21994">
                  <c:v>2.1993999999999998</c:v>
                </c:pt>
                <c:pt idx="21995">
                  <c:v>2.1995</c:v>
                </c:pt>
                <c:pt idx="21996">
                  <c:v>2.1995999999999998</c:v>
                </c:pt>
                <c:pt idx="21997">
                  <c:v>2.1997</c:v>
                </c:pt>
                <c:pt idx="21998">
                  <c:v>2.1998000000000002</c:v>
                </c:pt>
                <c:pt idx="21999">
                  <c:v>2.1999</c:v>
                </c:pt>
                <c:pt idx="22000">
                  <c:v>2.2000000000000002</c:v>
                </c:pt>
                <c:pt idx="22001">
                  <c:v>2.2000999999999999</c:v>
                </c:pt>
                <c:pt idx="22002">
                  <c:v>2.2001999999999997</c:v>
                </c:pt>
                <c:pt idx="22003">
                  <c:v>2.2002999999999999</c:v>
                </c:pt>
                <c:pt idx="22004">
                  <c:v>2.2004000000000001</c:v>
                </c:pt>
                <c:pt idx="22005">
                  <c:v>2.2005000000000003</c:v>
                </c:pt>
                <c:pt idx="22006">
                  <c:v>2.2006000000000001</c:v>
                </c:pt>
                <c:pt idx="22007">
                  <c:v>2.2006999999999999</c:v>
                </c:pt>
                <c:pt idx="22008">
                  <c:v>2.2008000000000001</c:v>
                </c:pt>
                <c:pt idx="22009">
                  <c:v>2.2008999999999999</c:v>
                </c:pt>
                <c:pt idx="22010">
                  <c:v>2.2009999999999996</c:v>
                </c:pt>
                <c:pt idx="22011">
                  <c:v>2.2011000000000003</c:v>
                </c:pt>
                <c:pt idx="22012">
                  <c:v>2.2012</c:v>
                </c:pt>
                <c:pt idx="22013">
                  <c:v>2.2012999999999998</c:v>
                </c:pt>
                <c:pt idx="22014">
                  <c:v>2.2014</c:v>
                </c:pt>
                <c:pt idx="22015">
                  <c:v>2.2014999999999998</c:v>
                </c:pt>
                <c:pt idx="22016">
                  <c:v>2.2016</c:v>
                </c:pt>
                <c:pt idx="22017">
                  <c:v>2.2017000000000002</c:v>
                </c:pt>
                <c:pt idx="22018">
                  <c:v>2.2018</c:v>
                </c:pt>
                <c:pt idx="22019">
                  <c:v>2.2019000000000002</c:v>
                </c:pt>
                <c:pt idx="22020">
                  <c:v>2.202</c:v>
                </c:pt>
                <c:pt idx="22021">
                  <c:v>2.2020999999999997</c:v>
                </c:pt>
                <c:pt idx="22022">
                  <c:v>2.2021999999999999</c:v>
                </c:pt>
                <c:pt idx="22023">
                  <c:v>2.2022999999999997</c:v>
                </c:pt>
                <c:pt idx="22024">
                  <c:v>2.2024000000000004</c:v>
                </c:pt>
                <c:pt idx="22025">
                  <c:v>2.2025000000000001</c:v>
                </c:pt>
                <c:pt idx="22026">
                  <c:v>2.2025999999999999</c:v>
                </c:pt>
                <c:pt idx="22027">
                  <c:v>2.2027000000000001</c:v>
                </c:pt>
                <c:pt idx="22028">
                  <c:v>2.2027999999999999</c:v>
                </c:pt>
                <c:pt idx="22029">
                  <c:v>2.2028999999999996</c:v>
                </c:pt>
                <c:pt idx="22030">
                  <c:v>2.2030000000000003</c:v>
                </c:pt>
                <c:pt idx="22031">
                  <c:v>2.2031000000000001</c:v>
                </c:pt>
                <c:pt idx="22032">
                  <c:v>2.2032000000000003</c:v>
                </c:pt>
                <c:pt idx="22033">
                  <c:v>2.2033</c:v>
                </c:pt>
                <c:pt idx="22034">
                  <c:v>2.2033999999999998</c:v>
                </c:pt>
                <c:pt idx="22035">
                  <c:v>2.2035</c:v>
                </c:pt>
                <c:pt idx="22036">
                  <c:v>2.2035999999999998</c:v>
                </c:pt>
                <c:pt idx="22037">
                  <c:v>2.2037</c:v>
                </c:pt>
                <c:pt idx="22038">
                  <c:v>2.2038000000000002</c:v>
                </c:pt>
                <c:pt idx="22039">
                  <c:v>2.2039</c:v>
                </c:pt>
                <c:pt idx="22040">
                  <c:v>2.2039999999999997</c:v>
                </c:pt>
                <c:pt idx="22041">
                  <c:v>2.2040999999999999</c:v>
                </c:pt>
                <c:pt idx="22042">
                  <c:v>2.2041999999999997</c:v>
                </c:pt>
                <c:pt idx="22043">
                  <c:v>2.2043000000000004</c:v>
                </c:pt>
                <c:pt idx="22044">
                  <c:v>2.2044000000000001</c:v>
                </c:pt>
                <c:pt idx="22045">
                  <c:v>2.2044999999999999</c:v>
                </c:pt>
                <c:pt idx="22046">
                  <c:v>2.2046000000000001</c:v>
                </c:pt>
                <c:pt idx="22047">
                  <c:v>2.2046999999999999</c:v>
                </c:pt>
                <c:pt idx="22048">
                  <c:v>2.2047999999999996</c:v>
                </c:pt>
                <c:pt idx="22049">
                  <c:v>2.2049000000000003</c:v>
                </c:pt>
                <c:pt idx="22050">
                  <c:v>2.2050000000000001</c:v>
                </c:pt>
                <c:pt idx="22051">
                  <c:v>2.2051000000000003</c:v>
                </c:pt>
                <c:pt idx="22052">
                  <c:v>2.2052</c:v>
                </c:pt>
                <c:pt idx="22053">
                  <c:v>2.2052999999999998</c:v>
                </c:pt>
                <c:pt idx="22054">
                  <c:v>2.2055500000000001</c:v>
                </c:pt>
                <c:pt idx="22055">
                  <c:v>2.2058</c:v>
                </c:pt>
                <c:pt idx="22056">
                  <c:v>2.2060500000000003</c:v>
                </c:pt>
                <c:pt idx="22057">
                  <c:v>2.2063000000000001</c:v>
                </c:pt>
                <c:pt idx="22058">
                  <c:v>2.20655</c:v>
                </c:pt>
                <c:pt idx="22059">
                  <c:v>2.2067999999999999</c:v>
                </c:pt>
                <c:pt idx="22060">
                  <c:v>2.2070499999999997</c:v>
                </c:pt>
                <c:pt idx="22061">
                  <c:v>2.2073</c:v>
                </c:pt>
                <c:pt idx="22062">
                  <c:v>2.2075499999999999</c:v>
                </c:pt>
                <c:pt idx="22063">
                  <c:v>2.2078000000000002</c:v>
                </c:pt>
                <c:pt idx="22064">
                  <c:v>2.2080500000000001</c:v>
                </c:pt>
                <c:pt idx="22065">
                  <c:v>2.2082999999999999</c:v>
                </c:pt>
                <c:pt idx="22066">
                  <c:v>2.2085500000000002</c:v>
                </c:pt>
                <c:pt idx="22067">
                  <c:v>2.2088000000000001</c:v>
                </c:pt>
                <c:pt idx="22068">
                  <c:v>2.20905</c:v>
                </c:pt>
                <c:pt idx="22069">
                  <c:v>2.2092999999999998</c:v>
                </c:pt>
                <c:pt idx="22070">
                  <c:v>2.2095499999999997</c:v>
                </c:pt>
                <c:pt idx="22071">
                  <c:v>2.2098</c:v>
                </c:pt>
                <c:pt idx="22072">
                  <c:v>2.2100499999999998</c:v>
                </c:pt>
                <c:pt idx="22073">
                  <c:v>2.2103000000000002</c:v>
                </c:pt>
                <c:pt idx="22074">
                  <c:v>2.21055</c:v>
                </c:pt>
                <c:pt idx="22075">
                  <c:v>2.2108000000000003</c:v>
                </c:pt>
                <c:pt idx="22076">
                  <c:v>2.2110500000000002</c:v>
                </c:pt>
                <c:pt idx="22077">
                  <c:v>2.2112999999999996</c:v>
                </c:pt>
                <c:pt idx="22078">
                  <c:v>2.2115499999999999</c:v>
                </c:pt>
                <c:pt idx="22079">
                  <c:v>2.2117999999999998</c:v>
                </c:pt>
                <c:pt idx="22080">
                  <c:v>2.2120500000000001</c:v>
                </c:pt>
                <c:pt idx="22081">
                  <c:v>2.2122999999999999</c:v>
                </c:pt>
                <c:pt idx="22082">
                  <c:v>2.2125500000000002</c:v>
                </c:pt>
                <c:pt idx="22083">
                  <c:v>2.2128000000000001</c:v>
                </c:pt>
                <c:pt idx="22084">
                  <c:v>2.21305</c:v>
                </c:pt>
                <c:pt idx="22085">
                  <c:v>2.2133000000000003</c:v>
                </c:pt>
                <c:pt idx="22086">
                  <c:v>2.2135499999999997</c:v>
                </c:pt>
                <c:pt idx="22087">
                  <c:v>2.2138</c:v>
                </c:pt>
                <c:pt idx="22088">
                  <c:v>2.2140499999999999</c:v>
                </c:pt>
                <c:pt idx="22089">
                  <c:v>2.2143000000000002</c:v>
                </c:pt>
                <c:pt idx="22090">
                  <c:v>2.21455</c:v>
                </c:pt>
                <c:pt idx="22091">
                  <c:v>2.2147999999999999</c:v>
                </c:pt>
                <c:pt idx="22092">
                  <c:v>2.2150500000000002</c:v>
                </c:pt>
                <c:pt idx="22093">
                  <c:v>2.2153</c:v>
                </c:pt>
                <c:pt idx="22094">
                  <c:v>2.2155500000000004</c:v>
                </c:pt>
                <c:pt idx="22095">
                  <c:v>2.2157999999999998</c:v>
                </c:pt>
                <c:pt idx="22096">
                  <c:v>2.2160499999999996</c:v>
                </c:pt>
                <c:pt idx="22097">
                  <c:v>2.2162999999999999</c:v>
                </c:pt>
                <c:pt idx="22098">
                  <c:v>2.2165499999999998</c:v>
                </c:pt>
                <c:pt idx="22099">
                  <c:v>2.2168000000000001</c:v>
                </c:pt>
                <c:pt idx="22100">
                  <c:v>2.21705</c:v>
                </c:pt>
                <c:pt idx="22101">
                  <c:v>2.2173000000000003</c:v>
                </c:pt>
                <c:pt idx="22102">
                  <c:v>2.2175500000000001</c:v>
                </c:pt>
                <c:pt idx="22103">
                  <c:v>2.2178</c:v>
                </c:pt>
                <c:pt idx="22104">
                  <c:v>2.2180499999999999</c:v>
                </c:pt>
                <c:pt idx="22105">
                  <c:v>2.2182999999999997</c:v>
                </c:pt>
                <c:pt idx="22106">
                  <c:v>2.21855</c:v>
                </c:pt>
                <c:pt idx="22107">
                  <c:v>2.2187999999999999</c:v>
                </c:pt>
                <c:pt idx="22108">
                  <c:v>2.2190500000000002</c:v>
                </c:pt>
                <c:pt idx="22109">
                  <c:v>2.2193000000000001</c:v>
                </c:pt>
                <c:pt idx="22110">
                  <c:v>2.2195499999999999</c:v>
                </c:pt>
                <c:pt idx="22111">
                  <c:v>2.2198000000000002</c:v>
                </c:pt>
                <c:pt idx="22112">
                  <c:v>2.2200500000000001</c:v>
                </c:pt>
                <c:pt idx="22113">
                  <c:v>2.2202999999999999</c:v>
                </c:pt>
                <c:pt idx="22114">
                  <c:v>2.2205499999999998</c:v>
                </c:pt>
                <c:pt idx="22115">
                  <c:v>2.2208000000000001</c:v>
                </c:pt>
                <c:pt idx="22116">
                  <c:v>2.22105</c:v>
                </c:pt>
                <c:pt idx="22117">
                  <c:v>2.2212999999999998</c:v>
                </c:pt>
                <c:pt idx="22118">
                  <c:v>2.2215500000000001</c:v>
                </c:pt>
                <c:pt idx="22119">
                  <c:v>2.2218</c:v>
                </c:pt>
                <c:pt idx="22120">
                  <c:v>2.2220500000000003</c:v>
                </c:pt>
                <c:pt idx="22121">
                  <c:v>2.2223000000000002</c:v>
                </c:pt>
                <c:pt idx="22122">
                  <c:v>2.2225499999999996</c:v>
                </c:pt>
                <c:pt idx="22123">
                  <c:v>2.2227999999999999</c:v>
                </c:pt>
                <c:pt idx="22124">
                  <c:v>2.2230499999999997</c:v>
                </c:pt>
                <c:pt idx="22125">
                  <c:v>2.2233000000000001</c:v>
                </c:pt>
                <c:pt idx="22126">
                  <c:v>2.2235499999999999</c:v>
                </c:pt>
                <c:pt idx="22127">
                  <c:v>2.2238000000000002</c:v>
                </c:pt>
                <c:pt idx="22128">
                  <c:v>2.2240500000000001</c:v>
                </c:pt>
                <c:pt idx="22129">
                  <c:v>2.2242999999999999</c:v>
                </c:pt>
                <c:pt idx="22130">
                  <c:v>2.2245500000000002</c:v>
                </c:pt>
                <c:pt idx="22131">
                  <c:v>2.2247999999999997</c:v>
                </c:pt>
                <c:pt idx="22132">
                  <c:v>2.22505</c:v>
                </c:pt>
                <c:pt idx="22133">
                  <c:v>2.2252999999999998</c:v>
                </c:pt>
                <c:pt idx="22134">
                  <c:v>2.2255500000000001</c:v>
                </c:pt>
                <c:pt idx="22135">
                  <c:v>2.2258</c:v>
                </c:pt>
                <c:pt idx="22136">
                  <c:v>2.2260499999999999</c:v>
                </c:pt>
                <c:pt idx="22137">
                  <c:v>2.2263000000000002</c:v>
                </c:pt>
                <c:pt idx="22138">
                  <c:v>2.22655</c:v>
                </c:pt>
                <c:pt idx="22139">
                  <c:v>2.2268000000000003</c:v>
                </c:pt>
                <c:pt idx="22140">
                  <c:v>2.2270499999999998</c:v>
                </c:pt>
                <c:pt idx="22141">
                  <c:v>2.2273000000000001</c:v>
                </c:pt>
                <c:pt idx="22142">
                  <c:v>2.2275499999999999</c:v>
                </c:pt>
                <c:pt idx="22143">
                  <c:v>2.2277999999999998</c:v>
                </c:pt>
                <c:pt idx="22144">
                  <c:v>2.2280500000000001</c:v>
                </c:pt>
                <c:pt idx="22145">
                  <c:v>2.2282999999999999</c:v>
                </c:pt>
                <c:pt idx="22146">
                  <c:v>2.2285500000000003</c:v>
                </c:pt>
                <c:pt idx="22147">
                  <c:v>2.2288000000000001</c:v>
                </c:pt>
                <c:pt idx="22148">
                  <c:v>2.2290500000000004</c:v>
                </c:pt>
                <c:pt idx="22149">
                  <c:v>2.2292999999999998</c:v>
                </c:pt>
                <c:pt idx="22150">
                  <c:v>2.2295499999999997</c:v>
                </c:pt>
                <c:pt idx="22151">
                  <c:v>2.2298</c:v>
                </c:pt>
                <c:pt idx="22152">
                  <c:v>2.2300499999999999</c:v>
                </c:pt>
                <c:pt idx="22153">
                  <c:v>2.2303000000000002</c:v>
                </c:pt>
                <c:pt idx="22154">
                  <c:v>2.23055</c:v>
                </c:pt>
                <c:pt idx="22155">
                  <c:v>2.2307999999999999</c:v>
                </c:pt>
                <c:pt idx="22156">
                  <c:v>2.2310500000000002</c:v>
                </c:pt>
                <c:pt idx="22157">
                  <c:v>2.2313000000000001</c:v>
                </c:pt>
                <c:pt idx="22158">
                  <c:v>2.2315499999999999</c:v>
                </c:pt>
                <c:pt idx="22159">
                  <c:v>2.2317999999999998</c:v>
                </c:pt>
                <c:pt idx="22160">
                  <c:v>2.2320500000000001</c:v>
                </c:pt>
                <c:pt idx="22161">
                  <c:v>2.2323</c:v>
                </c:pt>
                <c:pt idx="22162">
                  <c:v>2.2325499999999998</c:v>
                </c:pt>
                <c:pt idx="22163">
                  <c:v>2.2328000000000001</c:v>
                </c:pt>
                <c:pt idx="22164">
                  <c:v>2.23305</c:v>
                </c:pt>
                <c:pt idx="22165">
                  <c:v>2.2333000000000003</c:v>
                </c:pt>
                <c:pt idx="22166">
                  <c:v>2.2335500000000001</c:v>
                </c:pt>
                <c:pt idx="22167">
                  <c:v>2.2338</c:v>
                </c:pt>
                <c:pt idx="22168">
                  <c:v>2.2340499999999999</c:v>
                </c:pt>
                <c:pt idx="22169">
                  <c:v>2.2342999999999997</c:v>
                </c:pt>
                <c:pt idx="22170">
                  <c:v>2.23455</c:v>
                </c:pt>
                <c:pt idx="22171">
                  <c:v>2.2347999999999999</c:v>
                </c:pt>
                <c:pt idx="22172">
                  <c:v>2.2350500000000002</c:v>
                </c:pt>
                <c:pt idx="22173">
                  <c:v>2.2353000000000001</c:v>
                </c:pt>
                <c:pt idx="22174">
                  <c:v>2.2355500000000004</c:v>
                </c:pt>
                <c:pt idx="22175">
                  <c:v>2.2358000000000002</c:v>
                </c:pt>
                <c:pt idx="22176">
                  <c:v>2.2360499999999996</c:v>
                </c:pt>
                <c:pt idx="22177">
                  <c:v>2.2363</c:v>
                </c:pt>
                <c:pt idx="22178">
                  <c:v>2.2365499999999998</c:v>
                </c:pt>
                <c:pt idx="22179">
                  <c:v>2.2368000000000001</c:v>
                </c:pt>
                <c:pt idx="22180">
                  <c:v>2.23705</c:v>
                </c:pt>
                <c:pt idx="22181">
                  <c:v>2.2372999999999998</c:v>
                </c:pt>
                <c:pt idx="22182">
                  <c:v>2.2375500000000001</c:v>
                </c:pt>
                <c:pt idx="22183">
                  <c:v>2.2378</c:v>
                </c:pt>
                <c:pt idx="22184">
                  <c:v>2.2380500000000003</c:v>
                </c:pt>
                <c:pt idx="22185">
                  <c:v>2.2382999999999997</c:v>
                </c:pt>
                <c:pt idx="22186">
                  <c:v>2.23855</c:v>
                </c:pt>
                <c:pt idx="22187">
                  <c:v>2.2387999999999999</c:v>
                </c:pt>
                <c:pt idx="22188">
                  <c:v>2.2390499999999998</c:v>
                </c:pt>
                <c:pt idx="22189">
                  <c:v>2.2393000000000001</c:v>
                </c:pt>
                <c:pt idx="22190">
                  <c:v>2.2395499999999999</c:v>
                </c:pt>
                <c:pt idx="22191">
                  <c:v>2.2398000000000002</c:v>
                </c:pt>
                <c:pt idx="22192">
                  <c:v>2.2400500000000001</c:v>
                </c:pt>
                <c:pt idx="22193">
                  <c:v>2.2403000000000004</c:v>
                </c:pt>
                <c:pt idx="22194">
                  <c:v>2.2405499999999998</c:v>
                </c:pt>
                <c:pt idx="22195">
                  <c:v>2.2407999999999997</c:v>
                </c:pt>
                <c:pt idx="22196">
                  <c:v>2.24105</c:v>
                </c:pt>
                <c:pt idx="22197">
                  <c:v>2.2412999999999998</c:v>
                </c:pt>
                <c:pt idx="22198">
                  <c:v>2.2415500000000002</c:v>
                </c:pt>
                <c:pt idx="22199">
                  <c:v>2.2418</c:v>
                </c:pt>
                <c:pt idx="22200">
                  <c:v>2.2420500000000003</c:v>
                </c:pt>
                <c:pt idx="22201">
                  <c:v>2.2423000000000002</c:v>
                </c:pt>
                <c:pt idx="22202">
                  <c:v>2.24255</c:v>
                </c:pt>
                <c:pt idx="22203">
                  <c:v>2.2427999999999999</c:v>
                </c:pt>
                <c:pt idx="22204">
                  <c:v>2.2430499999999998</c:v>
                </c:pt>
                <c:pt idx="22205">
                  <c:v>2.2433000000000001</c:v>
                </c:pt>
                <c:pt idx="22206">
                  <c:v>2.2435499999999999</c:v>
                </c:pt>
                <c:pt idx="22207">
                  <c:v>2.2437999999999998</c:v>
                </c:pt>
                <c:pt idx="22208">
                  <c:v>2.2440500000000001</c:v>
                </c:pt>
                <c:pt idx="22209">
                  <c:v>2.2443</c:v>
                </c:pt>
                <c:pt idx="22210">
                  <c:v>2.2445500000000003</c:v>
                </c:pt>
                <c:pt idx="22211">
                  <c:v>2.2448000000000001</c:v>
                </c:pt>
                <c:pt idx="22212">
                  <c:v>2.24505</c:v>
                </c:pt>
                <c:pt idx="22213">
                  <c:v>2.2452999999999999</c:v>
                </c:pt>
                <c:pt idx="22214">
                  <c:v>2.2455499999999997</c:v>
                </c:pt>
                <c:pt idx="22215">
                  <c:v>2.2458</c:v>
                </c:pt>
                <c:pt idx="22216">
                  <c:v>2.2460499999999999</c:v>
                </c:pt>
                <c:pt idx="22217">
                  <c:v>2.2463000000000002</c:v>
                </c:pt>
                <c:pt idx="22218">
                  <c:v>2.24655</c:v>
                </c:pt>
                <c:pt idx="22219">
                  <c:v>2.2468000000000004</c:v>
                </c:pt>
                <c:pt idx="22220">
                  <c:v>2.2470500000000002</c:v>
                </c:pt>
                <c:pt idx="22221">
                  <c:v>2.2472999999999996</c:v>
                </c:pt>
                <c:pt idx="22222">
                  <c:v>2.2475499999999999</c:v>
                </c:pt>
                <c:pt idx="22223">
                  <c:v>2.2477999999999998</c:v>
                </c:pt>
                <c:pt idx="22224">
                  <c:v>2.2480500000000001</c:v>
                </c:pt>
                <c:pt idx="22225">
                  <c:v>2.2483</c:v>
                </c:pt>
                <c:pt idx="22226">
                  <c:v>2.2485500000000003</c:v>
                </c:pt>
                <c:pt idx="22227">
                  <c:v>2.2488000000000001</c:v>
                </c:pt>
                <c:pt idx="22228">
                  <c:v>2.24905</c:v>
                </c:pt>
                <c:pt idx="22229">
                  <c:v>2.2493000000000003</c:v>
                </c:pt>
                <c:pt idx="22230">
                  <c:v>2.2495499999999997</c:v>
                </c:pt>
                <c:pt idx="22231">
                  <c:v>2.2498</c:v>
                </c:pt>
                <c:pt idx="22232">
                  <c:v>2.2500499999999999</c:v>
                </c:pt>
                <c:pt idx="22233">
                  <c:v>2.2503000000000002</c:v>
                </c:pt>
                <c:pt idx="22234">
                  <c:v>2.2505500000000001</c:v>
                </c:pt>
                <c:pt idx="22235">
                  <c:v>2.2507999999999999</c:v>
                </c:pt>
                <c:pt idx="22236">
                  <c:v>2.2510500000000002</c:v>
                </c:pt>
                <c:pt idx="22237">
                  <c:v>2.2513000000000001</c:v>
                </c:pt>
                <c:pt idx="22238">
                  <c:v>2.2515500000000004</c:v>
                </c:pt>
                <c:pt idx="22239">
                  <c:v>2.2517999999999998</c:v>
                </c:pt>
                <c:pt idx="22240">
                  <c:v>2.2520499999999997</c:v>
                </c:pt>
                <c:pt idx="22241">
                  <c:v>2.2523</c:v>
                </c:pt>
                <c:pt idx="22242">
                  <c:v>2.2525499999999998</c:v>
                </c:pt>
                <c:pt idx="22243">
                  <c:v>2.2528000000000001</c:v>
                </c:pt>
                <c:pt idx="22244">
                  <c:v>2.25305</c:v>
                </c:pt>
                <c:pt idx="22245">
                  <c:v>2.2533000000000003</c:v>
                </c:pt>
                <c:pt idx="22246">
                  <c:v>2.2535500000000002</c:v>
                </c:pt>
                <c:pt idx="22247">
                  <c:v>2.2538</c:v>
                </c:pt>
                <c:pt idx="22248">
                  <c:v>2.2540499999999999</c:v>
                </c:pt>
                <c:pt idx="22249">
                  <c:v>2.2542999999999997</c:v>
                </c:pt>
                <c:pt idx="22250">
                  <c:v>2.2545500000000001</c:v>
                </c:pt>
                <c:pt idx="22251">
                  <c:v>2.2547999999999999</c:v>
                </c:pt>
                <c:pt idx="22252">
                  <c:v>2.2550500000000002</c:v>
                </c:pt>
                <c:pt idx="22253">
                  <c:v>2.2553000000000001</c:v>
                </c:pt>
                <c:pt idx="22254">
                  <c:v>2.2555499999999999</c:v>
                </c:pt>
                <c:pt idx="22255">
                  <c:v>2.2558000000000002</c:v>
                </c:pt>
                <c:pt idx="22256">
                  <c:v>2.2560500000000001</c:v>
                </c:pt>
                <c:pt idx="22257">
                  <c:v>2.2563</c:v>
                </c:pt>
                <c:pt idx="22258">
                  <c:v>2.2565499999999998</c:v>
                </c:pt>
                <c:pt idx="22259">
                  <c:v>2.2568000000000001</c:v>
                </c:pt>
                <c:pt idx="22260">
                  <c:v>2.25705</c:v>
                </c:pt>
                <c:pt idx="22261">
                  <c:v>2.2572999999999999</c:v>
                </c:pt>
                <c:pt idx="22262">
                  <c:v>2.2575500000000002</c:v>
                </c:pt>
                <c:pt idx="22263">
                  <c:v>2.2578</c:v>
                </c:pt>
                <c:pt idx="22264">
                  <c:v>2.2580500000000003</c:v>
                </c:pt>
                <c:pt idx="22265">
                  <c:v>2.2583000000000002</c:v>
                </c:pt>
                <c:pt idx="22266">
                  <c:v>2.2585499999999996</c:v>
                </c:pt>
                <c:pt idx="22267">
                  <c:v>2.2587999999999999</c:v>
                </c:pt>
                <c:pt idx="22268">
                  <c:v>2.2590499999999998</c:v>
                </c:pt>
                <c:pt idx="22269">
                  <c:v>2.2593000000000001</c:v>
                </c:pt>
                <c:pt idx="22270">
                  <c:v>2.2595499999999999</c:v>
                </c:pt>
                <c:pt idx="22271">
                  <c:v>2.2598000000000003</c:v>
                </c:pt>
                <c:pt idx="22272">
                  <c:v>2.2600500000000001</c:v>
                </c:pt>
                <c:pt idx="22273">
                  <c:v>2.2603</c:v>
                </c:pt>
                <c:pt idx="22274">
                  <c:v>2.2605500000000003</c:v>
                </c:pt>
                <c:pt idx="22275">
                  <c:v>2.2607999999999997</c:v>
                </c:pt>
                <c:pt idx="22276">
                  <c:v>2.26105</c:v>
                </c:pt>
                <c:pt idx="22277">
                  <c:v>2.2612999999999999</c:v>
                </c:pt>
                <c:pt idx="22278">
                  <c:v>2.2615500000000002</c:v>
                </c:pt>
                <c:pt idx="22279">
                  <c:v>2.2618</c:v>
                </c:pt>
                <c:pt idx="22280">
                  <c:v>2.2620499999999999</c:v>
                </c:pt>
                <c:pt idx="22281">
                  <c:v>2.2623000000000002</c:v>
                </c:pt>
                <c:pt idx="22282">
                  <c:v>2.2625500000000001</c:v>
                </c:pt>
                <c:pt idx="22283">
                  <c:v>2.2627999999999999</c:v>
                </c:pt>
                <c:pt idx="22284">
                  <c:v>2.2630499999999998</c:v>
                </c:pt>
                <c:pt idx="22285">
                  <c:v>2.2633000000000001</c:v>
                </c:pt>
                <c:pt idx="22286">
                  <c:v>2.26355</c:v>
                </c:pt>
                <c:pt idx="22287">
                  <c:v>2.2637999999999998</c:v>
                </c:pt>
                <c:pt idx="22288">
                  <c:v>2.2640500000000001</c:v>
                </c:pt>
                <c:pt idx="22289">
                  <c:v>2.2643</c:v>
                </c:pt>
                <c:pt idx="22290">
                  <c:v>2.2645500000000003</c:v>
                </c:pt>
                <c:pt idx="22291">
                  <c:v>2.2648000000000001</c:v>
                </c:pt>
                <c:pt idx="22292">
                  <c:v>2.26505</c:v>
                </c:pt>
                <c:pt idx="22293">
                  <c:v>2.2652999999999999</c:v>
                </c:pt>
                <c:pt idx="22294">
                  <c:v>2.2655499999999997</c:v>
                </c:pt>
                <c:pt idx="22295">
                  <c:v>2.2658</c:v>
                </c:pt>
                <c:pt idx="22296">
                  <c:v>2.2660499999999999</c:v>
                </c:pt>
                <c:pt idx="22297">
                  <c:v>2.2663000000000002</c:v>
                </c:pt>
                <c:pt idx="22298">
                  <c:v>2.2665500000000001</c:v>
                </c:pt>
                <c:pt idx="22299">
                  <c:v>2.2667999999999999</c:v>
                </c:pt>
                <c:pt idx="22300">
                  <c:v>2.2670500000000002</c:v>
                </c:pt>
                <c:pt idx="22301">
                  <c:v>2.2672999999999996</c:v>
                </c:pt>
                <c:pt idx="22302">
                  <c:v>2.26755</c:v>
                </c:pt>
                <c:pt idx="22303">
                  <c:v>2.2677999999999998</c:v>
                </c:pt>
                <c:pt idx="22304">
                  <c:v>2.2680500000000001</c:v>
                </c:pt>
                <c:pt idx="22305">
                  <c:v>2.2683</c:v>
                </c:pt>
                <c:pt idx="22306">
                  <c:v>2.2685499999999998</c:v>
                </c:pt>
                <c:pt idx="22307">
                  <c:v>2.2688000000000001</c:v>
                </c:pt>
                <c:pt idx="22308">
                  <c:v>2.26905</c:v>
                </c:pt>
                <c:pt idx="22309">
                  <c:v>2.2693000000000003</c:v>
                </c:pt>
                <c:pt idx="22310">
                  <c:v>2.2695499999999997</c:v>
                </c:pt>
                <c:pt idx="22311">
                  <c:v>2.2698</c:v>
                </c:pt>
                <c:pt idx="22312">
                  <c:v>2.2700499999999999</c:v>
                </c:pt>
                <c:pt idx="22313">
                  <c:v>2.2702999999999998</c:v>
                </c:pt>
                <c:pt idx="22314">
                  <c:v>2.2705500000000001</c:v>
                </c:pt>
                <c:pt idx="22315">
                  <c:v>2.2707999999999999</c:v>
                </c:pt>
                <c:pt idx="22316">
                  <c:v>2.2710500000000002</c:v>
                </c:pt>
                <c:pt idx="22317">
                  <c:v>2.2713000000000001</c:v>
                </c:pt>
                <c:pt idx="22318">
                  <c:v>2.27155</c:v>
                </c:pt>
                <c:pt idx="22319">
                  <c:v>2.2717999999999998</c:v>
                </c:pt>
                <c:pt idx="22320">
                  <c:v>2.2720499999999997</c:v>
                </c:pt>
                <c:pt idx="22321">
                  <c:v>2.2723</c:v>
                </c:pt>
                <c:pt idx="22322">
                  <c:v>2.2725499999999998</c:v>
                </c:pt>
                <c:pt idx="22323">
                  <c:v>2.2728000000000002</c:v>
                </c:pt>
                <c:pt idx="22324">
                  <c:v>2.27305</c:v>
                </c:pt>
                <c:pt idx="22325">
                  <c:v>2.2732999999999999</c:v>
                </c:pt>
                <c:pt idx="22326">
                  <c:v>2.2735500000000002</c:v>
                </c:pt>
                <c:pt idx="22327">
                  <c:v>2.2738</c:v>
                </c:pt>
                <c:pt idx="22328">
                  <c:v>2.2740499999999999</c:v>
                </c:pt>
                <c:pt idx="22329">
                  <c:v>2.2742999999999998</c:v>
                </c:pt>
                <c:pt idx="22330">
                  <c:v>2.2745500000000001</c:v>
                </c:pt>
                <c:pt idx="22331">
                  <c:v>2.2747999999999999</c:v>
                </c:pt>
                <c:pt idx="22332">
                  <c:v>2.2750499999999998</c:v>
                </c:pt>
                <c:pt idx="22333">
                  <c:v>2.2753000000000001</c:v>
                </c:pt>
                <c:pt idx="22334">
                  <c:v>2.27555</c:v>
                </c:pt>
                <c:pt idx="22335">
                  <c:v>2.2758000000000003</c:v>
                </c:pt>
                <c:pt idx="22336">
                  <c:v>2.2760500000000001</c:v>
                </c:pt>
                <c:pt idx="22337">
                  <c:v>2.2763</c:v>
                </c:pt>
                <c:pt idx="22338">
                  <c:v>2.2765499999999999</c:v>
                </c:pt>
                <c:pt idx="22339">
                  <c:v>2.2767999999999997</c:v>
                </c:pt>
                <c:pt idx="22340">
                  <c:v>2.27705</c:v>
                </c:pt>
                <c:pt idx="22341">
                  <c:v>2.2772999999999999</c:v>
                </c:pt>
                <c:pt idx="22342">
                  <c:v>2.2775500000000002</c:v>
                </c:pt>
                <c:pt idx="22343">
                  <c:v>2.2778</c:v>
                </c:pt>
                <c:pt idx="22344">
                  <c:v>2.2780500000000004</c:v>
                </c:pt>
                <c:pt idx="22345">
                  <c:v>2.2783000000000002</c:v>
                </c:pt>
                <c:pt idx="22346">
                  <c:v>2.2785499999999996</c:v>
                </c:pt>
                <c:pt idx="22347">
                  <c:v>2.2787999999999999</c:v>
                </c:pt>
                <c:pt idx="22348">
                  <c:v>2.2790499999999998</c:v>
                </c:pt>
                <c:pt idx="22349">
                  <c:v>2.2793000000000001</c:v>
                </c:pt>
                <c:pt idx="22350">
                  <c:v>2.27955</c:v>
                </c:pt>
                <c:pt idx="22351">
                  <c:v>2.2797999999999998</c:v>
                </c:pt>
                <c:pt idx="22352">
                  <c:v>2.2800500000000001</c:v>
                </c:pt>
                <c:pt idx="22353">
                  <c:v>2.2803</c:v>
                </c:pt>
                <c:pt idx="22354">
                  <c:v>2.2805500000000003</c:v>
                </c:pt>
                <c:pt idx="22355">
                  <c:v>2.2807999999999997</c:v>
                </c:pt>
                <c:pt idx="22356">
                  <c:v>2.28105</c:v>
                </c:pt>
                <c:pt idx="22357">
                  <c:v>2.2812999999999999</c:v>
                </c:pt>
                <c:pt idx="22358">
                  <c:v>2.2815499999999997</c:v>
                </c:pt>
                <c:pt idx="22359">
                  <c:v>2.2818000000000001</c:v>
                </c:pt>
                <c:pt idx="22360">
                  <c:v>2.2820499999999999</c:v>
                </c:pt>
                <c:pt idx="22361">
                  <c:v>2.2823000000000002</c:v>
                </c:pt>
                <c:pt idx="22362">
                  <c:v>2.2825500000000001</c:v>
                </c:pt>
                <c:pt idx="22363">
                  <c:v>2.2828000000000004</c:v>
                </c:pt>
                <c:pt idx="22364">
                  <c:v>2.2830499999999998</c:v>
                </c:pt>
                <c:pt idx="22365">
                  <c:v>2.2832999999999997</c:v>
                </c:pt>
                <c:pt idx="22366">
                  <c:v>2.28355</c:v>
                </c:pt>
                <c:pt idx="22367">
                  <c:v>2.2837999999999998</c:v>
                </c:pt>
                <c:pt idx="22368">
                  <c:v>2.2840500000000001</c:v>
                </c:pt>
                <c:pt idx="22369">
                  <c:v>2.2843</c:v>
                </c:pt>
                <c:pt idx="22370">
                  <c:v>2.2845500000000003</c:v>
                </c:pt>
                <c:pt idx="22371">
                  <c:v>2.2848000000000002</c:v>
                </c:pt>
                <c:pt idx="22372">
                  <c:v>2.28505</c:v>
                </c:pt>
                <c:pt idx="22373">
                  <c:v>2.2852999999999999</c:v>
                </c:pt>
                <c:pt idx="22374">
                  <c:v>2.2855499999999997</c:v>
                </c:pt>
                <c:pt idx="22375">
                  <c:v>2.2858000000000001</c:v>
                </c:pt>
                <c:pt idx="22376">
                  <c:v>2.2860499999999999</c:v>
                </c:pt>
                <c:pt idx="22377">
                  <c:v>2.2862999999999998</c:v>
                </c:pt>
                <c:pt idx="22378">
                  <c:v>2.2865500000000001</c:v>
                </c:pt>
                <c:pt idx="22379">
                  <c:v>2.2867999999999999</c:v>
                </c:pt>
                <c:pt idx="22380">
                  <c:v>2.2870500000000002</c:v>
                </c:pt>
                <c:pt idx="22381">
                  <c:v>2.2873000000000001</c:v>
                </c:pt>
                <c:pt idx="22382">
                  <c:v>2.28755</c:v>
                </c:pt>
                <c:pt idx="22383">
                  <c:v>2.2877999999999998</c:v>
                </c:pt>
                <c:pt idx="22384">
                  <c:v>2.2880499999999997</c:v>
                </c:pt>
                <c:pt idx="22385">
                  <c:v>2.2883</c:v>
                </c:pt>
                <c:pt idx="22386">
                  <c:v>2.2885499999999999</c:v>
                </c:pt>
                <c:pt idx="22387">
                  <c:v>2.2888000000000002</c:v>
                </c:pt>
                <c:pt idx="22388">
                  <c:v>2.28905</c:v>
                </c:pt>
                <c:pt idx="22389">
                  <c:v>2.2893000000000003</c:v>
                </c:pt>
                <c:pt idx="22390">
                  <c:v>2.2895500000000002</c:v>
                </c:pt>
                <c:pt idx="22391">
                  <c:v>2.2897999999999996</c:v>
                </c:pt>
                <c:pt idx="22392">
                  <c:v>2.2900499999999999</c:v>
                </c:pt>
                <c:pt idx="22393">
                  <c:v>2.2902999999999998</c:v>
                </c:pt>
                <c:pt idx="22394">
                  <c:v>2.2905500000000001</c:v>
                </c:pt>
                <c:pt idx="22395">
                  <c:v>2.2907999999999999</c:v>
                </c:pt>
                <c:pt idx="22396">
                  <c:v>2.2910500000000003</c:v>
                </c:pt>
                <c:pt idx="22397">
                  <c:v>2.2913000000000001</c:v>
                </c:pt>
                <c:pt idx="22398">
                  <c:v>2.29155</c:v>
                </c:pt>
                <c:pt idx="22399">
                  <c:v>2.2918000000000003</c:v>
                </c:pt>
                <c:pt idx="22400">
                  <c:v>2.2920499999999997</c:v>
                </c:pt>
                <c:pt idx="22401">
                  <c:v>2.2923</c:v>
                </c:pt>
                <c:pt idx="22402">
                  <c:v>2.2925499999999999</c:v>
                </c:pt>
                <c:pt idx="22403">
                  <c:v>2.2927999999999997</c:v>
                </c:pt>
                <c:pt idx="22404">
                  <c:v>2.29305</c:v>
                </c:pt>
                <c:pt idx="22405">
                  <c:v>2.2932999999999999</c:v>
                </c:pt>
                <c:pt idx="22406">
                  <c:v>2.2935500000000002</c:v>
                </c:pt>
                <c:pt idx="22407">
                  <c:v>2.2938000000000001</c:v>
                </c:pt>
                <c:pt idx="22408">
                  <c:v>2.2940500000000004</c:v>
                </c:pt>
                <c:pt idx="22409">
                  <c:v>2.2942999999999998</c:v>
                </c:pt>
                <c:pt idx="22410">
                  <c:v>2.2945499999999996</c:v>
                </c:pt>
                <c:pt idx="22411">
                  <c:v>2.2948</c:v>
                </c:pt>
                <c:pt idx="22412">
                  <c:v>2.2950499999999998</c:v>
                </c:pt>
                <c:pt idx="22413">
                  <c:v>2.2953000000000001</c:v>
                </c:pt>
                <c:pt idx="22414">
                  <c:v>2.29555</c:v>
                </c:pt>
                <c:pt idx="22415">
                  <c:v>2.2958000000000003</c:v>
                </c:pt>
                <c:pt idx="22416">
                  <c:v>2.2960500000000001</c:v>
                </c:pt>
                <c:pt idx="22417">
                  <c:v>2.2963</c:v>
                </c:pt>
                <c:pt idx="22418">
                  <c:v>2.2965499999999999</c:v>
                </c:pt>
                <c:pt idx="22419">
                  <c:v>2.2967999999999997</c:v>
                </c:pt>
                <c:pt idx="22420">
                  <c:v>2.29705</c:v>
                </c:pt>
                <c:pt idx="22421">
                  <c:v>2.2972999999999999</c:v>
                </c:pt>
                <c:pt idx="22422">
                  <c:v>2.2975500000000002</c:v>
                </c:pt>
                <c:pt idx="22423">
                  <c:v>2.2978000000000001</c:v>
                </c:pt>
                <c:pt idx="22424">
                  <c:v>2.2980499999999999</c:v>
                </c:pt>
                <c:pt idx="22425">
                  <c:v>2.2983000000000002</c:v>
                </c:pt>
                <c:pt idx="22426">
                  <c:v>2.2985500000000001</c:v>
                </c:pt>
                <c:pt idx="22427">
                  <c:v>2.2988</c:v>
                </c:pt>
                <c:pt idx="22428">
                  <c:v>2.2990499999999998</c:v>
                </c:pt>
                <c:pt idx="22429">
                  <c:v>2.2993000000000001</c:v>
                </c:pt>
                <c:pt idx="22430">
                  <c:v>2.29955</c:v>
                </c:pt>
                <c:pt idx="22431">
                  <c:v>2.2997999999999998</c:v>
                </c:pt>
                <c:pt idx="22432">
                  <c:v>2.3000500000000001</c:v>
                </c:pt>
                <c:pt idx="22433">
                  <c:v>2.3003</c:v>
                </c:pt>
                <c:pt idx="22434">
                  <c:v>2.3005500000000003</c:v>
                </c:pt>
                <c:pt idx="22435">
                  <c:v>2.3008000000000002</c:v>
                </c:pt>
                <c:pt idx="22436">
                  <c:v>2.3010499999999996</c:v>
                </c:pt>
                <c:pt idx="22437">
                  <c:v>2.3012999999999999</c:v>
                </c:pt>
                <c:pt idx="22438">
                  <c:v>2.3015499999999998</c:v>
                </c:pt>
                <c:pt idx="22439">
                  <c:v>2.3018000000000001</c:v>
                </c:pt>
                <c:pt idx="22440">
                  <c:v>2.3020499999999999</c:v>
                </c:pt>
                <c:pt idx="22441">
                  <c:v>2.3023000000000002</c:v>
                </c:pt>
                <c:pt idx="22442">
                  <c:v>2.3025500000000001</c:v>
                </c:pt>
                <c:pt idx="22443">
                  <c:v>2.3028</c:v>
                </c:pt>
                <c:pt idx="22444">
                  <c:v>2.3030500000000003</c:v>
                </c:pt>
                <c:pt idx="22445">
                  <c:v>2.3032999999999997</c:v>
                </c:pt>
                <c:pt idx="22446">
                  <c:v>2.30355</c:v>
                </c:pt>
                <c:pt idx="22447">
                  <c:v>2.3037999999999998</c:v>
                </c:pt>
                <c:pt idx="22448">
                  <c:v>2.3040500000000002</c:v>
                </c:pt>
                <c:pt idx="22449">
                  <c:v>2.3043</c:v>
                </c:pt>
                <c:pt idx="22450">
                  <c:v>2.3045499999999999</c:v>
                </c:pt>
                <c:pt idx="22451">
                  <c:v>2.3048000000000002</c:v>
                </c:pt>
                <c:pt idx="22452">
                  <c:v>2.30505</c:v>
                </c:pt>
                <c:pt idx="22453">
                  <c:v>2.3053000000000003</c:v>
                </c:pt>
                <c:pt idx="22454">
                  <c:v>2.3055499999999998</c:v>
                </c:pt>
                <c:pt idx="22455">
                  <c:v>2.3058000000000001</c:v>
                </c:pt>
                <c:pt idx="22456">
                  <c:v>2.3060499999999999</c:v>
                </c:pt>
                <c:pt idx="22457">
                  <c:v>2.3062999999999998</c:v>
                </c:pt>
                <c:pt idx="22458">
                  <c:v>2.3065500000000001</c:v>
                </c:pt>
                <c:pt idx="22459">
                  <c:v>2.3068</c:v>
                </c:pt>
                <c:pt idx="22460">
                  <c:v>2.3070500000000003</c:v>
                </c:pt>
                <c:pt idx="22461">
                  <c:v>2.3073000000000001</c:v>
                </c:pt>
                <c:pt idx="22462">
                  <c:v>2.30755</c:v>
                </c:pt>
                <c:pt idx="22463">
                  <c:v>2.3077999999999999</c:v>
                </c:pt>
                <c:pt idx="22464">
                  <c:v>2.3080499999999997</c:v>
                </c:pt>
                <c:pt idx="22465">
                  <c:v>2.3083</c:v>
                </c:pt>
                <c:pt idx="22466">
                  <c:v>2.3085499999999999</c:v>
                </c:pt>
                <c:pt idx="22467">
                  <c:v>2.3088000000000002</c:v>
                </c:pt>
                <c:pt idx="22468">
                  <c:v>2.30905</c:v>
                </c:pt>
                <c:pt idx="22469">
                  <c:v>2.3092999999999999</c:v>
                </c:pt>
                <c:pt idx="22470">
                  <c:v>2.3095500000000002</c:v>
                </c:pt>
                <c:pt idx="22471">
                  <c:v>2.3098000000000001</c:v>
                </c:pt>
                <c:pt idx="22472">
                  <c:v>2.3100499999999999</c:v>
                </c:pt>
                <c:pt idx="22473">
                  <c:v>2.3102999999999998</c:v>
                </c:pt>
                <c:pt idx="22474">
                  <c:v>2.3105500000000001</c:v>
                </c:pt>
                <c:pt idx="22475">
                  <c:v>2.3108</c:v>
                </c:pt>
                <c:pt idx="22476">
                  <c:v>2.3110499999999998</c:v>
                </c:pt>
                <c:pt idx="22477">
                  <c:v>2.3113000000000001</c:v>
                </c:pt>
                <c:pt idx="22478">
                  <c:v>2.31155</c:v>
                </c:pt>
                <c:pt idx="22479">
                  <c:v>2.3118000000000003</c:v>
                </c:pt>
                <c:pt idx="22480">
                  <c:v>2.3120500000000002</c:v>
                </c:pt>
                <c:pt idx="22481">
                  <c:v>2.3123</c:v>
                </c:pt>
                <c:pt idx="22482">
                  <c:v>2.3125499999999999</c:v>
                </c:pt>
                <c:pt idx="22483">
                  <c:v>2.3127999999999997</c:v>
                </c:pt>
                <c:pt idx="22484">
                  <c:v>2.3130500000000001</c:v>
                </c:pt>
                <c:pt idx="22485">
                  <c:v>2.3132999999999999</c:v>
                </c:pt>
                <c:pt idx="22486">
                  <c:v>2.3135500000000002</c:v>
                </c:pt>
                <c:pt idx="22487">
                  <c:v>2.3138000000000001</c:v>
                </c:pt>
                <c:pt idx="22488">
                  <c:v>2.3140499999999999</c:v>
                </c:pt>
                <c:pt idx="22489">
                  <c:v>2.3143000000000002</c:v>
                </c:pt>
                <c:pt idx="22490">
                  <c:v>2.3145499999999997</c:v>
                </c:pt>
                <c:pt idx="22491">
                  <c:v>2.3148</c:v>
                </c:pt>
                <c:pt idx="22492">
                  <c:v>2.3150499999999998</c:v>
                </c:pt>
                <c:pt idx="22493">
                  <c:v>2.3153000000000001</c:v>
                </c:pt>
                <c:pt idx="22494">
                  <c:v>2.31555</c:v>
                </c:pt>
                <c:pt idx="22495">
                  <c:v>2.3157999999999999</c:v>
                </c:pt>
                <c:pt idx="22496">
                  <c:v>2.3160500000000002</c:v>
                </c:pt>
                <c:pt idx="22497">
                  <c:v>2.3163</c:v>
                </c:pt>
                <c:pt idx="22498">
                  <c:v>2.3165500000000003</c:v>
                </c:pt>
                <c:pt idx="22499">
                  <c:v>2.3167999999999997</c:v>
                </c:pt>
                <c:pt idx="22500">
                  <c:v>2.3170500000000001</c:v>
                </c:pt>
                <c:pt idx="22501">
                  <c:v>2.3172999999999999</c:v>
                </c:pt>
                <c:pt idx="22502">
                  <c:v>2.3175499999999998</c:v>
                </c:pt>
                <c:pt idx="22503">
                  <c:v>2.3178000000000001</c:v>
                </c:pt>
                <c:pt idx="22504">
                  <c:v>2.3180499999999999</c:v>
                </c:pt>
                <c:pt idx="22505">
                  <c:v>2.3183000000000002</c:v>
                </c:pt>
                <c:pt idx="22506">
                  <c:v>2.3185500000000001</c:v>
                </c:pt>
                <c:pt idx="22507">
                  <c:v>2.3188000000000004</c:v>
                </c:pt>
                <c:pt idx="22508">
                  <c:v>2.3190499999999998</c:v>
                </c:pt>
                <c:pt idx="22509">
                  <c:v>2.3192999999999997</c:v>
                </c:pt>
                <c:pt idx="22510">
                  <c:v>2.31955</c:v>
                </c:pt>
                <c:pt idx="22511">
                  <c:v>2.3197999999999999</c:v>
                </c:pt>
                <c:pt idx="22512">
                  <c:v>2.3200500000000002</c:v>
                </c:pt>
                <c:pt idx="22513">
                  <c:v>2.3203</c:v>
                </c:pt>
                <c:pt idx="22514">
                  <c:v>2.3205500000000003</c:v>
                </c:pt>
                <c:pt idx="22515">
                  <c:v>2.3208000000000002</c:v>
                </c:pt>
                <c:pt idx="22516">
                  <c:v>2.3210500000000001</c:v>
                </c:pt>
                <c:pt idx="22517">
                  <c:v>2.3212999999999999</c:v>
                </c:pt>
                <c:pt idx="22518">
                  <c:v>2.3215499999999998</c:v>
                </c:pt>
                <c:pt idx="22519">
                  <c:v>2.3218000000000001</c:v>
                </c:pt>
                <c:pt idx="22520">
                  <c:v>2.3220499999999999</c:v>
                </c:pt>
                <c:pt idx="22521">
                  <c:v>2.3222999999999998</c:v>
                </c:pt>
                <c:pt idx="22522">
                  <c:v>2.3225500000000001</c:v>
                </c:pt>
                <c:pt idx="22523">
                  <c:v>2.3228</c:v>
                </c:pt>
                <c:pt idx="22524">
                  <c:v>2.3230500000000003</c:v>
                </c:pt>
                <c:pt idx="22525">
                  <c:v>2.3233000000000001</c:v>
                </c:pt>
                <c:pt idx="22526">
                  <c:v>2.32355</c:v>
                </c:pt>
                <c:pt idx="22527">
                  <c:v>2.3237999999999999</c:v>
                </c:pt>
                <c:pt idx="22528">
                  <c:v>2.3240499999999997</c:v>
                </c:pt>
                <c:pt idx="22529">
                  <c:v>2.3243</c:v>
                </c:pt>
                <c:pt idx="22530">
                  <c:v>2.3245499999999999</c:v>
                </c:pt>
                <c:pt idx="22531">
                  <c:v>2.3248000000000002</c:v>
                </c:pt>
                <c:pt idx="22532">
                  <c:v>2.3250500000000001</c:v>
                </c:pt>
                <c:pt idx="22533">
                  <c:v>2.3253000000000004</c:v>
                </c:pt>
                <c:pt idx="22534">
                  <c:v>2.3255500000000002</c:v>
                </c:pt>
                <c:pt idx="22535">
                  <c:v>2.3257999999999996</c:v>
                </c:pt>
                <c:pt idx="22536">
                  <c:v>2.32605</c:v>
                </c:pt>
                <c:pt idx="22537">
                  <c:v>2.3262999999999998</c:v>
                </c:pt>
                <c:pt idx="22538">
                  <c:v>2.3265500000000001</c:v>
                </c:pt>
                <c:pt idx="22539">
                  <c:v>2.3268</c:v>
                </c:pt>
                <c:pt idx="22540">
                  <c:v>2.3270500000000003</c:v>
                </c:pt>
                <c:pt idx="22541">
                  <c:v>2.3273000000000001</c:v>
                </c:pt>
                <c:pt idx="22542">
                  <c:v>2.32755</c:v>
                </c:pt>
                <c:pt idx="22543">
                  <c:v>2.3278000000000003</c:v>
                </c:pt>
                <c:pt idx="22544">
                  <c:v>2.3280499999999997</c:v>
                </c:pt>
                <c:pt idx="22545">
                  <c:v>2.3283</c:v>
                </c:pt>
                <c:pt idx="22546">
                  <c:v>2.3285499999999999</c:v>
                </c:pt>
                <c:pt idx="22547">
                  <c:v>2.3287999999999998</c:v>
                </c:pt>
                <c:pt idx="22548">
                  <c:v>2.3290500000000001</c:v>
                </c:pt>
                <c:pt idx="22549">
                  <c:v>2.3292999999999999</c:v>
                </c:pt>
                <c:pt idx="22550">
                  <c:v>2.3295500000000002</c:v>
                </c:pt>
                <c:pt idx="22551">
                  <c:v>2.3298000000000001</c:v>
                </c:pt>
                <c:pt idx="22552">
                  <c:v>2.33005</c:v>
                </c:pt>
                <c:pt idx="22553">
                  <c:v>2.3302999999999998</c:v>
                </c:pt>
                <c:pt idx="22554">
                  <c:v>2.3305499999999997</c:v>
                </c:pt>
                <c:pt idx="22555">
                  <c:v>2.3308</c:v>
                </c:pt>
                <c:pt idx="22556">
                  <c:v>2.3310499999999998</c:v>
                </c:pt>
                <c:pt idx="22557">
                  <c:v>2.3313000000000001</c:v>
                </c:pt>
                <c:pt idx="22558">
                  <c:v>2.33155</c:v>
                </c:pt>
                <c:pt idx="22559">
                  <c:v>2.3318000000000003</c:v>
                </c:pt>
                <c:pt idx="22560">
                  <c:v>2.3320500000000002</c:v>
                </c:pt>
                <c:pt idx="22561">
                  <c:v>2.3323</c:v>
                </c:pt>
                <c:pt idx="22562">
                  <c:v>2.3325499999999999</c:v>
                </c:pt>
                <c:pt idx="22563">
                  <c:v>2.3327999999999998</c:v>
                </c:pt>
                <c:pt idx="22564">
                  <c:v>2.3330500000000001</c:v>
                </c:pt>
                <c:pt idx="22565">
                  <c:v>2.3332999999999999</c:v>
                </c:pt>
                <c:pt idx="22566">
                  <c:v>2.3335500000000002</c:v>
                </c:pt>
                <c:pt idx="22567">
                  <c:v>2.3338000000000001</c:v>
                </c:pt>
                <c:pt idx="22568">
                  <c:v>2.33405</c:v>
                </c:pt>
                <c:pt idx="22569">
                  <c:v>2.3343000000000003</c:v>
                </c:pt>
                <c:pt idx="22570">
                  <c:v>2.3345500000000001</c:v>
                </c:pt>
                <c:pt idx="22571">
                  <c:v>2.3348</c:v>
                </c:pt>
                <c:pt idx="22572">
                  <c:v>2.3350499999999998</c:v>
                </c:pt>
                <c:pt idx="22573">
                  <c:v>2.3352999999999997</c:v>
                </c:pt>
                <c:pt idx="22574">
                  <c:v>2.33555</c:v>
                </c:pt>
                <c:pt idx="22575">
                  <c:v>2.3357999999999999</c:v>
                </c:pt>
                <c:pt idx="22576">
                  <c:v>2.3360500000000002</c:v>
                </c:pt>
                <c:pt idx="22577">
                  <c:v>2.3363</c:v>
                </c:pt>
                <c:pt idx="22578">
                  <c:v>2.3365500000000003</c:v>
                </c:pt>
                <c:pt idx="22579">
                  <c:v>2.3368000000000002</c:v>
                </c:pt>
                <c:pt idx="22580">
                  <c:v>2.3370499999999996</c:v>
                </c:pt>
                <c:pt idx="22581">
                  <c:v>2.3372999999999999</c:v>
                </c:pt>
                <c:pt idx="22582">
                  <c:v>2.3375499999999998</c:v>
                </c:pt>
                <c:pt idx="22583">
                  <c:v>2.3378000000000001</c:v>
                </c:pt>
                <c:pt idx="22584">
                  <c:v>2.33805</c:v>
                </c:pt>
                <c:pt idx="22585">
                  <c:v>2.3383000000000003</c:v>
                </c:pt>
                <c:pt idx="22586">
                  <c:v>2.3385500000000001</c:v>
                </c:pt>
                <c:pt idx="22587">
                  <c:v>2.3388</c:v>
                </c:pt>
                <c:pt idx="22588">
                  <c:v>2.3390499999999999</c:v>
                </c:pt>
                <c:pt idx="22589">
                  <c:v>2.3392999999999997</c:v>
                </c:pt>
                <c:pt idx="22590">
                  <c:v>2.33955</c:v>
                </c:pt>
                <c:pt idx="22591">
                  <c:v>2.3397999999999999</c:v>
                </c:pt>
                <c:pt idx="22592">
                  <c:v>2.3400500000000002</c:v>
                </c:pt>
                <c:pt idx="22593">
                  <c:v>2.3403</c:v>
                </c:pt>
                <c:pt idx="22594">
                  <c:v>2.3405499999999999</c:v>
                </c:pt>
                <c:pt idx="22595">
                  <c:v>2.3408000000000002</c:v>
                </c:pt>
                <c:pt idx="22596">
                  <c:v>2.3410500000000001</c:v>
                </c:pt>
                <c:pt idx="22597">
                  <c:v>2.3412999999999999</c:v>
                </c:pt>
                <c:pt idx="22598">
                  <c:v>2.3415499999999998</c:v>
                </c:pt>
                <c:pt idx="22599">
                  <c:v>2.3417999999999997</c:v>
                </c:pt>
                <c:pt idx="22600">
                  <c:v>2.34205</c:v>
                </c:pt>
                <c:pt idx="22601">
                  <c:v>2.3422999999999998</c:v>
                </c:pt>
                <c:pt idx="22602">
                  <c:v>2.3425500000000001</c:v>
                </c:pt>
                <c:pt idx="22603">
                  <c:v>2.3428</c:v>
                </c:pt>
                <c:pt idx="22604">
                  <c:v>2.3430500000000003</c:v>
                </c:pt>
                <c:pt idx="22605">
                  <c:v>2.3433000000000002</c:v>
                </c:pt>
                <c:pt idx="22606">
                  <c:v>2.3435499999999996</c:v>
                </c:pt>
                <c:pt idx="22607">
                  <c:v>2.3437999999999999</c:v>
                </c:pt>
                <c:pt idx="22608">
                  <c:v>2.3440499999999997</c:v>
                </c:pt>
                <c:pt idx="22609">
                  <c:v>2.3443000000000001</c:v>
                </c:pt>
                <c:pt idx="22610">
                  <c:v>2.3445499999999999</c:v>
                </c:pt>
                <c:pt idx="22611">
                  <c:v>2.3448000000000002</c:v>
                </c:pt>
                <c:pt idx="22612">
                  <c:v>2.3450500000000001</c:v>
                </c:pt>
                <c:pt idx="22613">
                  <c:v>2.3452999999999999</c:v>
                </c:pt>
                <c:pt idx="22614">
                  <c:v>2.3455500000000002</c:v>
                </c:pt>
                <c:pt idx="22615">
                  <c:v>2.3457999999999997</c:v>
                </c:pt>
                <c:pt idx="22616">
                  <c:v>2.34605</c:v>
                </c:pt>
                <c:pt idx="22617">
                  <c:v>2.3462999999999998</c:v>
                </c:pt>
                <c:pt idx="22618">
                  <c:v>2.3465500000000001</c:v>
                </c:pt>
                <c:pt idx="22619">
                  <c:v>2.3468</c:v>
                </c:pt>
                <c:pt idx="22620">
                  <c:v>2.3470499999999999</c:v>
                </c:pt>
                <c:pt idx="22621">
                  <c:v>2.3473000000000002</c:v>
                </c:pt>
                <c:pt idx="22622">
                  <c:v>2.34755</c:v>
                </c:pt>
                <c:pt idx="22623">
                  <c:v>2.3478000000000003</c:v>
                </c:pt>
                <c:pt idx="22624">
                  <c:v>2.3480499999999997</c:v>
                </c:pt>
                <c:pt idx="22625">
                  <c:v>2.3483000000000001</c:v>
                </c:pt>
                <c:pt idx="22626">
                  <c:v>2.3485499999999999</c:v>
                </c:pt>
                <c:pt idx="22627">
                  <c:v>2.3487999999999998</c:v>
                </c:pt>
                <c:pt idx="22628">
                  <c:v>2.3490500000000001</c:v>
                </c:pt>
                <c:pt idx="22629">
                  <c:v>2.3492999999999999</c:v>
                </c:pt>
                <c:pt idx="22630">
                  <c:v>2.3495500000000002</c:v>
                </c:pt>
                <c:pt idx="22631">
                  <c:v>2.3498000000000001</c:v>
                </c:pt>
                <c:pt idx="22632">
                  <c:v>2.35005</c:v>
                </c:pt>
                <c:pt idx="22633">
                  <c:v>2.3502999999999998</c:v>
                </c:pt>
                <c:pt idx="22634">
                  <c:v>2.3505499999999997</c:v>
                </c:pt>
                <c:pt idx="22635">
                  <c:v>2.3508</c:v>
                </c:pt>
                <c:pt idx="22636">
                  <c:v>2.3510499999999999</c:v>
                </c:pt>
                <c:pt idx="22637">
                  <c:v>2.3513000000000002</c:v>
                </c:pt>
                <c:pt idx="22638">
                  <c:v>2.35155</c:v>
                </c:pt>
                <c:pt idx="22639">
                  <c:v>2.3517999999999999</c:v>
                </c:pt>
                <c:pt idx="22640">
                  <c:v>2.3520500000000002</c:v>
                </c:pt>
                <c:pt idx="22641">
                  <c:v>2.3523000000000001</c:v>
                </c:pt>
                <c:pt idx="22642">
                  <c:v>2.3525499999999999</c:v>
                </c:pt>
                <c:pt idx="22643">
                  <c:v>2.3527999999999998</c:v>
                </c:pt>
                <c:pt idx="22644">
                  <c:v>2.3530500000000001</c:v>
                </c:pt>
                <c:pt idx="22645">
                  <c:v>2.3532999999999999</c:v>
                </c:pt>
                <c:pt idx="22646">
                  <c:v>2.3535499999999998</c:v>
                </c:pt>
                <c:pt idx="22647">
                  <c:v>2.3538000000000001</c:v>
                </c:pt>
                <c:pt idx="22648">
                  <c:v>2.35405</c:v>
                </c:pt>
                <c:pt idx="22649">
                  <c:v>2.3543000000000003</c:v>
                </c:pt>
                <c:pt idx="22650">
                  <c:v>2.3545500000000001</c:v>
                </c:pt>
                <c:pt idx="22651">
                  <c:v>2.3548</c:v>
                </c:pt>
                <c:pt idx="22652">
                  <c:v>2.3550499999999999</c:v>
                </c:pt>
                <c:pt idx="22653">
                  <c:v>2.3552999999999997</c:v>
                </c:pt>
                <c:pt idx="22654">
                  <c:v>2.35555</c:v>
                </c:pt>
                <c:pt idx="22655">
                  <c:v>2.3557999999999999</c:v>
                </c:pt>
                <c:pt idx="22656">
                  <c:v>2.3560500000000002</c:v>
                </c:pt>
                <c:pt idx="22657">
                  <c:v>2.3563000000000001</c:v>
                </c:pt>
                <c:pt idx="22658">
                  <c:v>2.3565499999999999</c:v>
                </c:pt>
                <c:pt idx="22659">
                  <c:v>2.3568000000000002</c:v>
                </c:pt>
                <c:pt idx="22660">
                  <c:v>2.3570499999999996</c:v>
                </c:pt>
                <c:pt idx="22661">
                  <c:v>2.3573</c:v>
                </c:pt>
                <c:pt idx="22662">
                  <c:v>2.3575499999999998</c:v>
                </c:pt>
                <c:pt idx="22663">
                  <c:v>2.3578000000000001</c:v>
                </c:pt>
                <c:pt idx="22664">
                  <c:v>2.35805</c:v>
                </c:pt>
                <c:pt idx="22665">
                  <c:v>2.3582999999999998</c:v>
                </c:pt>
                <c:pt idx="22666">
                  <c:v>2.3585500000000001</c:v>
                </c:pt>
                <c:pt idx="22667">
                  <c:v>2.3588</c:v>
                </c:pt>
                <c:pt idx="22668">
                  <c:v>2.3590500000000003</c:v>
                </c:pt>
                <c:pt idx="22669">
                  <c:v>2.3592999999999997</c:v>
                </c:pt>
                <c:pt idx="22670">
                  <c:v>2.35955</c:v>
                </c:pt>
                <c:pt idx="22671">
                  <c:v>2.3597999999999999</c:v>
                </c:pt>
                <c:pt idx="22672">
                  <c:v>2.3600499999999998</c:v>
                </c:pt>
                <c:pt idx="22673">
                  <c:v>2.3603000000000001</c:v>
                </c:pt>
                <c:pt idx="22674">
                  <c:v>2.3605499999999999</c:v>
                </c:pt>
                <c:pt idx="22675">
                  <c:v>2.3608000000000002</c:v>
                </c:pt>
                <c:pt idx="22676">
                  <c:v>2.3610500000000001</c:v>
                </c:pt>
                <c:pt idx="22677">
                  <c:v>2.3613000000000004</c:v>
                </c:pt>
                <c:pt idx="22678">
                  <c:v>2.3615499999999998</c:v>
                </c:pt>
                <c:pt idx="22679">
                  <c:v>2.3617999999999997</c:v>
                </c:pt>
                <c:pt idx="22680">
                  <c:v>2.36205</c:v>
                </c:pt>
                <c:pt idx="22681">
                  <c:v>2.3622999999999998</c:v>
                </c:pt>
                <c:pt idx="22682">
                  <c:v>2.3625500000000001</c:v>
                </c:pt>
                <c:pt idx="22683">
                  <c:v>2.3628</c:v>
                </c:pt>
                <c:pt idx="22684">
                  <c:v>2.3630499999999999</c:v>
                </c:pt>
                <c:pt idx="22685">
                  <c:v>2.3633000000000002</c:v>
                </c:pt>
                <c:pt idx="22686">
                  <c:v>2.36355</c:v>
                </c:pt>
                <c:pt idx="22687">
                  <c:v>2.3637999999999999</c:v>
                </c:pt>
                <c:pt idx="22688">
                  <c:v>2.3640499999999998</c:v>
                </c:pt>
                <c:pt idx="22689">
                  <c:v>2.3643000000000001</c:v>
                </c:pt>
                <c:pt idx="22690">
                  <c:v>2.3645499999999999</c:v>
                </c:pt>
                <c:pt idx="22691">
                  <c:v>2.3647999999999998</c:v>
                </c:pt>
                <c:pt idx="22692">
                  <c:v>2.3650500000000001</c:v>
                </c:pt>
                <c:pt idx="22693">
                  <c:v>2.3653</c:v>
                </c:pt>
                <c:pt idx="22694">
                  <c:v>2.3655500000000003</c:v>
                </c:pt>
                <c:pt idx="22695">
                  <c:v>2.3658000000000001</c:v>
                </c:pt>
                <c:pt idx="22696">
                  <c:v>2.36605</c:v>
                </c:pt>
                <c:pt idx="22697">
                  <c:v>2.3662999999999998</c:v>
                </c:pt>
                <c:pt idx="22698">
                  <c:v>2.3665499999999997</c:v>
                </c:pt>
                <c:pt idx="22699">
                  <c:v>2.3668</c:v>
                </c:pt>
                <c:pt idx="22700">
                  <c:v>2.3670499999999999</c:v>
                </c:pt>
                <c:pt idx="22701">
                  <c:v>2.3673000000000002</c:v>
                </c:pt>
                <c:pt idx="22702">
                  <c:v>2.36755</c:v>
                </c:pt>
                <c:pt idx="22703">
                  <c:v>2.3678000000000003</c:v>
                </c:pt>
                <c:pt idx="22704">
                  <c:v>2.3680500000000002</c:v>
                </c:pt>
                <c:pt idx="22705">
                  <c:v>2.3682999999999996</c:v>
                </c:pt>
                <c:pt idx="22706">
                  <c:v>2.3685499999999999</c:v>
                </c:pt>
                <c:pt idx="22707">
                  <c:v>2.3687999999999998</c:v>
                </c:pt>
                <c:pt idx="22708">
                  <c:v>2.3690500000000001</c:v>
                </c:pt>
                <c:pt idx="22709">
                  <c:v>2.3693</c:v>
                </c:pt>
                <c:pt idx="22710">
                  <c:v>2.3695500000000003</c:v>
                </c:pt>
                <c:pt idx="22711">
                  <c:v>2.3698000000000001</c:v>
                </c:pt>
                <c:pt idx="22712">
                  <c:v>2.37005</c:v>
                </c:pt>
                <c:pt idx="22713">
                  <c:v>2.3703000000000003</c:v>
                </c:pt>
                <c:pt idx="22714">
                  <c:v>2.3705499999999997</c:v>
                </c:pt>
                <c:pt idx="22715">
                  <c:v>2.3708</c:v>
                </c:pt>
                <c:pt idx="22716">
                  <c:v>2.3710499999999999</c:v>
                </c:pt>
                <c:pt idx="22717">
                  <c:v>2.3712999999999997</c:v>
                </c:pt>
                <c:pt idx="22718">
                  <c:v>2.37155</c:v>
                </c:pt>
                <c:pt idx="22719">
                  <c:v>2.3717999999999999</c:v>
                </c:pt>
                <c:pt idx="22720">
                  <c:v>2.3720500000000002</c:v>
                </c:pt>
                <c:pt idx="22721">
                  <c:v>2.3723000000000001</c:v>
                </c:pt>
                <c:pt idx="22722">
                  <c:v>2.3725500000000004</c:v>
                </c:pt>
                <c:pt idx="22723">
                  <c:v>2.3727999999999998</c:v>
                </c:pt>
                <c:pt idx="22724">
                  <c:v>2.3730499999999997</c:v>
                </c:pt>
                <c:pt idx="22725">
                  <c:v>2.3733</c:v>
                </c:pt>
                <c:pt idx="22726">
                  <c:v>2.3735499999999998</c:v>
                </c:pt>
                <c:pt idx="22727">
                  <c:v>2.3738000000000001</c:v>
                </c:pt>
                <c:pt idx="22728">
                  <c:v>2.37405</c:v>
                </c:pt>
                <c:pt idx="22729">
                  <c:v>2.3743000000000003</c:v>
                </c:pt>
                <c:pt idx="22730">
                  <c:v>2.3745500000000002</c:v>
                </c:pt>
                <c:pt idx="22731">
                  <c:v>2.3748</c:v>
                </c:pt>
                <c:pt idx="22732">
                  <c:v>2.3750499999999999</c:v>
                </c:pt>
                <c:pt idx="22733">
                  <c:v>2.3752999999999997</c:v>
                </c:pt>
                <c:pt idx="22734">
                  <c:v>2.3755500000000001</c:v>
                </c:pt>
                <c:pt idx="22735">
                  <c:v>2.3757999999999999</c:v>
                </c:pt>
                <c:pt idx="22736">
                  <c:v>2.3760500000000002</c:v>
                </c:pt>
                <c:pt idx="22737">
                  <c:v>2.3763000000000001</c:v>
                </c:pt>
                <c:pt idx="22738">
                  <c:v>2.3765499999999999</c:v>
                </c:pt>
                <c:pt idx="22739">
                  <c:v>2.3768000000000002</c:v>
                </c:pt>
                <c:pt idx="22740">
                  <c:v>2.3770500000000001</c:v>
                </c:pt>
                <c:pt idx="22741">
                  <c:v>2.3773</c:v>
                </c:pt>
                <c:pt idx="22742">
                  <c:v>2.3775499999999998</c:v>
                </c:pt>
                <c:pt idx="22743">
                  <c:v>2.3777999999999997</c:v>
                </c:pt>
                <c:pt idx="22744">
                  <c:v>2.37805</c:v>
                </c:pt>
                <c:pt idx="22745">
                  <c:v>2.3782999999999999</c:v>
                </c:pt>
                <c:pt idx="22746">
                  <c:v>2.3785500000000002</c:v>
                </c:pt>
                <c:pt idx="22747">
                  <c:v>2.3788</c:v>
                </c:pt>
                <c:pt idx="22748">
                  <c:v>2.3790500000000003</c:v>
                </c:pt>
                <c:pt idx="22749">
                  <c:v>2.3793000000000002</c:v>
                </c:pt>
                <c:pt idx="22750">
                  <c:v>2.3795499999999996</c:v>
                </c:pt>
                <c:pt idx="22751">
                  <c:v>2.3797999999999999</c:v>
                </c:pt>
                <c:pt idx="22752">
                  <c:v>2.3800499999999998</c:v>
                </c:pt>
                <c:pt idx="22753">
                  <c:v>2.3803000000000001</c:v>
                </c:pt>
                <c:pt idx="22754">
                  <c:v>2.3805499999999999</c:v>
                </c:pt>
                <c:pt idx="22755">
                  <c:v>2.3808000000000002</c:v>
                </c:pt>
                <c:pt idx="22756">
                  <c:v>2.3810500000000001</c:v>
                </c:pt>
                <c:pt idx="22757">
                  <c:v>2.3813</c:v>
                </c:pt>
                <c:pt idx="22758">
                  <c:v>2.3815500000000003</c:v>
                </c:pt>
                <c:pt idx="22759">
                  <c:v>2.3817999999999997</c:v>
                </c:pt>
                <c:pt idx="22760">
                  <c:v>2.38205</c:v>
                </c:pt>
                <c:pt idx="22761">
                  <c:v>2.3822999999999999</c:v>
                </c:pt>
                <c:pt idx="22762">
                  <c:v>2.3825500000000002</c:v>
                </c:pt>
                <c:pt idx="22763">
                  <c:v>2.3828</c:v>
                </c:pt>
                <c:pt idx="22764">
                  <c:v>2.3830499999999999</c:v>
                </c:pt>
                <c:pt idx="22765">
                  <c:v>2.3833000000000002</c:v>
                </c:pt>
                <c:pt idx="22766">
                  <c:v>2.3835500000000001</c:v>
                </c:pt>
                <c:pt idx="22767">
                  <c:v>2.3838000000000004</c:v>
                </c:pt>
                <c:pt idx="22768">
                  <c:v>2.3840499999999998</c:v>
                </c:pt>
                <c:pt idx="22769">
                  <c:v>2.3842999999999996</c:v>
                </c:pt>
                <c:pt idx="22770">
                  <c:v>2.3845499999999999</c:v>
                </c:pt>
                <c:pt idx="22771">
                  <c:v>2.3847999999999998</c:v>
                </c:pt>
                <c:pt idx="22772">
                  <c:v>2.3850500000000001</c:v>
                </c:pt>
                <c:pt idx="22773">
                  <c:v>2.3853</c:v>
                </c:pt>
                <c:pt idx="22774">
                  <c:v>2.3855500000000003</c:v>
                </c:pt>
                <c:pt idx="22775">
                  <c:v>2.3858000000000001</c:v>
                </c:pt>
                <c:pt idx="22776">
                  <c:v>2.38605</c:v>
                </c:pt>
                <c:pt idx="22777">
                  <c:v>2.3862999999999999</c:v>
                </c:pt>
                <c:pt idx="22778">
                  <c:v>2.3865499999999997</c:v>
                </c:pt>
                <c:pt idx="22779">
                  <c:v>2.3868</c:v>
                </c:pt>
                <c:pt idx="22780">
                  <c:v>2.3870499999999999</c:v>
                </c:pt>
                <c:pt idx="22781">
                  <c:v>2.3873000000000002</c:v>
                </c:pt>
                <c:pt idx="22782">
                  <c:v>2.3875500000000001</c:v>
                </c:pt>
                <c:pt idx="22783">
                  <c:v>2.3877999999999999</c:v>
                </c:pt>
                <c:pt idx="22784">
                  <c:v>2.3880500000000002</c:v>
                </c:pt>
                <c:pt idx="22785">
                  <c:v>2.3883000000000001</c:v>
                </c:pt>
                <c:pt idx="22786">
                  <c:v>2.38855</c:v>
                </c:pt>
                <c:pt idx="22787">
                  <c:v>2.3887999999999998</c:v>
                </c:pt>
                <c:pt idx="22788">
                  <c:v>2.3890500000000001</c:v>
                </c:pt>
                <c:pt idx="22789">
                  <c:v>2.3893</c:v>
                </c:pt>
                <c:pt idx="22790">
                  <c:v>2.3895499999999998</c:v>
                </c:pt>
                <c:pt idx="22791">
                  <c:v>2.3898000000000001</c:v>
                </c:pt>
                <c:pt idx="22792">
                  <c:v>2.39005</c:v>
                </c:pt>
                <c:pt idx="22793">
                  <c:v>2.3903000000000003</c:v>
                </c:pt>
                <c:pt idx="22794">
                  <c:v>2.3905500000000002</c:v>
                </c:pt>
                <c:pt idx="22795">
                  <c:v>2.3908</c:v>
                </c:pt>
                <c:pt idx="22796">
                  <c:v>2.3910499999999999</c:v>
                </c:pt>
                <c:pt idx="22797">
                  <c:v>2.3912999999999998</c:v>
                </c:pt>
                <c:pt idx="22798">
                  <c:v>2.3915500000000001</c:v>
                </c:pt>
                <c:pt idx="22799">
                  <c:v>2.3917999999999999</c:v>
                </c:pt>
                <c:pt idx="22800">
                  <c:v>2.3920500000000002</c:v>
                </c:pt>
                <c:pt idx="22801">
                  <c:v>2.3923000000000001</c:v>
                </c:pt>
                <c:pt idx="22802">
                  <c:v>2.39255</c:v>
                </c:pt>
                <c:pt idx="22803">
                  <c:v>2.3928000000000003</c:v>
                </c:pt>
                <c:pt idx="22804">
                  <c:v>2.3930499999999997</c:v>
                </c:pt>
                <c:pt idx="22805">
                  <c:v>2.3933</c:v>
                </c:pt>
                <c:pt idx="22806">
                  <c:v>2.3935499999999998</c:v>
                </c:pt>
                <c:pt idx="22807">
                  <c:v>2.3938000000000001</c:v>
                </c:pt>
                <c:pt idx="22808">
                  <c:v>2.39405</c:v>
                </c:pt>
                <c:pt idx="22809">
                  <c:v>2.3942999999999999</c:v>
                </c:pt>
                <c:pt idx="22810">
                  <c:v>2.3945500000000002</c:v>
                </c:pt>
                <c:pt idx="22811">
                  <c:v>2.3948</c:v>
                </c:pt>
                <c:pt idx="22812">
                  <c:v>2.3950500000000003</c:v>
                </c:pt>
                <c:pt idx="22813">
                  <c:v>2.3952999999999998</c:v>
                </c:pt>
                <c:pt idx="22814">
                  <c:v>2.3955500000000001</c:v>
                </c:pt>
                <c:pt idx="22815">
                  <c:v>2.3957999999999999</c:v>
                </c:pt>
                <c:pt idx="22816">
                  <c:v>2.3960499999999998</c:v>
                </c:pt>
                <c:pt idx="22817">
                  <c:v>2.3963000000000001</c:v>
                </c:pt>
                <c:pt idx="22818">
                  <c:v>2.39655</c:v>
                </c:pt>
                <c:pt idx="22819">
                  <c:v>2.3968000000000003</c:v>
                </c:pt>
                <c:pt idx="22820">
                  <c:v>2.3970500000000001</c:v>
                </c:pt>
                <c:pt idx="22821">
                  <c:v>2.3973000000000004</c:v>
                </c:pt>
                <c:pt idx="22822">
                  <c:v>2.3975499999999998</c:v>
                </c:pt>
                <c:pt idx="22823">
                  <c:v>2.3977999999999997</c:v>
                </c:pt>
                <c:pt idx="22824">
                  <c:v>2.39805</c:v>
                </c:pt>
                <c:pt idx="22825">
                  <c:v>2.3982999999999999</c:v>
                </c:pt>
                <c:pt idx="22826">
                  <c:v>2.3985500000000002</c:v>
                </c:pt>
                <c:pt idx="22827">
                  <c:v>2.3988</c:v>
                </c:pt>
                <c:pt idx="22828">
                  <c:v>2.3990499999999999</c:v>
                </c:pt>
                <c:pt idx="22829">
                  <c:v>2.3993000000000002</c:v>
                </c:pt>
                <c:pt idx="22830">
                  <c:v>2.3995500000000001</c:v>
                </c:pt>
                <c:pt idx="22831">
                  <c:v>2.3997999999999999</c:v>
                </c:pt>
                <c:pt idx="22832">
                  <c:v>2.4000499999999998</c:v>
                </c:pt>
                <c:pt idx="22833">
                  <c:v>2.4003000000000001</c:v>
                </c:pt>
                <c:pt idx="22834">
                  <c:v>2.40055</c:v>
                </c:pt>
                <c:pt idx="22835">
                  <c:v>2.4007999999999998</c:v>
                </c:pt>
                <c:pt idx="22836">
                  <c:v>2.4010500000000001</c:v>
                </c:pt>
                <c:pt idx="22837">
                  <c:v>2.4013</c:v>
                </c:pt>
                <c:pt idx="22838">
                  <c:v>2.4015500000000003</c:v>
                </c:pt>
                <c:pt idx="22839">
                  <c:v>2.4018000000000002</c:v>
                </c:pt>
                <c:pt idx="22840">
                  <c:v>2.40205</c:v>
                </c:pt>
                <c:pt idx="22841">
                  <c:v>2.4022999999999999</c:v>
                </c:pt>
                <c:pt idx="22842">
                  <c:v>2.4025499999999997</c:v>
                </c:pt>
                <c:pt idx="22843">
                  <c:v>2.4028</c:v>
                </c:pt>
                <c:pt idx="22844">
                  <c:v>2.4030499999999999</c:v>
                </c:pt>
                <c:pt idx="22845">
                  <c:v>2.4033000000000002</c:v>
                </c:pt>
                <c:pt idx="22846">
                  <c:v>2.4035500000000001</c:v>
                </c:pt>
                <c:pt idx="22847">
                  <c:v>2.4038000000000004</c:v>
                </c:pt>
                <c:pt idx="22848">
                  <c:v>2.4040500000000002</c:v>
                </c:pt>
                <c:pt idx="22849">
                  <c:v>2.4042999999999997</c:v>
                </c:pt>
                <c:pt idx="22850">
                  <c:v>2.40455</c:v>
                </c:pt>
                <c:pt idx="22851">
                  <c:v>2.4047999999999998</c:v>
                </c:pt>
                <c:pt idx="22852">
                  <c:v>2.4050500000000001</c:v>
                </c:pt>
                <c:pt idx="22853">
                  <c:v>2.4053</c:v>
                </c:pt>
                <c:pt idx="22854">
                  <c:v>2.4055499999999999</c:v>
                </c:pt>
                <c:pt idx="22855">
                  <c:v>2.4058000000000002</c:v>
                </c:pt>
                <c:pt idx="22856">
                  <c:v>2.40605</c:v>
                </c:pt>
                <c:pt idx="22857">
                  <c:v>2.4062999999999999</c:v>
                </c:pt>
                <c:pt idx="22858">
                  <c:v>2.4065499999999997</c:v>
                </c:pt>
                <c:pt idx="22859">
                  <c:v>2.4068000000000001</c:v>
                </c:pt>
                <c:pt idx="22860">
                  <c:v>2.4070499999999999</c:v>
                </c:pt>
                <c:pt idx="22861">
                  <c:v>2.4072999999999998</c:v>
                </c:pt>
                <c:pt idx="22862">
                  <c:v>2.4075500000000001</c:v>
                </c:pt>
                <c:pt idx="22863">
                  <c:v>2.4077999999999999</c:v>
                </c:pt>
                <c:pt idx="22864">
                  <c:v>2.4080500000000002</c:v>
                </c:pt>
                <c:pt idx="22865">
                  <c:v>2.4083000000000001</c:v>
                </c:pt>
                <c:pt idx="22866">
                  <c:v>2.40855</c:v>
                </c:pt>
                <c:pt idx="22867">
                  <c:v>2.4087999999999998</c:v>
                </c:pt>
                <c:pt idx="22868">
                  <c:v>2.4090499999999997</c:v>
                </c:pt>
                <c:pt idx="22869">
                  <c:v>2.4093</c:v>
                </c:pt>
                <c:pt idx="22870">
                  <c:v>2.4095499999999999</c:v>
                </c:pt>
                <c:pt idx="22871">
                  <c:v>2.4098000000000002</c:v>
                </c:pt>
                <c:pt idx="22872">
                  <c:v>2.41005</c:v>
                </c:pt>
                <c:pt idx="22873">
                  <c:v>2.4103000000000003</c:v>
                </c:pt>
                <c:pt idx="22874">
                  <c:v>2.4105500000000002</c:v>
                </c:pt>
                <c:pt idx="22875">
                  <c:v>2.4108000000000001</c:v>
                </c:pt>
                <c:pt idx="22876">
                  <c:v>2.4110499999999999</c:v>
                </c:pt>
                <c:pt idx="22877">
                  <c:v>2.4112999999999998</c:v>
                </c:pt>
                <c:pt idx="22878">
                  <c:v>2.4115500000000001</c:v>
                </c:pt>
                <c:pt idx="22879">
                  <c:v>2.4117999999999999</c:v>
                </c:pt>
                <c:pt idx="22880">
                  <c:v>2.4120499999999998</c:v>
                </c:pt>
                <c:pt idx="22881">
                  <c:v>2.4123000000000001</c:v>
                </c:pt>
                <c:pt idx="22882">
                  <c:v>2.41255</c:v>
                </c:pt>
                <c:pt idx="22883">
                  <c:v>2.4128000000000003</c:v>
                </c:pt>
                <c:pt idx="22884">
                  <c:v>2.4130500000000001</c:v>
                </c:pt>
                <c:pt idx="22885">
                  <c:v>2.4133</c:v>
                </c:pt>
                <c:pt idx="22886">
                  <c:v>2.4135499999999999</c:v>
                </c:pt>
                <c:pt idx="22887">
                  <c:v>2.4137999999999997</c:v>
                </c:pt>
                <c:pt idx="22888">
                  <c:v>2.41405</c:v>
                </c:pt>
                <c:pt idx="22889">
                  <c:v>2.4142999999999999</c:v>
                </c:pt>
                <c:pt idx="22890">
                  <c:v>2.4145500000000002</c:v>
                </c:pt>
                <c:pt idx="22891">
                  <c:v>2.4148000000000001</c:v>
                </c:pt>
                <c:pt idx="22892">
                  <c:v>2.4150500000000004</c:v>
                </c:pt>
                <c:pt idx="22893">
                  <c:v>2.4152999999999998</c:v>
                </c:pt>
                <c:pt idx="22894">
                  <c:v>2.4155499999999996</c:v>
                </c:pt>
                <c:pt idx="22895">
                  <c:v>2.4157999999999999</c:v>
                </c:pt>
                <c:pt idx="22896">
                  <c:v>2.4160499999999998</c:v>
                </c:pt>
                <c:pt idx="22897">
                  <c:v>2.4163000000000001</c:v>
                </c:pt>
                <c:pt idx="22898">
                  <c:v>2.41655</c:v>
                </c:pt>
                <c:pt idx="22899">
                  <c:v>2.4168000000000003</c:v>
                </c:pt>
                <c:pt idx="22900">
                  <c:v>2.4170500000000001</c:v>
                </c:pt>
                <c:pt idx="22901">
                  <c:v>2.4173</c:v>
                </c:pt>
                <c:pt idx="22902">
                  <c:v>2.4175499999999999</c:v>
                </c:pt>
                <c:pt idx="22903">
                  <c:v>2.4177999999999997</c:v>
                </c:pt>
                <c:pt idx="22904">
                  <c:v>2.41805</c:v>
                </c:pt>
                <c:pt idx="22905">
                  <c:v>2.4182999999999999</c:v>
                </c:pt>
                <c:pt idx="22906">
                  <c:v>2.4185500000000002</c:v>
                </c:pt>
                <c:pt idx="22907">
                  <c:v>2.4188000000000001</c:v>
                </c:pt>
                <c:pt idx="22908">
                  <c:v>2.4190499999999999</c:v>
                </c:pt>
                <c:pt idx="22909">
                  <c:v>2.4193000000000002</c:v>
                </c:pt>
                <c:pt idx="22910">
                  <c:v>2.4195500000000001</c:v>
                </c:pt>
                <c:pt idx="22911">
                  <c:v>2.4198</c:v>
                </c:pt>
                <c:pt idx="22912">
                  <c:v>2.4200499999999998</c:v>
                </c:pt>
                <c:pt idx="22913">
                  <c:v>2.4202999999999997</c:v>
                </c:pt>
                <c:pt idx="22914">
                  <c:v>2.42055</c:v>
                </c:pt>
                <c:pt idx="22915">
                  <c:v>2.4207999999999998</c:v>
                </c:pt>
                <c:pt idx="22916">
                  <c:v>2.4210500000000001</c:v>
                </c:pt>
                <c:pt idx="22917">
                  <c:v>2.4213</c:v>
                </c:pt>
                <c:pt idx="22918">
                  <c:v>2.4215500000000003</c:v>
                </c:pt>
                <c:pt idx="22919">
                  <c:v>2.4218000000000002</c:v>
                </c:pt>
                <c:pt idx="22920">
                  <c:v>2.4220499999999996</c:v>
                </c:pt>
                <c:pt idx="22921">
                  <c:v>2.4222999999999999</c:v>
                </c:pt>
                <c:pt idx="22922">
                  <c:v>2.4225499999999998</c:v>
                </c:pt>
                <c:pt idx="22923">
                  <c:v>2.4228000000000001</c:v>
                </c:pt>
                <c:pt idx="22924">
                  <c:v>2.4230499999999999</c:v>
                </c:pt>
                <c:pt idx="22925">
                  <c:v>2.4233000000000002</c:v>
                </c:pt>
                <c:pt idx="22926">
                  <c:v>2.4235500000000001</c:v>
                </c:pt>
                <c:pt idx="22927">
                  <c:v>2.4238</c:v>
                </c:pt>
                <c:pt idx="22928">
                  <c:v>2.4240500000000003</c:v>
                </c:pt>
                <c:pt idx="22929">
                  <c:v>2.4242999999999997</c:v>
                </c:pt>
                <c:pt idx="22930">
                  <c:v>2.42455</c:v>
                </c:pt>
                <c:pt idx="22931">
                  <c:v>2.4247999999999998</c:v>
                </c:pt>
                <c:pt idx="22932">
                  <c:v>2.4250500000000001</c:v>
                </c:pt>
                <c:pt idx="22933">
                  <c:v>2.4253</c:v>
                </c:pt>
                <c:pt idx="22934">
                  <c:v>2.4255499999999999</c:v>
                </c:pt>
                <c:pt idx="22935">
                  <c:v>2.4258000000000002</c:v>
                </c:pt>
                <c:pt idx="22936">
                  <c:v>2.42605</c:v>
                </c:pt>
                <c:pt idx="22937">
                  <c:v>2.4263000000000003</c:v>
                </c:pt>
                <c:pt idx="22938">
                  <c:v>2.4265499999999998</c:v>
                </c:pt>
                <c:pt idx="22939">
                  <c:v>2.4267999999999996</c:v>
                </c:pt>
                <c:pt idx="22940">
                  <c:v>2.4270499999999999</c:v>
                </c:pt>
                <c:pt idx="22941">
                  <c:v>2.4272999999999998</c:v>
                </c:pt>
                <c:pt idx="22942">
                  <c:v>2.4275500000000001</c:v>
                </c:pt>
                <c:pt idx="22943">
                  <c:v>2.4278</c:v>
                </c:pt>
                <c:pt idx="22944">
                  <c:v>2.4280500000000003</c:v>
                </c:pt>
                <c:pt idx="22945">
                  <c:v>2.4283000000000001</c:v>
                </c:pt>
                <c:pt idx="22946">
                  <c:v>2.42855</c:v>
                </c:pt>
                <c:pt idx="22947">
                  <c:v>2.4287999999999998</c:v>
                </c:pt>
                <c:pt idx="22948">
                  <c:v>2.4290499999999997</c:v>
                </c:pt>
                <c:pt idx="22949">
                  <c:v>2.4293</c:v>
                </c:pt>
                <c:pt idx="22950">
                  <c:v>2.4295499999999999</c:v>
                </c:pt>
                <c:pt idx="22951">
                  <c:v>2.4298000000000002</c:v>
                </c:pt>
                <c:pt idx="22952">
                  <c:v>2.43005</c:v>
                </c:pt>
                <c:pt idx="22953">
                  <c:v>2.4302999999999999</c:v>
                </c:pt>
                <c:pt idx="22954">
                  <c:v>2.4305500000000002</c:v>
                </c:pt>
                <c:pt idx="22955">
                  <c:v>2.4308000000000001</c:v>
                </c:pt>
                <c:pt idx="22956">
                  <c:v>2.4310499999999999</c:v>
                </c:pt>
                <c:pt idx="22957">
                  <c:v>2.4312999999999998</c:v>
                </c:pt>
                <c:pt idx="22958">
                  <c:v>2.4315500000000001</c:v>
                </c:pt>
                <c:pt idx="22959">
                  <c:v>2.4318</c:v>
                </c:pt>
                <c:pt idx="22960">
                  <c:v>2.4320499999999998</c:v>
                </c:pt>
                <c:pt idx="22961">
                  <c:v>2.4323000000000001</c:v>
                </c:pt>
                <c:pt idx="22962">
                  <c:v>2.43255</c:v>
                </c:pt>
                <c:pt idx="22963">
                  <c:v>2.4328000000000003</c:v>
                </c:pt>
                <c:pt idx="22964">
                  <c:v>2.4330500000000002</c:v>
                </c:pt>
                <c:pt idx="22965">
                  <c:v>2.4332999999999996</c:v>
                </c:pt>
                <c:pt idx="22966">
                  <c:v>2.4335499999999999</c:v>
                </c:pt>
                <c:pt idx="22967">
                  <c:v>2.4337999999999997</c:v>
                </c:pt>
                <c:pt idx="22968">
                  <c:v>2.43405</c:v>
                </c:pt>
                <c:pt idx="22969">
                  <c:v>2.4342999999999999</c:v>
                </c:pt>
                <c:pt idx="22970">
                  <c:v>2.4345500000000002</c:v>
                </c:pt>
                <c:pt idx="22971">
                  <c:v>2.4348000000000001</c:v>
                </c:pt>
                <c:pt idx="22972">
                  <c:v>2.4350499999999999</c:v>
                </c:pt>
                <c:pt idx="22973">
                  <c:v>2.4353000000000002</c:v>
                </c:pt>
                <c:pt idx="22974">
                  <c:v>2.4355499999999997</c:v>
                </c:pt>
                <c:pt idx="22975">
                  <c:v>2.4358</c:v>
                </c:pt>
                <c:pt idx="22976">
                  <c:v>2.4360499999999998</c:v>
                </c:pt>
                <c:pt idx="22977">
                  <c:v>2.4363000000000001</c:v>
                </c:pt>
                <c:pt idx="22978">
                  <c:v>2.43655</c:v>
                </c:pt>
                <c:pt idx="22979">
                  <c:v>2.4367999999999999</c:v>
                </c:pt>
                <c:pt idx="22980">
                  <c:v>2.4370500000000002</c:v>
                </c:pt>
                <c:pt idx="22981">
                  <c:v>2.4373</c:v>
                </c:pt>
                <c:pt idx="22982">
                  <c:v>2.4375500000000003</c:v>
                </c:pt>
                <c:pt idx="22983">
                  <c:v>2.4377999999999997</c:v>
                </c:pt>
                <c:pt idx="22984">
                  <c:v>2.4380500000000001</c:v>
                </c:pt>
                <c:pt idx="22985">
                  <c:v>2.4382999999999999</c:v>
                </c:pt>
                <c:pt idx="22986">
                  <c:v>2.4385499999999998</c:v>
                </c:pt>
                <c:pt idx="22987">
                  <c:v>2.4388000000000001</c:v>
                </c:pt>
                <c:pt idx="22988">
                  <c:v>2.4390499999999999</c:v>
                </c:pt>
                <c:pt idx="22989">
                  <c:v>2.4393000000000002</c:v>
                </c:pt>
                <c:pt idx="22990">
                  <c:v>2.4395500000000001</c:v>
                </c:pt>
                <c:pt idx="22991">
                  <c:v>2.4398000000000004</c:v>
                </c:pt>
                <c:pt idx="22992">
                  <c:v>2.4400499999999998</c:v>
                </c:pt>
                <c:pt idx="22993">
                  <c:v>2.4402999999999997</c:v>
                </c:pt>
                <c:pt idx="22994">
                  <c:v>2.44055</c:v>
                </c:pt>
                <c:pt idx="22995">
                  <c:v>2.4407999999999999</c:v>
                </c:pt>
                <c:pt idx="22996">
                  <c:v>2.4410500000000002</c:v>
                </c:pt>
                <c:pt idx="22997">
                  <c:v>2.4413</c:v>
                </c:pt>
                <c:pt idx="22998">
                  <c:v>2.4415499999999999</c:v>
                </c:pt>
                <c:pt idx="22999">
                  <c:v>2.4418000000000002</c:v>
                </c:pt>
                <c:pt idx="23000">
                  <c:v>2.4420500000000001</c:v>
                </c:pt>
                <c:pt idx="23001">
                  <c:v>2.4422999999999999</c:v>
                </c:pt>
                <c:pt idx="23002">
                  <c:v>2.4425499999999998</c:v>
                </c:pt>
                <c:pt idx="23003">
                  <c:v>2.4428000000000001</c:v>
                </c:pt>
                <c:pt idx="23004">
                  <c:v>2.4430499999999999</c:v>
                </c:pt>
                <c:pt idx="23005">
                  <c:v>2.4432999999999998</c:v>
                </c:pt>
                <c:pt idx="23006">
                  <c:v>2.4435500000000001</c:v>
                </c:pt>
                <c:pt idx="23007">
                  <c:v>2.4438</c:v>
                </c:pt>
                <c:pt idx="23008">
                  <c:v>2.4440500000000003</c:v>
                </c:pt>
                <c:pt idx="23009">
                  <c:v>2.4443000000000001</c:v>
                </c:pt>
                <c:pt idx="23010">
                  <c:v>2.44455</c:v>
                </c:pt>
                <c:pt idx="23011">
                  <c:v>2.4447999999999999</c:v>
                </c:pt>
                <c:pt idx="23012">
                  <c:v>2.4450499999999997</c:v>
                </c:pt>
                <c:pt idx="23013">
                  <c:v>2.4453</c:v>
                </c:pt>
                <c:pt idx="23014">
                  <c:v>2.4455499999999999</c:v>
                </c:pt>
                <c:pt idx="23015">
                  <c:v>2.4458000000000002</c:v>
                </c:pt>
                <c:pt idx="23016">
                  <c:v>2.4460500000000001</c:v>
                </c:pt>
                <c:pt idx="23017">
                  <c:v>2.4463000000000004</c:v>
                </c:pt>
                <c:pt idx="23018">
                  <c:v>2.4465500000000002</c:v>
                </c:pt>
                <c:pt idx="23019">
                  <c:v>2.4467999999999996</c:v>
                </c:pt>
                <c:pt idx="23020">
                  <c:v>2.4470499999999999</c:v>
                </c:pt>
                <c:pt idx="23021">
                  <c:v>2.4472999999999998</c:v>
                </c:pt>
                <c:pt idx="23022">
                  <c:v>2.4475500000000001</c:v>
                </c:pt>
                <c:pt idx="23023">
                  <c:v>2.4478</c:v>
                </c:pt>
                <c:pt idx="23024">
                  <c:v>2.4480499999999998</c:v>
                </c:pt>
                <c:pt idx="23025">
                  <c:v>2.4483000000000001</c:v>
                </c:pt>
                <c:pt idx="23026">
                  <c:v>2.44855</c:v>
                </c:pt>
                <c:pt idx="23027">
                  <c:v>2.4488000000000003</c:v>
                </c:pt>
                <c:pt idx="23028">
                  <c:v>2.4490499999999997</c:v>
                </c:pt>
                <c:pt idx="23029">
                  <c:v>2.4493</c:v>
                </c:pt>
                <c:pt idx="23030">
                  <c:v>2.4495499999999999</c:v>
                </c:pt>
                <c:pt idx="23031">
                  <c:v>2.4497999999999998</c:v>
                </c:pt>
                <c:pt idx="23032">
                  <c:v>2.4500500000000001</c:v>
                </c:pt>
                <c:pt idx="23033">
                  <c:v>2.4502999999999999</c:v>
                </c:pt>
                <c:pt idx="23034">
                  <c:v>2.4505500000000002</c:v>
                </c:pt>
                <c:pt idx="23035">
                  <c:v>2.4508000000000001</c:v>
                </c:pt>
                <c:pt idx="23036">
                  <c:v>2.4510500000000004</c:v>
                </c:pt>
                <c:pt idx="23037">
                  <c:v>2.4512999999999998</c:v>
                </c:pt>
                <c:pt idx="23038">
                  <c:v>2.4515499999999997</c:v>
                </c:pt>
                <c:pt idx="23039">
                  <c:v>2.4518</c:v>
                </c:pt>
                <c:pt idx="23040">
                  <c:v>2.4520499999999998</c:v>
                </c:pt>
                <c:pt idx="23041">
                  <c:v>2.4523000000000001</c:v>
                </c:pt>
                <c:pt idx="23042">
                  <c:v>2.45255</c:v>
                </c:pt>
                <c:pt idx="23043">
                  <c:v>2.4528000000000003</c:v>
                </c:pt>
                <c:pt idx="23044">
                  <c:v>2.4530500000000002</c:v>
                </c:pt>
                <c:pt idx="23045">
                  <c:v>2.4533</c:v>
                </c:pt>
                <c:pt idx="23046">
                  <c:v>2.4535499999999999</c:v>
                </c:pt>
                <c:pt idx="23047">
                  <c:v>2.4537999999999998</c:v>
                </c:pt>
                <c:pt idx="23048">
                  <c:v>2.4540500000000001</c:v>
                </c:pt>
                <c:pt idx="23049">
                  <c:v>2.4542999999999999</c:v>
                </c:pt>
                <c:pt idx="23050">
                  <c:v>2.4545499999999998</c:v>
                </c:pt>
                <c:pt idx="23051">
                  <c:v>2.4548000000000001</c:v>
                </c:pt>
                <c:pt idx="23052">
                  <c:v>2.45505</c:v>
                </c:pt>
                <c:pt idx="23053">
                  <c:v>2.4553000000000003</c:v>
                </c:pt>
                <c:pt idx="23054">
                  <c:v>2.4555500000000001</c:v>
                </c:pt>
                <c:pt idx="23055">
                  <c:v>2.4558</c:v>
                </c:pt>
                <c:pt idx="23056">
                  <c:v>2.4560499999999998</c:v>
                </c:pt>
                <c:pt idx="23057">
                  <c:v>2.4562999999999997</c:v>
                </c:pt>
                <c:pt idx="23058">
                  <c:v>2.45655</c:v>
                </c:pt>
                <c:pt idx="23059">
                  <c:v>2.4567999999999999</c:v>
                </c:pt>
                <c:pt idx="23060">
                  <c:v>2.4570500000000002</c:v>
                </c:pt>
                <c:pt idx="23061">
                  <c:v>2.4573</c:v>
                </c:pt>
                <c:pt idx="23062">
                  <c:v>2.4575500000000003</c:v>
                </c:pt>
                <c:pt idx="23063">
                  <c:v>2.4578000000000002</c:v>
                </c:pt>
                <c:pt idx="23064">
                  <c:v>2.4580499999999996</c:v>
                </c:pt>
                <c:pt idx="23065">
                  <c:v>2.4582999999999999</c:v>
                </c:pt>
                <c:pt idx="23066">
                  <c:v>2.4585499999999998</c:v>
                </c:pt>
                <c:pt idx="23067">
                  <c:v>2.4588000000000001</c:v>
                </c:pt>
                <c:pt idx="23068">
                  <c:v>2.45905</c:v>
                </c:pt>
                <c:pt idx="23069">
                  <c:v>2.4593000000000003</c:v>
                </c:pt>
                <c:pt idx="23070">
                  <c:v>2.4595500000000001</c:v>
                </c:pt>
                <c:pt idx="23071">
                  <c:v>2.4598</c:v>
                </c:pt>
                <c:pt idx="23072">
                  <c:v>2.4600500000000003</c:v>
                </c:pt>
                <c:pt idx="23073">
                  <c:v>2.4602999999999997</c:v>
                </c:pt>
                <c:pt idx="23074">
                  <c:v>2.46055</c:v>
                </c:pt>
                <c:pt idx="23075">
                  <c:v>2.4607999999999999</c:v>
                </c:pt>
                <c:pt idx="23076">
                  <c:v>2.4610500000000002</c:v>
                </c:pt>
                <c:pt idx="23077">
                  <c:v>2.4613</c:v>
                </c:pt>
                <c:pt idx="23078">
                  <c:v>2.4615499999999999</c:v>
                </c:pt>
                <c:pt idx="23079">
                  <c:v>2.4618000000000002</c:v>
                </c:pt>
                <c:pt idx="23080">
                  <c:v>2.4620500000000001</c:v>
                </c:pt>
                <c:pt idx="23081">
                  <c:v>2.4623000000000004</c:v>
                </c:pt>
                <c:pt idx="23082">
                  <c:v>2.4625499999999998</c:v>
                </c:pt>
                <c:pt idx="23083">
                  <c:v>2.4627999999999997</c:v>
                </c:pt>
                <c:pt idx="23084">
                  <c:v>2.46305</c:v>
                </c:pt>
                <c:pt idx="23085">
                  <c:v>2.4632999999999998</c:v>
                </c:pt>
                <c:pt idx="23086">
                  <c:v>2.4635500000000001</c:v>
                </c:pt>
                <c:pt idx="23087">
                  <c:v>2.4638</c:v>
                </c:pt>
                <c:pt idx="23088">
                  <c:v>2.4640500000000003</c:v>
                </c:pt>
                <c:pt idx="23089">
                  <c:v>2.4643000000000002</c:v>
                </c:pt>
                <c:pt idx="23090">
                  <c:v>2.46455</c:v>
                </c:pt>
                <c:pt idx="23091">
                  <c:v>2.4647999999999999</c:v>
                </c:pt>
                <c:pt idx="23092">
                  <c:v>2.4650499999999997</c:v>
                </c:pt>
                <c:pt idx="23093">
                  <c:v>2.4653</c:v>
                </c:pt>
                <c:pt idx="23094">
                  <c:v>2.4655499999999999</c:v>
                </c:pt>
                <c:pt idx="23095">
                  <c:v>2.4658000000000002</c:v>
                </c:pt>
                <c:pt idx="23096">
                  <c:v>2.4660500000000001</c:v>
                </c:pt>
                <c:pt idx="23097">
                  <c:v>2.4662999999999999</c:v>
                </c:pt>
                <c:pt idx="23098">
                  <c:v>2.4665500000000002</c:v>
                </c:pt>
                <c:pt idx="23099">
                  <c:v>2.4668000000000001</c:v>
                </c:pt>
                <c:pt idx="23100">
                  <c:v>2.46705</c:v>
                </c:pt>
                <c:pt idx="23101">
                  <c:v>2.4672999999999998</c:v>
                </c:pt>
                <c:pt idx="23102">
                  <c:v>2.4675500000000001</c:v>
                </c:pt>
                <c:pt idx="23103">
                  <c:v>2.4678</c:v>
                </c:pt>
                <c:pt idx="23104">
                  <c:v>2.4680499999999999</c:v>
                </c:pt>
                <c:pt idx="23105">
                  <c:v>2.4683000000000002</c:v>
                </c:pt>
                <c:pt idx="23106">
                  <c:v>2.46855</c:v>
                </c:pt>
                <c:pt idx="23107">
                  <c:v>2.4688000000000003</c:v>
                </c:pt>
                <c:pt idx="23108">
                  <c:v>2.4690500000000002</c:v>
                </c:pt>
                <c:pt idx="23109">
                  <c:v>2.4692999999999996</c:v>
                </c:pt>
                <c:pt idx="23110">
                  <c:v>2.4695499999999999</c:v>
                </c:pt>
                <c:pt idx="23111">
                  <c:v>2.4697999999999998</c:v>
                </c:pt>
                <c:pt idx="23112">
                  <c:v>2.4700500000000001</c:v>
                </c:pt>
                <c:pt idx="23113">
                  <c:v>2.4702999999999999</c:v>
                </c:pt>
                <c:pt idx="23114">
                  <c:v>2.4705500000000002</c:v>
                </c:pt>
                <c:pt idx="23115">
                  <c:v>2.4708000000000001</c:v>
                </c:pt>
                <c:pt idx="23116">
                  <c:v>2.47105</c:v>
                </c:pt>
                <c:pt idx="23117">
                  <c:v>2.4713000000000003</c:v>
                </c:pt>
                <c:pt idx="23118">
                  <c:v>2.4715499999999997</c:v>
                </c:pt>
                <c:pt idx="23119">
                  <c:v>2.4718</c:v>
                </c:pt>
                <c:pt idx="23120">
                  <c:v>2.4720499999999999</c:v>
                </c:pt>
                <c:pt idx="23121">
                  <c:v>2.4723000000000002</c:v>
                </c:pt>
                <c:pt idx="23122">
                  <c:v>2.47255</c:v>
                </c:pt>
                <c:pt idx="23123">
                  <c:v>2.4727999999999999</c:v>
                </c:pt>
                <c:pt idx="23124">
                  <c:v>2.4730500000000002</c:v>
                </c:pt>
                <c:pt idx="23125">
                  <c:v>2.4733000000000001</c:v>
                </c:pt>
                <c:pt idx="23126">
                  <c:v>2.4735500000000004</c:v>
                </c:pt>
                <c:pt idx="23127">
                  <c:v>2.4737999999999998</c:v>
                </c:pt>
                <c:pt idx="23128">
                  <c:v>2.4740500000000001</c:v>
                </c:pt>
                <c:pt idx="23129">
                  <c:v>2.4742999999999999</c:v>
                </c:pt>
                <c:pt idx="23130">
                  <c:v>2.4745499999999998</c:v>
                </c:pt>
                <c:pt idx="23131">
                  <c:v>2.4748000000000001</c:v>
                </c:pt>
                <c:pt idx="23132">
                  <c:v>2.47505</c:v>
                </c:pt>
                <c:pt idx="23133">
                  <c:v>2.4753000000000003</c:v>
                </c:pt>
                <c:pt idx="23134">
                  <c:v>2.4755500000000001</c:v>
                </c:pt>
                <c:pt idx="23135">
                  <c:v>2.4758</c:v>
                </c:pt>
                <c:pt idx="23136">
                  <c:v>2.4760499999999999</c:v>
                </c:pt>
                <c:pt idx="23137">
                  <c:v>2.4762999999999997</c:v>
                </c:pt>
                <c:pt idx="23138">
                  <c:v>2.47655</c:v>
                </c:pt>
                <c:pt idx="23139">
                  <c:v>2.4767999999999999</c:v>
                </c:pt>
                <c:pt idx="23140">
                  <c:v>2.4770500000000002</c:v>
                </c:pt>
                <c:pt idx="23141">
                  <c:v>2.4773000000000001</c:v>
                </c:pt>
                <c:pt idx="23142">
                  <c:v>2.4775499999999999</c:v>
                </c:pt>
                <c:pt idx="23143">
                  <c:v>2.4778000000000002</c:v>
                </c:pt>
                <c:pt idx="23144">
                  <c:v>2.4780500000000001</c:v>
                </c:pt>
                <c:pt idx="23145">
                  <c:v>2.4782999999999999</c:v>
                </c:pt>
                <c:pt idx="23146">
                  <c:v>2.4785499999999998</c:v>
                </c:pt>
                <c:pt idx="23147">
                  <c:v>2.4788000000000001</c:v>
                </c:pt>
                <c:pt idx="23148">
                  <c:v>2.47905</c:v>
                </c:pt>
                <c:pt idx="23149">
                  <c:v>2.4792999999999998</c:v>
                </c:pt>
                <c:pt idx="23150">
                  <c:v>2.4795500000000001</c:v>
                </c:pt>
                <c:pt idx="23151">
                  <c:v>2.4798</c:v>
                </c:pt>
                <c:pt idx="23152">
                  <c:v>2.4800500000000003</c:v>
                </c:pt>
                <c:pt idx="23153">
                  <c:v>2.4803000000000002</c:v>
                </c:pt>
                <c:pt idx="23154">
                  <c:v>2.48055</c:v>
                </c:pt>
                <c:pt idx="23155">
                  <c:v>2.4807999999999999</c:v>
                </c:pt>
                <c:pt idx="23156">
                  <c:v>2.4810499999999998</c:v>
                </c:pt>
                <c:pt idx="23157">
                  <c:v>2.4813000000000001</c:v>
                </c:pt>
                <c:pt idx="23158">
                  <c:v>2.4815499999999999</c:v>
                </c:pt>
                <c:pt idx="23159">
                  <c:v>2.4818000000000002</c:v>
                </c:pt>
                <c:pt idx="23160">
                  <c:v>2.4820500000000001</c:v>
                </c:pt>
                <c:pt idx="23161">
                  <c:v>2.4823</c:v>
                </c:pt>
                <c:pt idx="23162">
                  <c:v>2.4825499999999998</c:v>
                </c:pt>
                <c:pt idx="23163">
                  <c:v>2.4827999999999997</c:v>
                </c:pt>
                <c:pt idx="23164">
                  <c:v>2.48305</c:v>
                </c:pt>
                <c:pt idx="23165">
                  <c:v>2.4832999999999998</c:v>
                </c:pt>
                <c:pt idx="23166">
                  <c:v>2.4835500000000001</c:v>
                </c:pt>
                <c:pt idx="23167">
                  <c:v>2.4838</c:v>
                </c:pt>
                <c:pt idx="23168">
                  <c:v>2.4840499999999999</c:v>
                </c:pt>
                <c:pt idx="23169">
                  <c:v>2.4843000000000002</c:v>
                </c:pt>
                <c:pt idx="23170">
                  <c:v>2.48455</c:v>
                </c:pt>
                <c:pt idx="23171">
                  <c:v>2.4847999999999999</c:v>
                </c:pt>
                <c:pt idx="23172">
                  <c:v>2.4850499999999998</c:v>
                </c:pt>
                <c:pt idx="23173">
                  <c:v>2.4853000000000001</c:v>
                </c:pt>
                <c:pt idx="23174">
                  <c:v>2.4855499999999999</c:v>
                </c:pt>
                <c:pt idx="23175">
                  <c:v>2.4857999999999998</c:v>
                </c:pt>
                <c:pt idx="23176">
                  <c:v>2.4860500000000001</c:v>
                </c:pt>
                <c:pt idx="23177">
                  <c:v>2.4863</c:v>
                </c:pt>
                <c:pt idx="23178">
                  <c:v>2.4865500000000003</c:v>
                </c:pt>
                <c:pt idx="23179">
                  <c:v>2.4868000000000001</c:v>
                </c:pt>
                <c:pt idx="23180">
                  <c:v>2.48705</c:v>
                </c:pt>
                <c:pt idx="23181">
                  <c:v>2.4872999999999998</c:v>
                </c:pt>
                <c:pt idx="23182">
                  <c:v>2.4875499999999997</c:v>
                </c:pt>
                <c:pt idx="23183">
                  <c:v>2.4878</c:v>
                </c:pt>
                <c:pt idx="23184">
                  <c:v>2.4880499999999999</c:v>
                </c:pt>
                <c:pt idx="23185">
                  <c:v>2.4883000000000002</c:v>
                </c:pt>
                <c:pt idx="23186">
                  <c:v>2.48855</c:v>
                </c:pt>
                <c:pt idx="23187">
                  <c:v>2.4888000000000003</c:v>
                </c:pt>
                <c:pt idx="23188">
                  <c:v>2.4890500000000002</c:v>
                </c:pt>
                <c:pt idx="23189">
                  <c:v>2.4893000000000001</c:v>
                </c:pt>
                <c:pt idx="23190">
                  <c:v>2.4895499999999999</c:v>
                </c:pt>
                <c:pt idx="23191">
                  <c:v>2.4897999999999998</c:v>
                </c:pt>
                <c:pt idx="23192">
                  <c:v>2.4900500000000001</c:v>
                </c:pt>
                <c:pt idx="23193">
                  <c:v>2.4903</c:v>
                </c:pt>
                <c:pt idx="23194">
                  <c:v>2.4905499999999998</c:v>
                </c:pt>
                <c:pt idx="23195">
                  <c:v>2.4908000000000001</c:v>
                </c:pt>
                <c:pt idx="23196">
                  <c:v>2.49105</c:v>
                </c:pt>
                <c:pt idx="23197">
                  <c:v>2.4913000000000003</c:v>
                </c:pt>
                <c:pt idx="23198">
                  <c:v>2.4915499999999997</c:v>
                </c:pt>
                <c:pt idx="23199">
                  <c:v>2.4918</c:v>
                </c:pt>
                <c:pt idx="23200">
                  <c:v>2.4920499999999999</c:v>
                </c:pt>
                <c:pt idx="23201">
                  <c:v>2.4922999999999997</c:v>
                </c:pt>
                <c:pt idx="23202">
                  <c:v>2.49255</c:v>
                </c:pt>
                <c:pt idx="23203">
                  <c:v>2.4927999999999999</c:v>
                </c:pt>
                <c:pt idx="23204">
                  <c:v>2.4930500000000002</c:v>
                </c:pt>
                <c:pt idx="23205">
                  <c:v>2.4933000000000001</c:v>
                </c:pt>
                <c:pt idx="23206">
                  <c:v>2.4935500000000004</c:v>
                </c:pt>
                <c:pt idx="23207">
                  <c:v>2.4937999999999998</c:v>
                </c:pt>
                <c:pt idx="23208">
                  <c:v>2.4940499999999997</c:v>
                </c:pt>
                <c:pt idx="23209">
                  <c:v>2.4943</c:v>
                </c:pt>
                <c:pt idx="23210">
                  <c:v>2.4945499999999998</c:v>
                </c:pt>
                <c:pt idx="23211">
                  <c:v>2.4948000000000001</c:v>
                </c:pt>
                <c:pt idx="23212">
                  <c:v>2.49505</c:v>
                </c:pt>
                <c:pt idx="23213">
                  <c:v>2.4953000000000003</c:v>
                </c:pt>
                <c:pt idx="23214">
                  <c:v>2.4955500000000002</c:v>
                </c:pt>
                <c:pt idx="23215">
                  <c:v>2.4958</c:v>
                </c:pt>
                <c:pt idx="23216">
                  <c:v>2.4960499999999999</c:v>
                </c:pt>
                <c:pt idx="23217">
                  <c:v>2.4962999999999997</c:v>
                </c:pt>
                <c:pt idx="23218">
                  <c:v>2.49655</c:v>
                </c:pt>
                <c:pt idx="23219">
                  <c:v>2.4967999999999999</c:v>
                </c:pt>
                <c:pt idx="23220">
                  <c:v>2.4970499999999998</c:v>
                </c:pt>
                <c:pt idx="23221">
                  <c:v>2.4973000000000001</c:v>
                </c:pt>
                <c:pt idx="23222">
                  <c:v>2.4975499999999999</c:v>
                </c:pt>
                <c:pt idx="23223">
                  <c:v>2.4978000000000002</c:v>
                </c:pt>
                <c:pt idx="23224">
                  <c:v>2.4980500000000001</c:v>
                </c:pt>
                <c:pt idx="23225">
                  <c:v>2.4983</c:v>
                </c:pt>
                <c:pt idx="23226">
                  <c:v>2.4985499999999998</c:v>
                </c:pt>
                <c:pt idx="23227">
                  <c:v>2.4987999999999997</c:v>
                </c:pt>
                <c:pt idx="23228">
                  <c:v>2.49905</c:v>
                </c:pt>
                <c:pt idx="23229">
                  <c:v>2.4992999999999999</c:v>
                </c:pt>
                <c:pt idx="23230">
                  <c:v>2.4995500000000002</c:v>
                </c:pt>
                <c:pt idx="23231">
                  <c:v>2.4998</c:v>
                </c:pt>
                <c:pt idx="23232">
                  <c:v>2.5000500000000003</c:v>
                </c:pt>
                <c:pt idx="23233">
                  <c:v>2.5003000000000002</c:v>
                </c:pt>
                <c:pt idx="23234">
                  <c:v>2.5005499999999996</c:v>
                </c:pt>
                <c:pt idx="23235">
                  <c:v>2.5007999999999999</c:v>
                </c:pt>
                <c:pt idx="23236">
                  <c:v>2.5010499999999998</c:v>
                </c:pt>
                <c:pt idx="23237">
                  <c:v>2.5013000000000001</c:v>
                </c:pt>
                <c:pt idx="23238">
                  <c:v>2.5015499999999999</c:v>
                </c:pt>
                <c:pt idx="23239">
                  <c:v>2.5018000000000002</c:v>
                </c:pt>
                <c:pt idx="23240">
                  <c:v>2.5020500000000001</c:v>
                </c:pt>
                <c:pt idx="23241">
                  <c:v>2.5023</c:v>
                </c:pt>
                <c:pt idx="23242">
                  <c:v>2.5025500000000003</c:v>
                </c:pt>
                <c:pt idx="23243">
                  <c:v>2.5027999999999997</c:v>
                </c:pt>
                <c:pt idx="23244">
                  <c:v>2.50305</c:v>
                </c:pt>
                <c:pt idx="23245">
                  <c:v>2.5032999999999999</c:v>
                </c:pt>
                <c:pt idx="23246">
                  <c:v>2.5035499999999997</c:v>
                </c:pt>
                <c:pt idx="23247">
                  <c:v>2.5038</c:v>
                </c:pt>
                <c:pt idx="23248">
                  <c:v>2.5040499999999999</c:v>
                </c:pt>
                <c:pt idx="23249">
                  <c:v>2.5043000000000002</c:v>
                </c:pt>
                <c:pt idx="23250">
                  <c:v>2.5045500000000001</c:v>
                </c:pt>
                <c:pt idx="23251">
                  <c:v>2.5048000000000004</c:v>
                </c:pt>
                <c:pt idx="23252">
                  <c:v>2.5050499999999998</c:v>
                </c:pt>
                <c:pt idx="23253">
                  <c:v>2.5052999999999996</c:v>
                </c:pt>
                <c:pt idx="23254">
                  <c:v>2.5055499999999999</c:v>
                </c:pt>
                <c:pt idx="23255">
                  <c:v>2.5057999999999998</c:v>
                </c:pt>
                <c:pt idx="23256">
                  <c:v>2.5060500000000001</c:v>
                </c:pt>
                <c:pt idx="23257">
                  <c:v>2.5063</c:v>
                </c:pt>
                <c:pt idx="23258">
                  <c:v>2.5065500000000003</c:v>
                </c:pt>
                <c:pt idx="23259">
                  <c:v>2.5068000000000001</c:v>
                </c:pt>
                <c:pt idx="23260">
                  <c:v>2.50705</c:v>
                </c:pt>
                <c:pt idx="23261">
                  <c:v>2.5072999999999999</c:v>
                </c:pt>
                <c:pt idx="23262">
                  <c:v>2.5075499999999997</c:v>
                </c:pt>
                <c:pt idx="23263">
                  <c:v>2.5078</c:v>
                </c:pt>
                <c:pt idx="23264">
                  <c:v>2.5080499999999999</c:v>
                </c:pt>
                <c:pt idx="23265">
                  <c:v>2.5083000000000002</c:v>
                </c:pt>
                <c:pt idx="23266">
                  <c:v>2.5085500000000001</c:v>
                </c:pt>
                <c:pt idx="23267">
                  <c:v>2.5087999999999999</c:v>
                </c:pt>
                <c:pt idx="23268">
                  <c:v>2.5090500000000002</c:v>
                </c:pt>
                <c:pt idx="23269">
                  <c:v>2.5093000000000001</c:v>
                </c:pt>
                <c:pt idx="23270">
                  <c:v>2.5095499999999999</c:v>
                </c:pt>
                <c:pt idx="23271">
                  <c:v>2.5097999999999998</c:v>
                </c:pt>
                <c:pt idx="23272">
                  <c:v>2.5100500000000001</c:v>
                </c:pt>
                <c:pt idx="23273">
                  <c:v>2.5103</c:v>
                </c:pt>
                <c:pt idx="23274">
                  <c:v>2.5105499999999998</c:v>
                </c:pt>
                <c:pt idx="23275">
                  <c:v>2.5108000000000001</c:v>
                </c:pt>
                <c:pt idx="23276">
                  <c:v>2.51105</c:v>
                </c:pt>
                <c:pt idx="23277">
                  <c:v>2.5113000000000003</c:v>
                </c:pt>
                <c:pt idx="23278">
                  <c:v>2.5115500000000002</c:v>
                </c:pt>
                <c:pt idx="23279">
                  <c:v>2.5117999999999996</c:v>
                </c:pt>
                <c:pt idx="23280">
                  <c:v>2.5120499999999999</c:v>
                </c:pt>
                <c:pt idx="23281">
                  <c:v>2.5122999999999998</c:v>
                </c:pt>
                <c:pt idx="23282">
                  <c:v>2.5125500000000001</c:v>
                </c:pt>
                <c:pt idx="23283">
                  <c:v>2.5127999999999999</c:v>
                </c:pt>
                <c:pt idx="23284">
                  <c:v>2.5130500000000002</c:v>
                </c:pt>
                <c:pt idx="23285">
                  <c:v>2.5133000000000001</c:v>
                </c:pt>
                <c:pt idx="23286">
                  <c:v>2.51355</c:v>
                </c:pt>
                <c:pt idx="23287">
                  <c:v>2.5138000000000003</c:v>
                </c:pt>
                <c:pt idx="23288">
                  <c:v>2.5140499999999997</c:v>
                </c:pt>
                <c:pt idx="23289">
                  <c:v>2.5143</c:v>
                </c:pt>
                <c:pt idx="23290">
                  <c:v>2.5145499999999998</c:v>
                </c:pt>
                <c:pt idx="23291">
                  <c:v>2.5148000000000001</c:v>
                </c:pt>
                <c:pt idx="23292">
                  <c:v>2.51505</c:v>
                </c:pt>
                <c:pt idx="23293">
                  <c:v>2.5152999999999999</c:v>
                </c:pt>
                <c:pt idx="23294">
                  <c:v>2.5155500000000002</c:v>
                </c:pt>
                <c:pt idx="23295">
                  <c:v>2.5158</c:v>
                </c:pt>
                <c:pt idx="23296">
                  <c:v>2.5160500000000003</c:v>
                </c:pt>
                <c:pt idx="23297">
                  <c:v>2.5162999999999998</c:v>
                </c:pt>
                <c:pt idx="23298">
                  <c:v>2.5165500000000001</c:v>
                </c:pt>
                <c:pt idx="23299">
                  <c:v>2.5167999999999999</c:v>
                </c:pt>
                <c:pt idx="23300">
                  <c:v>2.5170499999999998</c:v>
                </c:pt>
                <c:pt idx="23301">
                  <c:v>2.5173000000000001</c:v>
                </c:pt>
                <c:pt idx="23302">
                  <c:v>2.51755</c:v>
                </c:pt>
                <c:pt idx="23303">
                  <c:v>2.5178000000000003</c:v>
                </c:pt>
                <c:pt idx="23304">
                  <c:v>2.5180500000000001</c:v>
                </c:pt>
                <c:pt idx="23305">
                  <c:v>2.5183</c:v>
                </c:pt>
                <c:pt idx="23306">
                  <c:v>2.5185499999999998</c:v>
                </c:pt>
                <c:pt idx="23307">
                  <c:v>2.5187999999999997</c:v>
                </c:pt>
                <c:pt idx="23308">
                  <c:v>2.51905</c:v>
                </c:pt>
                <c:pt idx="23309">
                  <c:v>2.5192999999999999</c:v>
                </c:pt>
                <c:pt idx="23310">
                  <c:v>2.5195500000000002</c:v>
                </c:pt>
                <c:pt idx="23311">
                  <c:v>2.5198</c:v>
                </c:pt>
                <c:pt idx="23312">
                  <c:v>2.5200499999999999</c:v>
                </c:pt>
                <c:pt idx="23313">
                  <c:v>2.5203000000000002</c:v>
                </c:pt>
                <c:pt idx="23314">
                  <c:v>2.5205500000000001</c:v>
                </c:pt>
                <c:pt idx="23315">
                  <c:v>2.5207999999999999</c:v>
                </c:pt>
                <c:pt idx="23316">
                  <c:v>2.5210499999999998</c:v>
                </c:pt>
                <c:pt idx="23317">
                  <c:v>2.5213000000000001</c:v>
                </c:pt>
                <c:pt idx="23318">
                  <c:v>2.52155</c:v>
                </c:pt>
                <c:pt idx="23319">
                  <c:v>2.5217999999999998</c:v>
                </c:pt>
                <c:pt idx="23320">
                  <c:v>2.5220500000000001</c:v>
                </c:pt>
                <c:pt idx="23321">
                  <c:v>2.5223</c:v>
                </c:pt>
                <c:pt idx="23322">
                  <c:v>2.5225500000000003</c:v>
                </c:pt>
                <c:pt idx="23323">
                  <c:v>2.5228000000000002</c:v>
                </c:pt>
                <c:pt idx="23324">
                  <c:v>2.52305</c:v>
                </c:pt>
                <c:pt idx="23325">
                  <c:v>2.5232999999999999</c:v>
                </c:pt>
                <c:pt idx="23326">
                  <c:v>2.5235499999999997</c:v>
                </c:pt>
                <c:pt idx="23327">
                  <c:v>2.5238</c:v>
                </c:pt>
                <c:pt idx="23328">
                  <c:v>2.5240499999999999</c:v>
                </c:pt>
                <c:pt idx="23329">
                  <c:v>2.5243000000000002</c:v>
                </c:pt>
                <c:pt idx="23330">
                  <c:v>2.5245500000000001</c:v>
                </c:pt>
                <c:pt idx="23331">
                  <c:v>2.5247999999999999</c:v>
                </c:pt>
                <c:pt idx="23332">
                  <c:v>2.5250500000000002</c:v>
                </c:pt>
                <c:pt idx="23333">
                  <c:v>2.5252999999999997</c:v>
                </c:pt>
                <c:pt idx="23334">
                  <c:v>2.52555</c:v>
                </c:pt>
                <c:pt idx="23335">
                  <c:v>2.5257999999999998</c:v>
                </c:pt>
                <c:pt idx="23336">
                  <c:v>2.5260500000000001</c:v>
                </c:pt>
                <c:pt idx="23337">
                  <c:v>2.5263</c:v>
                </c:pt>
                <c:pt idx="23338">
                  <c:v>2.5265499999999999</c:v>
                </c:pt>
                <c:pt idx="23339">
                  <c:v>2.5268000000000002</c:v>
                </c:pt>
                <c:pt idx="23340">
                  <c:v>2.52705</c:v>
                </c:pt>
                <c:pt idx="23341">
                  <c:v>2.5273000000000003</c:v>
                </c:pt>
                <c:pt idx="23342">
                  <c:v>2.5275499999999997</c:v>
                </c:pt>
                <c:pt idx="23343">
                  <c:v>2.5278</c:v>
                </c:pt>
                <c:pt idx="23344">
                  <c:v>2.5280499999999999</c:v>
                </c:pt>
                <c:pt idx="23345">
                  <c:v>2.5282999999999998</c:v>
                </c:pt>
                <c:pt idx="23346">
                  <c:v>2.5285500000000001</c:v>
                </c:pt>
                <c:pt idx="23347">
                  <c:v>2.5287999999999999</c:v>
                </c:pt>
                <c:pt idx="23348">
                  <c:v>2.5290500000000002</c:v>
                </c:pt>
                <c:pt idx="23349">
                  <c:v>2.5293000000000001</c:v>
                </c:pt>
                <c:pt idx="23350">
                  <c:v>2.5295500000000004</c:v>
                </c:pt>
                <c:pt idx="23351">
                  <c:v>2.5297999999999998</c:v>
                </c:pt>
                <c:pt idx="23352">
                  <c:v>2.5300499999999997</c:v>
                </c:pt>
                <c:pt idx="23353">
                  <c:v>2.5303</c:v>
                </c:pt>
                <c:pt idx="23354">
                  <c:v>2.5305499999999999</c:v>
                </c:pt>
                <c:pt idx="23355">
                  <c:v>2.5308000000000002</c:v>
                </c:pt>
                <c:pt idx="23356">
                  <c:v>2.53105</c:v>
                </c:pt>
                <c:pt idx="23357">
                  <c:v>2.5313000000000003</c:v>
                </c:pt>
                <c:pt idx="23358">
                  <c:v>2.5315500000000002</c:v>
                </c:pt>
                <c:pt idx="23359">
                  <c:v>2.5318000000000001</c:v>
                </c:pt>
                <c:pt idx="23360">
                  <c:v>2.5320499999999999</c:v>
                </c:pt>
                <c:pt idx="23361">
                  <c:v>2.5322999999999998</c:v>
                </c:pt>
                <c:pt idx="23362">
                  <c:v>2.5325500000000001</c:v>
                </c:pt>
                <c:pt idx="23363">
                  <c:v>2.5327999999999999</c:v>
                </c:pt>
                <c:pt idx="23364">
                  <c:v>2.5330499999999998</c:v>
                </c:pt>
                <c:pt idx="23365">
                  <c:v>2.5333000000000001</c:v>
                </c:pt>
                <c:pt idx="23366">
                  <c:v>2.53355</c:v>
                </c:pt>
                <c:pt idx="23367">
                  <c:v>2.5338000000000003</c:v>
                </c:pt>
                <c:pt idx="23368">
                  <c:v>2.5340500000000001</c:v>
                </c:pt>
                <c:pt idx="23369">
                  <c:v>2.5343</c:v>
                </c:pt>
                <c:pt idx="23370">
                  <c:v>2.5345499999999999</c:v>
                </c:pt>
                <c:pt idx="23371">
                  <c:v>2.5347999999999997</c:v>
                </c:pt>
                <c:pt idx="23372">
                  <c:v>2.53505</c:v>
                </c:pt>
                <c:pt idx="23373">
                  <c:v>2.5352999999999999</c:v>
                </c:pt>
                <c:pt idx="23374">
                  <c:v>2.5355500000000002</c:v>
                </c:pt>
                <c:pt idx="23375">
                  <c:v>2.5358000000000001</c:v>
                </c:pt>
                <c:pt idx="23376">
                  <c:v>2.5360500000000004</c:v>
                </c:pt>
                <c:pt idx="23377">
                  <c:v>2.5363000000000002</c:v>
                </c:pt>
                <c:pt idx="23378">
                  <c:v>2.5365499999999996</c:v>
                </c:pt>
                <c:pt idx="23379">
                  <c:v>2.5367999999999999</c:v>
                </c:pt>
                <c:pt idx="23380">
                  <c:v>2.5370499999999998</c:v>
                </c:pt>
                <c:pt idx="23381">
                  <c:v>2.5373000000000001</c:v>
                </c:pt>
                <c:pt idx="23382">
                  <c:v>2.53755</c:v>
                </c:pt>
                <c:pt idx="23383">
                  <c:v>2.5378000000000003</c:v>
                </c:pt>
                <c:pt idx="23384">
                  <c:v>2.5380500000000001</c:v>
                </c:pt>
                <c:pt idx="23385">
                  <c:v>2.5383</c:v>
                </c:pt>
                <c:pt idx="23386">
                  <c:v>2.5385500000000003</c:v>
                </c:pt>
                <c:pt idx="23387">
                  <c:v>2.5387999999999997</c:v>
                </c:pt>
                <c:pt idx="23388">
                  <c:v>2.53905</c:v>
                </c:pt>
                <c:pt idx="23389">
                  <c:v>2.5392999999999999</c:v>
                </c:pt>
                <c:pt idx="23390">
                  <c:v>2.5395499999999998</c:v>
                </c:pt>
                <c:pt idx="23391">
                  <c:v>2.5398000000000001</c:v>
                </c:pt>
                <c:pt idx="23392">
                  <c:v>2.5400499999999999</c:v>
                </c:pt>
                <c:pt idx="23393">
                  <c:v>2.5403000000000002</c:v>
                </c:pt>
                <c:pt idx="23394">
                  <c:v>2.5405500000000001</c:v>
                </c:pt>
                <c:pt idx="23395">
                  <c:v>2.5408000000000004</c:v>
                </c:pt>
                <c:pt idx="23396">
                  <c:v>2.5410499999999998</c:v>
                </c:pt>
                <c:pt idx="23397">
                  <c:v>2.5412999999999997</c:v>
                </c:pt>
                <c:pt idx="23398">
                  <c:v>2.54155</c:v>
                </c:pt>
                <c:pt idx="23399">
                  <c:v>2.5417999999999998</c:v>
                </c:pt>
                <c:pt idx="23400">
                  <c:v>2.5420500000000001</c:v>
                </c:pt>
                <c:pt idx="23401">
                  <c:v>2.5423</c:v>
                </c:pt>
                <c:pt idx="23402">
                  <c:v>2.5425500000000003</c:v>
                </c:pt>
                <c:pt idx="23403">
                  <c:v>2.5428000000000002</c:v>
                </c:pt>
                <c:pt idx="23404">
                  <c:v>2.54305</c:v>
                </c:pt>
                <c:pt idx="23405">
                  <c:v>2.5432999999999999</c:v>
                </c:pt>
                <c:pt idx="23406">
                  <c:v>2.5435499999999998</c:v>
                </c:pt>
                <c:pt idx="23407">
                  <c:v>2.5438000000000001</c:v>
                </c:pt>
                <c:pt idx="23408">
                  <c:v>2.5440499999999999</c:v>
                </c:pt>
                <c:pt idx="23409">
                  <c:v>2.5443000000000002</c:v>
                </c:pt>
                <c:pt idx="23410">
                  <c:v>2.5445500000000001</c:v>
                </c:pt>
                <c:pt idx="23411">
                  <c:v>2.5448</c:v>
                </c:pt>
                <c:pt idx="23412">
                  <c:v>2.5450500000000003</c:v>
                </c:pt>
                <c:pt idx="23413">
                  <c:v>2.5453000000000001</c:v>
                </c:pt>
                <c:pt idx="23414">
                  <c:v>2.54555</c:v>
                </c:pt>
                <c:pt idx="23415">
                  <c:v>2.5457999999999998</c:v>
                </c:pt>
                <c:pt idx="23416">
                  <c:v>2.5460499999999997</c:v>
                </c:pt>
                <c:pt idx="23417">
                  <c:v>2.5463</c:v>
                </c:pt>
                <c:pt idx="23418">
                  <c:v>2.5465499999999999</c:v>
                </c:pt>
                <c:pt idx="23419">
                  <c:v>2.5468000000000002</c:v>
                </c:pt>
                <c:pt idx="23420">
                  <c:v>2.54705</c:v>
                </c:pt>
                <c:pt idx="23421">
                  <c:v>2.5473000000000003</c:v>
                </c:pt>
                <c:pt idx="23422">
                  <c:v>2.5475500000000002</c:v>
                </c:pt>
                <c:pt idx="23423">
                  <c:v>2.5477999999999996</c:v>
                </c:pt>
                <c:pt idx="23424">
                  <c:v>2.5480499999999999</c:v>
                </c:pt>
                <c:pt idx="23425">
                  <c:v>2.5482999999999998</c:v>
                </c:pt>
                <c:pt idx="23426">
                  <c:v>2.5485500000000001</c:v>
                </c:pt>
                <c:pt idx="23427">
                  <c:v>2.5488</c:v>
                </c:pt>
                <c:pt idx="23428">
                  <c:v>2.5490500000000003</c:v>
                </c:pt>
                <c:pt idx="23429">
                  <c:v>2.5493000000000001</c:v>
                </c:pt>
                <c:pt idx="23430">
                  <c:v>2.54955</c:v>
                </c:pt>
                <c:pt idx="23431">
                  <c:v>2.5498000000000003</c:v>
                </c:pt>
                <c:pt idx="23432">
                  <c:v>2.5500499999999997</c:v>
                </c:pt>
                <c:pt idx="23433">
                  <c:v>2.5503</c:v>
                </c:pt>
                <c:pt idx="23434">
                  <c:v>2.5505499999999999</c:v>
                </c:pt>
                <c:pt idx="23435">
                  <c:v>2.5508000000000002</c:v>
                </c:pt>
                <c:pt idx="23436">
                  <c:v>2.55105</c:v>
                </c:pt>
                <c:pt idx="23437">
                  <c:v>2.5512999999999999</c:v>
                </c:pt>
                <c:pt idx="23438">
                  <c:v>2.5515500000000002</c:v>
                </c:pt>
                <c:pt idx="23439">
                  <c:v>2.5518000000000001</c:v>
                </c:pt>
                <c:pt idx="23440">
                  <c:v>2.5520500000000004</c:v>
                </c:pt>
                <c:pt idx="23441">
                  <c:v>2.5522999999999998</c:v>
                </c:pt>
                <c:pt idx="23442">
                  <c:v>2.5525499999999997</c:v>
                </c:pt>
                <c:pt idx="23443">
                  <c:v>2.5528</c:v>
                </c:pt>
                <c:pt idx="23444">
                  <c:v>2.5530499999999998</c:v>
                </c:pt>
                <c:pt idx="23445">
                  <c:v>2.5533000000000001</c:v>
                </c:pt>
                <c:pt idx="23446">
                  <c:v>2.55355</c:v>
                </c:pt>
                <c:pt idx="23447">
                  <c:v>2.5538000000000003</c:v>
                </c:pt>
                <c:pt idx="23448">
                  <c:v>2.5540500000000002</c:v>
                </c:pt>
                <c:pt idx="23449">
                  <c:v>2.5543</c:v>
                </c:pt>
                <c:pt idx="23450">
                  <c:v>2.5545499999999999</c:v>
                </c:pt>
                <c:pt idx="23451">
                  <c:v>2.5547999999999997</c:v>
                </c:pt>
                <c:pt idx="23452">
                  <c:v>2.55505</c:v>
                </c:pt>
                <c:pt idx="23453">
                  <c:v>2.5552999999999999</c:v>
                </c:pt>
                <c:pt idx="23454">
                  <c:v>2.5555500000000002</c:v>
                </c:pt>
                <c:pt idx="23455">
                  <c:v>2.5558000000000001</c:v>
                </c:pt>
                <c:pt idx="23456">
                  <c:v>2.5560499999999999</c:v>
                </c:pt>
                <c:pt idx="23457">
                  <c:v>2.5563000000000002</c:v>
                </c:pt>
                <c:pt idx="23458">
                  <c:v>2.5565500000000001</c:v>
                </c:pt>
                <c:pt idx="23459">
                  <c:v>2.5568</c:v>
                </c:pt>
                <c:pt idx="23460">
                  <c:v>2.5570499999999998</c:v>
                </c:pt>
                <c:pt idx="23461">
                  <c:v>2.5573000000000001</c:v>
                </c:pt>
                <c:pt idx="23462">
                  <c:v>2.55755</c:v>
                </c:pt>
                <c:pt idx="23463">
                  <c:v>2.5577999999999999</c:v>
                </c:pt>
                <c:pt idx="23464">
                  <c:v>2.5580500000000002</c:v>
                </c:pt>
                <c:pt idx="23465">
                  <c:v>2.5583</c:v>
                </c:pt>
                <c:pt idx="23466">
                  <c:v>2.5585500000000003</c:v>
                </c:pt>
                <c:pt idx="23467">
                  <c:v>2.5587999999999997</c:v>
                </c:pt>
                <c:pt idx="23468">
                  <c:v>2.55905</c:v>
                </c:pt>
                <c:pt idx="23469">
                  <c:v>2.5592999999999999</c:v>
                </c:pt>
                <c:pt idx="23470">
                  <c:v>2.5595499999999998</c:v>
                </c:pt>
                <c:pt idx="23471">
                  <c:v>2.5598000000000001</c:v>
                </c:pt>
                <c:pt idx="23472">
                  <c:v>2.5600499999999999</c:v>
                </c:pt>
                <c:pt idx="23473">
                  <c:v>2.5603000000000002</c:v>
                </c:pt>
                <c:pt idx="23474">
                  <c:v>2.5605500000000001</c:v>
                </c:pt>
                <c:pt idx="23475">
                  <c:v>2.5608</c:v>
                </c:pt>
                <c:pt idx="23476">
                  <c:v>2.5610499999999998</c:v>
                </c:pt>
                <c:pt idx="23477">
                  <c:v>2.5612999999999997</c:v>
                </c:pt>
                <c:pt idx="23478">
                  <c:v>2.56155</c:v>
                </c:pt>
                <c:pt idx="23479">
                  <c:v>2.5617999999999999</c:v>
                </c:pt>
                <c:pt idx="23480">
                  <c:v>2.5620500000000002</c:v>
                </c:pt>
                <c:pt idx="23481">
                  <c:v>2.5623</c:v>
                </c:pt>
                <c:pt idx="23482">
                  <c:v>2.5625499999999999</c:v>
                </c:pt>
                <c:pt idx="23483">
                  <c:v>2.5628000000000002</c:v>
                </c:pt>
                <c:pt idx="23484">
                  <c:v>2.5630500000000001</c:v>
                </c:pt>
                <c:pt idx="23485">
                  <c:v>2.5632999999999999</c:v>
                </c:pt>
                <c:pt idx="23486">
                  <c:v>2.5635499999999998</c:v>
                </c:pt>
                <c:pt idx="23487">
                  <c:v>2.5638000000000001</c:v>
                </c:pt>
                <c:pt idx="23488">
                  <c:v>2.5640499999999999</c:v>
                </c:pt>
                <c:pt idx="23489">
                  <c:v>2.5642999999999998</c:v>
                </c:pt>
                <c:pt idx="23490">
                  <c:v>2.5645500000000001</c:v>
                </c:pt>
                <c:pt idx="23491">
                  <c:v>2.5648</c:v>
                </c:pt>
                <c:pt idx="23492">
                  <c:v>2.5650500000000003</c:v>
                </c:pt>
                <c:pt idx="23493">
                  <c:v>2.5653000000000001</c:v>
                </c:pt>
                <c:pt idx="23494">
                  <c:v>2.56555</c:v>
                </c:pt>
                <c:pt idx="23495">
                  <c:v>2.5657999999999999</c:v>
                </c:pt>
                <c:pt idx="23496">
                  <c:v>2.5660499999999997</c:v>
                </c:pt>
                <c:pt idx="23497">
                  <c:v>2.5663</c:v>
                </c:pt>
                <c:pt idx="23498">
                  <c:v>2.5665499999999999</c:v>
                </c:pt>
                <c:pt idx="23499">
                  <c:v>2.5668000000000002</c:v>
                </c:pt>
                <c:pt idx="23500">
                  <c:v>2.5670500000000001</c:v>
                </c:pt>
                <c:pt idx="23501">
                  <c:v>2.5672999999999999</c:v>
                </c:pt>
                <c:pt idx="23502">
                  <c:v>2.5675500000000002</c:v>
                </c:pt>
                <c:pt idx="23503">
                  <c:v>2.5677999999999996</c:v>
                </c:pt>
                <c:pt idx="23504">
                  <c:v>2.5680499999999999</c:v>
                </c:pt>
                <c:pt idx="23505">
                  <c:v>2.5682999999999998</c:v>
                </c:pt>
                <c:pt idx="23506">
                  <c:v>2.5685500000000001</c:v>
                </c:pt>
                <c:pt idx="23507">
                  <c:v>2.5688</c:v>
                </c:pt>
                <c:pt idx="23508">
                  <c:v>2.5690499999999998</c:v>
                </c:pt>
                <c:pt idx="23509">
                  <c:v>2.5693000000000001</c:v>
                </c:pt>
                <c:pt idx="23510">
                  <c:v>2.56955</c:v>
                </c:pt>
                <c:pt idx="23511">
                  <c:v>2.5698000000000003</c:v>
                </c:pt>
                <c:pt idx="23512">
                  <c:v>2.5700499999999997</c:v>
                </c:pt>
                <c:pt idx="23513">
                  <c:v>2.5703</c:v>
                </c:pt>
                <c:pt idx="23514">
                  <c:v>2.5705499999999999</c:v>
                </c:pt>
                <c:pt idx="23515">
                  <c:v>2.5707999999999998</c:v>
                </c:pt>
                <c:pt idx="23516">
                  <c:v>2.5710500000000001</c:v>
                </c:pt>
                <c:pt idx="23517">
                  <c:v>2.5712999999999999</c:v>
                </c:pt>
                <c:pt idx="23518">
                  <c:v>2.5715500000000002</c:v>
                </c:pt>
                <c:pt idx="23519">
                  <c:v>2.5718000000000001</c:v>
                </c:pt>
                <c:pt idx="23520">
                  <c:v>2.5720500000000004</c:v>
                </c:pt>
                <c:pt idx="23521">
                  <c:v>2.5722999999999998</c:v>
                </c:pt>
                <c:pt idx="23522">
                  <c:v>2.5725499999999997</c:v>
                </c:pt>
                <c:pt idx="23523">
                  <c:v>2.5728</c:v>
                </c:pt>
                <c:pt idx="23524">
                  <c:v>2.5730499999999998</c:v>
                </c:pt>
                <c:pt idx="23525">
                  <c:v>2.5733000000000001</c:v>
                </c:pt>
                <c:pt idx="23526">
                  <c:v>2.57355</c:v>
                </c:pt>
                <c:pt idx="23527">
                  <c:v>2.5737999999999999</c:v>
                </c:pt>
                <c:pt idx="23528">
                  <c:v>2.5740500000000002</c:v>
                </c:pt>
                <c:pt idx="23529">
                  <c:v>2.5743</c:v>
                </c:pt>
                <c:pt idx="23530">
                  <c:v>2.5745499999999999</c:v>
                </c:pt>
                <c:pt idx="23531">
                  <c:v>2.5747999999999998</c:v>
                </c:pt>
                <c:pt idx="23532">
                  <c:v>2.5750500000000001</c:v>
                </c:pt>
                <c:pt idx="23533">
                  <c:v>2.5752999999999999</c:v>
                </c:pt>
                <c:pt idx="23534">
                  <c:v>2.5755499999999998</c:v>
                </c:pt>
                <c:pt idx="23535">
                  <c:v>2.5758000000000001</c:v>
                </c:pt>
                <c:pt idx="23536">
                  <c:v>2.57605</c:v>
                </c:pt>
                <c:pt idx="23537">
                  <c:v>2.5763000000000003</c:v>
                </c:pt>
                <c:pt idx="23538">
                  <c:v>2.5765500000000001</c:v>
                </c:pt>
                <c:pt idx="23539">
                  <c:v>2.5768</c:v>
                </c:pt>
                <c:pt idx="23540">
                  <c:v>2.5770499999999998</c:v>
                </c:pt>
                <c:pt idx="23541">
                  <c:v>2.5772999999999997</c:v>
                </c:pt>
                <c:pt idx="23542">
                  <c:v>2.57755</c:v>
                </c:pt>
                <c:pt idx="23543">
                  <c:v>2.5777999999999999</c:v>
                </c:pt>
                <c:pt idx="23544">
                  <c:v>2.5780500000000002</c:v>
                </c:pt>
                <c:pt idx="23545">
                  <c:v>2.5783</c:v>
                </c:pt>
                <c:pt idx="23546">
                  <c:v>2.5785500000000003</c:v>
                </c:pt>
                <c:pt idx="23547">
                  <c:v>2.5788000000000002</c:v>
                </c:pt>
                <c:pt idx="23548">
                  <c:v>2.5790499999999996</c:v>
                </c:pt>
                <c:pt idx="23549">
                  <c:v>2.5792999999999999</c:v>
                </c:pt>
                <c:pt idx="23550">
                  <c:v>2.5795499999999998</c:v>
                </c:pt>
                <c:pt idx="23551">
                  <c:v>2.5798000000000001</c:v>
                </c:pt>
                <c:pt idx="23552">
                  <c:v>2.58005</c:v>
                </c:pt>
                <c:pt idx="23553">
                  <c:v>2.5803000000000003</c:v>
                </c:pt>
                <c:pt idx="23554">
                  <c:v>2.5805500000000001</c:v>
                </c:pt>
                <c:pt idx="23555">
                  <c:v>2.5808</c:v>
                </c:pt>
                <c:pt idx="23556">
                  <c:v>2.5810500000000003</c:v>
                </c:pt>
                <c:pt idx="23557">
                  <c:v>2.5812999999999997</c:v>
                </c:pt>
                <c:pt idx="23558">
                  <c:v>2.58155</c:v>
                </c:pt>
                <c:pt idx="23559">
                  <c:v>2.5817999999999999</c:v>
                </c:pt>
                <c:pt idx="23560">
                  <c:v>2.5820499999999997</c:v>
                </c:pt>
                <c:pt idx="23561">
                  <c:v>2.5823</c:v>
                </c:pt>
                <c:pt idx="23562">
                  <c:v>2.5825499999999999</c:v>
                </c:pt>
                <c:pt idx="23563">
                  <c:v>2.5828000000000002</c:v>
                </c:pt>
                <c:pt idx="23564">
                  <c:v>2.5830500000000001</c:v>
                </c:pt>
                <c:pt idx="23565">
                  <c:v>2.5833000000000004</c:v>
                </c:pt>
                <c:pt idx="23566">
                  <c:v>2.5835499999999998</c:v>
                </c:pt>
                <c:pt idx="23567">
                  <c:v>2.5837999999999997</c:v>
                </c:pt>
                <c:pt idx="23568">
                  <c:v>2.58405</c:v>
                </c:pt>
                <c:pt idx="23569">
                  <c:v>2.5842999999999998</c:v>
                </c:pt>
                <c:pt idx="23570">
                  <c:v>2.5845500000000001</c:v>
                </c:pt>
                <c:pt idx="23571">
                  <c:v>2.5848</c:v>
                </c:pt>
                <c:pt idx="23572">
                  <c:v>2.5850500000000003</c:v>
                </c:pt>
                <c:pt idx="23573">
                  <c:v>2.5853000000000002</c:v>
                </c:pt>
                <c:pt idx="23574">
                  <c:v>2.58555</c:v>
                </c:pt>
                <c:pt idx="23575">
                  <c:v>2.5857999999999999</c:v>
                </c:pt>
                <c:pt idx="23576">
                  <c:v>2.5860499999999997</c:v>
                </c:pt>
                <c:pt idx="23577">
                  <c:v>2.5863</c:v>
                </c:pt>
                <c:pt idx="23578">
                  <c:v>2.5865499999999999</c:v>
                </c:pt>
                <c:pt idx="23579">
                  <c:v>2.5868000000000002</c:v>
                </c:pt>
                <c:pt idx="23580">
                  <c:v>2.5870500000000001</c:v>
                </c:pt>
                <c:pt idx="23581">
                  <c:v>2.5872999999999999</c:v>
                </c:pt>
                <c:pt idx="23582">
                  <c:v>2.5875500000000002</c:v>
                </c:pt>
                <c:pt idx="23583">
                  <c:v>2.5878000000000001</c:v>
                </c:pt>
                <c:pt idx="23584">
                  <c:v>2.58805</c:v>
                </c:pt>
                <c:pt idx="23585">
                  <c:v>2.5882999999999998</c:v>
                </c:pt>
                <c:pt idx="23586">
                  <c:v>2.5885499999999997</c:v>
                </c:pt>
                <c:pt idx="23587">
                  <c:v>2.5888</c:v>
                </c:pt>
                <c:pt idx="23588">
                  <c:v>2.5890499999999999</c:v>
                </c:pt>
                <c:pt idx="23589">
                  <c:v>2.5893000000000002</c:v>
                </c:pt>
                <c:pt idx="23590">
                  <c:v>2.58955</c:v>
                </c:pt>
                <c:pt idx="23591">
                  <c:v>2.5898000000000003</c:v>
                </c:pt>
                <c:pt idx="23592">
                  <c:v>2.5900500000000002</c:v>
                </c:pt>
                <c:pt idx="23593">
                  <c:v>2.5902999999999996</c:v>
                </c:pt>
                <c:pt idx="23594">
                  <c:v>2.5905499999999999</c:v>
                </c:pt>
                <c:pt idx="23595">
                  <c:v>2.5907999999999998</c:v>
                </c:pt>
                <c:pt idx="23596">
                  <c:v>2.5910500000000001</c:v>
                </c:pt>
                <c:pt idx="23597">
                  <c:v>2.5912999999999999</c:v>
                </c:pt>
                <c:pt idx="23598">
                  <c:v>2.5915500000000002</c:v>
                </c:pt>
                <c:pt idx="23599">
                  <c:v>2.5918000000000001</c:v>
                </c:pt>
                <c:pt idx="23600">
                  <c:v>2.59205</c:v>
                </c:pt>
                <c:pt idx="23601">
                  <c:v>2.5923000000000003</c:v>
                </c:pt>
                <c:pt idx="23602">
                  <c:v>2.5925499999999997</c:v>
                </c:pt>
                <c:pt idx="23603">
                  <c:v>2.5928</c:v>
                </c:pt>
                <c:pt idx="23604">
                  <c:v>2.5930499999999999</c:v>
                </c:pt>
                <c:pt idx="23605">
                  <c:v>2.5933000000000002</c:v>
                </c:pt>
                <c:pt idx="23606">
                  <c:v>2.59355</c:v>
                </c:pt>
                <c:pt idx="23607">
                  <c:v>2.5937999999999999</c:v>
                </c:pt>
                <c:pt idx="23608">
                  <c:v>2.5940500000000002</c:v>
                </c:pt>
                <c:pt idx="23609">
                  <c:v>2.5943000000000001</c:v>
                </c:pt>
                <c:pt idx="23610">
                  <c:v>2.5945500000000004</c:v>
                </c:pt>
                <c:pt idx="23611">
                  <c:v>2.5947999999999998</c:v>
                </c:pt>
                <c:pt idx="23612">
                  <c:v>2.5950499999999996</c:v>
                </c:pt>
                <c:pt idx="23613">
                  <c:v>2.5952999999999999</c:v>
                </c:pt>
                <c:pt idx="23614">
                  <c:v>2.5955499999999998</c:v>
                </c:pt>
                <c:pt idx="23615">
                  <c:v>2.5958000000000001</c:v>
                </c:pt>
                <c:pt idx="23616">
                  <c:v>2.59605</c:v>
                </c:pt>
                <c:pt idx="23617">
                  <c:v>2.5963000000000003</c:v>
                </c:pt>
                <c:pt idx="23618">
                  <c:v>2.5965500000000001</c:v>
                </c:pt>
                <c:pt idx="23619">
                  <c:v>2.5968</c:v>
                </c:pt>
                <c:pt idx="23620">
                  <c:v>2.5970499999999999</c:v>
                </c:pt>
                <c:pt idx="23621">
                  <c:v>2.5972999999999997</c:v>
                </c:pt>
                <c:pt idx="23622">
                  <c:v>2.59755</c:v>
                </c:pt>
                <c:pt idx="23623">
                  <c:v>2.5977999999999999</c:v>
                </c:pt>
                <c:pt idx="23624">
                  <c:v>2.5980500000000002</c:v>
                </c:pt>
                <c:pt idx="23625">
                  <c:v>2.5983000000000001</c:v>
                </c:pt>
                <c:pt idx="23626">
                  <c:v>2.5985499999999999</c:v>
                </c:pt>
                <c:pt idx="23627">
                  <c:v>2.5988000000000002</c:v>
                </c:pt>
                <c:pt idx="23628">
                  <c:v>2.5990500000000001</c:v>
                </c:pt>
                <c:pt idx="23629">
                  <c:v>2.5992999999999999</c:v>
                </c:pt>
                <c:pt idx="23630">
                  <c:v>2.5995499999999998</c:v>
                </c:pt>
                <c:pt idx="23631">
                  <c:v>2.5998000000000001</c:v>
                </c:pt>
                <c:pt idx="23632">
                  <c:v>2.60005</c:v>
                </c:pt>
                <c:pt idx="23633">
                  <c:v>2.6002999999999998</c:v>
                </c:pt>
                <c:pt idx="23634">
                  <c:v>2.6005500000000001</c:v>
                </c:pt>
                <c:pt idx="23635">
                  <c:v>2.6008</c:v>
                </c:pt>
                <c:pt idx="23636">
                  <c:v>2.6010500000000003</c:v>
                </c:pt>
                <c:pt idx="23637">
                  <c:v>2.6013000000000002</c:v>
                </c:pt>
                <c:pt idx="23638">
                  <c:v>2.60155</c:v>
                </c:pt>
                <c:pt idx="23639">
                  <c:v>2.6017999999999999</c:v>
                </c:pt>
                <c:pt idx="23640">
                  <c:v>2.6020499999999998</c:v>
                </c:pt>
                <c:pt idx="23641">
                  <c:v>2.6023000000000001</c:v>
                </c:pt>
                <c:pt idx="23642">
                  <c:v>2.6025499999999999</c:v>
                </c:pt>
                <c:pt idx="23643">
                  <c:v>2.6028000000000002</c:v>
                </c:pt>
                <c:pt idx="23644">
                  <c:v>2.6030500000000001</c:v>
                </c:pt>
                <c:pt idx="23645">
                  <c:v>2.6032999999999999</c:v>
                </c:pt>
                <c:pt idx="23646">
                  <c:v>2.6035500000000003</c:v>
                </c:pt>
                <c:pt idx="23647">
                  <c:v>2.6037999999999997</c:v>
                </c:pt>
                <c:pt idx="23648">
                  <c:v>2.60405</c:v>
                </c:pt>
                <c:pt idx="23649">
                  <c:v>2.6042999999999998</c:v>
                </c:pt>
                <c:pt idx="23650">
                  <c:v>2.6045500000000001</c:v>
                </c:pt>
                <c:pt idx="23651">
                  <c:v>2.6048</c:v>
                </c:pt>
                <c:pt idx="23652">
                  <c:v>2.6050499999999999</c:v>
                </c:pt>
                <c:pt idx="23653">
                  <c:v>2.6053000000000002</c:v>
                </c:pt>
                <c:pt idx="23654">
                  <c:v>2.60555</c:v>
                </c:pt>
                <c:pt idx="23655">
                  <c:v>2.6058000000000003</c:v>
                </c:pt>
                <c:pt idx="23656">
                  <c:v>2.6060499999999998</c:v>
                </c:pt>
                <c:pt idx="23657">
                  <c:v>2.6063000000000001</c:v>
                </c:pt>
                <c:pt idx="23658">
                  <c:v>2.6065499999999999</c:v>
                </c:pt>
                <c:pt idx="23659">
                  <c:v>2.6067999999999998</c:v>
                </c:pt>
                <c:pt idx="23660">
                  <c:v>2.6070500000000001</c:v>
                </c:pt>
                <c:pt idx="23661">
                  <c:v>2.6073</c:v>
                </c:pt>
                <c:pt idx="23662">
                  <c:v>2.6075500000000003</c:v>
                </c:pt>
                <c:pt idx="23663">
                  <c:v>2.6078000000000001</c:v>
                </c:pt>
                <c:pt idx="23664">
                  <c:v>2.6080500000000004</c:v>
                </c:pt>
                <c:pt idx="23665">
                  <c:v>2.6082999999999998</c:v>
                </c:pt>
                <c:pt idx="23666">
                  <c:v>2.6085499999999997</c:v>
                </c:pt>
                <c:pt idx="23667">
                  <c:v>2.6088</c:v>
                </c:pt>
                <c:pt idx="23668">
                  <c:v>2.6090499999999999</c:v>
                </c:pt>
                <c:pt idx="23669">
                  <c:v>2.6093000000000002</c:v>
                </c:pt>
                <c:pt idx="23670">
                  <c:v>2.60955</c:v>
                </c:pt>
                <c:pt idx="23671">
                  <c:v>2.6097999999999999</c:v>
                </c:pt>
                <c:pt idx="23672">
                  <c:v>2.6100500000000002</c:v>
                </c:pt>
                <c:pt idx="23673">
                  <c:v>2.6103000000000001</c:v>
                </c:pt>
                <c:pt idx="23674">
                  <c:v>2.6105499999999999</c:v>
                </c:pt>
                <c:pt idx="23675">
                  <c:v>2.6107999999999998</c:v>
                </c:pt>
                <c:pt idx="23676">
                  <c:v>2.6110500000000001</c:v>
                </c:pt>
                <c:pt idx="23677">
                  <c:v>2.6113</c:v>
                </c:pt>
                <c:pt idx="23678">
                  <c:v>2.6115499999999998</c:v>
                </c:pt>
                <c:pt idx="23679">
                  <c:v>2.6118000000000001</c:v>
                </c:pt>
                <c:pt idx="23680">
                  <c:v>2.61205</c:v>
                </c:pt>
                <c:pt idx="23681">
                  <c:v>2.6123000000000003</c:v>
                </c:pt>
                <c:pt idx="23682">
                  <c:v>2.6125500000000001</c:v>
                </c:pt>
                <c:pt idx="23683">
                  <c:v>2.6128</c:v>
                </c:pt>
                <c:pt idx="23684">
                  <c:v>2.6130499999999999</c:v>
                </c:pt>
                <c:pt idx="23685">
                  <c:v>2.6132999999999997</c:v>
                </c:pt>
                <c:pt idx="23686">
                  <c:v>2.61355</c:v>
                </c:pt>
                <c:pt idx="23687">
                  <c:v>2.6137999999999999</c:v>
                </c:pt>
                <c:pt idx="23688">
                  <c:v>2.6140500000000002</c:v>
                </c:pt>
                <c:pt idx="23689">
                  <c:v>2.6143000000000001</c:v>
                </c:pt>
                <c:pt idx="23690">
                  <c:v>2.6145500000000004</c:v>
                </c:pt>
                <c:pt idx="23691">
                  <c:v>2.6148000000000002</c:v>
                </c:pt>
                <c:pt idx="23692">
                  <c:v>2.6150499999999997</c:v>
                </c:pt>
                <c:pt idx="23693">
                  <c:v>2.6153</c:v>
                </c:pt>
                <c:pt idx="23694">
                  <c:v>2.6155499999999998</c:v>
                </c:pt>
                <c:pt idx="23695">
                  <c:v>2.6158000000000001</c:v>
                </c:pt>
                <c:pt idx="23696">
                  <c:v>2.61605</c:v>
                </c:pt>
                <c:pt idx="23697">
                  <c:v>2.6162999999999998</c:v>
                </c:pt>
                <c:pt idx="23698">
                  <c:v>2.6165500000000002</c:v>
                </c:pt>
                <c:pt idx="23699">
                  <c:v>2.6168</c:v>
                </c:pt>
                <c:pt idx="23700">
                  <c:v>2.6170500000000003</c:v>
                </c:pt>
                <c:pt idx="23701">
                  <c:v>2.6172999999999997</c:v>
                </c:pt>
                <c:pt idx="23702">
                  <c:v>2.61755</c:v>
                </c:pt>
                <c:pt idx="23703">
                  <c:v>2.6177999999999999</c:v>
                </c:pt>
                <c:pt idx="23704">
                  <c:v>2.6180499999999998</c:v>
                </c:pt>
                <c:pt idx="23705">
                  <c:v>2.6183000000000001</c:v>
                </c:pt>
                <c:pt idx="23706">
                  <c:v>2.6185499999999999</c:v>
                </c:pt>
                <c:pt idx="23707">
                  <c:v>2.6188000000000002</c:v>
                </c:pt>
                <c:pt idx="23708">
                  <c:v>2.6190500000000001</c:v>
                </c:pt>
                <c:pt idx="23709">
                  <c:v>2.6193000000000004</c:v>
                </c:pt>
                <c:pt idx="23710">
                  <c:v>2.6195499999999998</c:v>
                </c:pt>
                <c:pt idx="23711">
                  <c:v>2.6197999999999997</c:v>
                </c:pt>
                <c:pt idx="23712">
                  <c:v>2.62005</c:v>
                </c:pt>
                <c:pt idx="23713">
                  <c:v>2.6202999999999999</c:v>
                </c:pt>
                <c:pt idx="23714">
                  <c:v>2.6205500000000002</c:v>
                </c:pt>
                <c:pt idx="23715">
                  <c:v>2.6208</c:v>
                </c:pt>
                <c:pt idx="23716">
                  <c:v>2.6210500000000003</c:v>
                </c:pt>
                <c:pt idx="23717">
                  <c:v>2.6213000000000002</c:v>
                </c:pt>
                <c:pt idx="23718">
                  <c:v>2.62155</c:v>
                </c:pt>
                <c:pt idx="23719">
                  <c:v>2.6217999999999999</c:v>
                </c:pt>
                <c:pt idx="23720">
                  <c:v>2.6220499999999998</c:v>
                </c:pt>
                <c:pt idx="23721">
                  <c:v>2.6223000000000001</c:v>
                </c:pt>
                <c:pt idx="23722">
                  <c:v>2.6225499999999999</c:v>
                </c:pt>
                <c:pt idx="23723">
                  <c:v>2.6227999999999998</c:v>
                </c:pt>
                <c:pt idx="23724">
                  <c:v>2.6230500000000001</c:v>
                </c:pt>
                <c:pt idx="23725">
                  <c:v>2.6233</c:v>
                </c:pt>
                <c:pt idx="23726">
                  <c:v>2.6235500000000003</c:v>
                </c:pt>
                <c:pt idx="23727">
                  <c:v>2.6238000000000001</c:v>
                </c:pt>
                <c:pt idx="23728">
                  <c:v>2.62405</c:v>
                </c:pt>
                <c:pt idx="23729">
                  <c:v>2.6242999999999999</c:v>
                </c:pt>
                <c:pt idx="23730">
                  <c:v>2.6245499999999997</c:v>
                </c:pt>
                <c:pt idx="23731">
                  <c:v>2.6248</c:v>
                </c:pt>
                <c:pt idx="23732">
                  <c:v>2.6250499999999999</c:v>
                </c:pt>
                <c:pt idx="23733">
                  <c:v>2.6253000000000002</c:v>
                </c:pt>
                <c:pt idx="23734">
                  <c:v>2.6255500000000001</c:v>
                </c:pt>
                <c:pt idx="23735">
                  <c:v>2.6258000000000004</c:v>
                </c:pt>
                <c:pt idx="23736">
                  <c:v>2.6260500000000002</c:v>
                </c:pt>
                <c:pt idx="23737">
                  <c:v>2.6262999999999996</c:v>
                </c:pt>
                <c:pt idx="23738">
                  <c:v>2.6265499999999999</c:v>
                </c:pt>
                <c:pt idx="23739">
                  <c:v>2.6267999999999998</c:v>
                </c:pt>
                <c:pt idx="23740">
                  <c:v>2.6270500000000001</c:v>
                </c:pt>
                <c:pt idx="23741">
                  <c:v>2.6273</c:v>
                </c:pt>
                <c:pt idx="23742">
                  <c:v>2.6275500000000003</c:v>
                </c:pt>
                <c:pt idx="23743">
                  <c:v>2.6278000000000001</c:v>
                </c:pt>
                <c:pt idx="23744">
                  <c:v>2.62805</c:v>
                </c:pt>
                <c:pt idx="23745">
                  <c:v>2.6283000000000003</c:v>
                </c:pt>
                <c:pt idx="23746">
                  <c:v>2.6285499999999997</c:v>
                </c:pt>
                <c:pt idx="23747">
                  <c:v>2.6288</c:v>
                </c:pt>
                <c:pt idx="23748">
                  <c:v>2.6290499999999999</c:v>
                </c:pt>
                <c:pt idx="23749">
                  <c:v>2.6293000000000002</c:v>
                </c:pt>
                <c:pt idx="23750">
                  <c:v>2.6295500000000001</c:v>
                </c:pt>
                <c:pt idx="23751">
                  <c:v>2.6297999999999999</c:v>
                </c:pt>
                <c:pt idx="23752">
                  <c:v>2.6300500000000002</c:v>
                </c:pt>
                <c:pt idx="23753">
                  <c:v>2.6303000000000001</c:v>
                </c:pt>
                <c:pt idx="23754">
                  <c:v>2.6305499999999999</c:v>
                </c:pt>
                <c:pt idx="23755">
                  <c:v>2.6307999999999998</c:v>
                </c:pt>
                <c:pt idx="23756">
                  <c:v>2.6310499999999997</c:v>
                </c:pt>
                <c:pt idx="23757">
                  <c:v>2.6313</c:v>
                </c:pt>
                <c:pt idx="23758">
                  <c:v>2.6315499999999998</c:v>
                </c:pt>
                <c:pt idx="23759">
                  <c:v>2.6318000000000001</c:v>
                </c:pt>
                <c:pt idx="23760">
                  <c:v>2.63205</c:v>
                </c:pt>
                <c:pt idx="23761">
                  <c:v>2.6323000000000003</c:v>
                </c:pt>
                <c:pt idx="23762">
                  <c:v>2.6325500000000002</c:v>
                </c:pt>
                <c:pt idx="23763">
                  <c:v>2.6328</c:v>
                </c:pt>
                <c:pt idx="23764">
                  <c:v>2.6330499999999999</c:v>
                </c:pt>
                <c:pt idx="23765">
                  <c:v>2.6332999999999998</c:v>
                </c:pt>
                <c:pt idx="23766">
                  <c:v>2.6335500000000001</c:v>
                </c:pt>
                <c:pt idx="23767">
                  <c:v>2.6337999999999999</c:v>
                </c:pt>
                <c:pt idx="23768">
                  <c:v>2.6340500000000002</c:v>
                </c:pt>
                <c:pt idx="23769">
                  <c:v>2.6343000000000001</c:v>
                </c:pt>
                <c:pt idx="23770">
                  <c:v>2.6345499999999999</c:v>
                </c:pt>
                <c:pt idx="23771">
                  <c:v>2.6348000000000003</c:v>
                </c:pt>
                <c:pt idx="23772">
                  <c:v>2.6350499999999997</c:v>
                </c:pt>
                <c:pt idx="23773">
                  <c:v>2.6353</c:v>
                </c:pt>
                <c:pt idx="23774">
                  <c:v>2.6355499999999998</c:v>
                </c:pt>
                <c:pt idx="23775">
                  <c:v>2.6358000000000001</c:v>
                </c:pt>
                <c:pt idx="23776">
                  <c:v>2.63605</c:v>
                </c:pt>
                <c:pt idx="23777">
                  <c:v>2.6362999999999999</c:v>
                </c:pt>
                <c:pt idx="23778">
                  <c:v>2.6365500000000002</c:v>
                </c:pt>
                <c:pt idx="23779">
                  <c:v>2.6368</c:v>
                </c:pt>
                <c:pt idx="23780">
                  <c:v>2.6370500000000003</c:v>
                </c:pt>
                <c:pt idx="23781">
                  <c:v>2.6372999999999998</c:v>
                </c:pt>
                <c:pt idx="23782">
                  <c:v>2.6375499999999996</c:v>
                </c:pt>
                <c:pt idx="23783">
                  <c:v>2.6377999999999999</c:v>
                </c:pt>
                <c:pt idx="23784">
                  <c:v>2.6380499999999998</c:v>
                </c:pt>
                <c:pt idx="23785">
                  <c:v>2.6383000000000001</c:v>
                </c:pt>
                <c:pt idx="23786">
                  <c:v>2.63855</c:v>
                </c:pt>
                <c:pt idx="23787">
                  <c:v>2.6388000000000003</c:v>
                </c:pt>
                <c:pt idx="23788">
                  <c:v>2.6390500000000001</c:v>
                </c:pt>
                <c:pt idx="23789">
                  <c:v>2.6393</c:v>
                </c:pt>
                <c:pt idx="23790">
                  <c:v>2.6395499999999998</c:v>
                </c:pt>
                <c:pt idx="23791">
                  <c:v>2.6397999999999997</c:v>
                </c:pt>
                <c:pt idx="23792">
                  <c:v>2.64005</c:v>
                </c:pt>
                <c:pt idx="23793">
                  <c:v>2.6402999999999999</c:v>
                </c:pt>
                <c:pt idx="23794">
                  <c:v>2.6405500000000002</c:v>
                </c:pt>
                <c:pt idx="23795">
                  <c:v>2.6408</c:v>
                </c:pt>
                <c:pt idx="23796">
                  <c:v>2.6410499999999999</c:v>
                </c:pt>
                <c:pt idx="23797">
                  <c:v>2.6413000000000002</c:v>
                </c:pt>
                <c:pt idx="23798">
                  <c:v>2.6415500000000001</c:v>
                </c:pt>
                <c:pt idx="23799">
                  <c:v>2.6417999999999999</c:v>
                </c:pt>
                <c:pt idx="23800">
                  <c:v>2.6420499999999998</c:v>
                </c:pt>
                <c:pt idx="23801">
                  <c:v>2.6423000000000001</c:v>
                </c:pt>
                <c:pt idx="23802">
                  <c:v>2.64255</c:v>
                </c:pt>
                <c:pt idx="23803">
                  <c:v>2.6427999999999998</c:v>
                </c:pt>
                <c:pt idx="23804">
                  <c:v>2.6430500000000001</c:v>
                </c:pt>
                <c:pt idx="23805">
                  <c:v>2.6433</c:v>
                </c:pt>
                <c:pt idx="23806">
                  <c:v>2.6435500000000003</c:v>
                </c:pt>
                <c:pt idx="23807">
                  <c:v>2.6438000000000001</c:v>
                </c:pt>
                <c:pt idx="23808">
                  <c:v>2.6440499999999996</c:v>
                </c:pt>
                <c:pt idx="23809">
                  <c:v>2.6442999999999999</c:v>
                </c:pt>
                <c:pt idx="23810">
                  <c:v>2.6445499999999997</c:v>
                </c:pt>
                <c:pt idx="23811">
                  <c:v>2.6448</c:v>
                </c:pt>
                <c:pt idx="23812">
                  <c:v>2.6450499999999999</c:v>
                </c:pt>
                <c:pt idx="23813">
                  <c:v>2.6453000000000002</c:v>
                </c:pt>
                <c:pt idx="23814">
                  <c:v>2.6455500000000001</c:v>
                </c:pt>
                <c:pt idx="23815">
                  <c:v>2.6457999999999999</c:v>
                </c:pt>
                <c:pt idx="23816">
                  <c:v>2.6460500000000002</c:v>
                </c:pt>
                <c:pt idx="23817">
                  <c:v>2.6462999999999997</c:v>
                </c:pt>
                <c:pt idx="23818">
                  <c:v>2.64655</c:v>
                </c:pt>
                <c:pt idx="23819">
                  <c:v>2.6467999999999998</c:v>
                </c:pt>
                <c:pt idx="23820">
                  <c:v>2.6470500000000001</c:v>
                </c:pt>
                <c:pt idx="23821">
                  <c:v>2.6473</c:v>
                </c:pt>
                <c:pt idx="23822">
                  <c:v>2.6475499999999998</c:v>
                </c:pt>
                <c:pt idx="23823">
                  <c:v>2.6478000000000002</c:v>
                </c:pt>
                <c:pt idx="23824">
                  <c:v>2.64805</c:v>
                </c:pt>
                <c:pt idx="23825">
                  <c:v>2.6483000000000003</c:v>
                </c:pt>
                <c:pt idx="23826">
                  <c:v>2.6485499999999997</c:v>
                </c:pt>
                <c:pt idx="23827">
                  <c:v>2.6488</c:v>
                </c:pt>
                <c:pt idx="23828">
                  <c:v>2.6490499999999999</c:v>
                </c:pt>
                <c:pt idx="23829">
                  <c:v>2.6492999999999998</c:v>
                </c:pt>
                <c:pt idx="23830">
                  <c:v>2.6495500000000001</c:v>
                </c:pt>
                <c:pt idx="23831">
                  <c:v>2.6497999999999999</c:v>
                </c:pt>
                <c:pt idx="23832">
                  <c:v>2.6500500000000002</c:v>
                </c:pt>
                <c:pt idx="23833">
                  <c:v>2.6503000000000001</c:v>
                </c:pt>
                <c:pt idx="23834">
                  <c:v>2.6505500000000004</c:v>
                </c:pt>
                <c:pt idx="23835">
                  <c:v>2.6507999999999998</c:v>
                </c:pt>
                <c:pt idx="23836">
                  <c:v>2.6510499999999997</c:v>
                </c:pt>
                <c:pt idx="23837">
                  <c:v>2.6513</c:v>
                </c:pt>
                <c:pt idx="23838">
                  <c:v>2.6515499999999999</c:v>
                </c:pt>
                <c:pt idx="23839">
                  <c:v>2.6518000000000002</c:v>
                </c:pt>
                <c:pt idx="23840">
                  <c:v>2.65205</c:v>
                </c:pt>
                <c:pt idx="23841">
                  <c:v>2.6522999999999999</c:v>
                </c:pt>
                <c:pt idx="23842">
                  <c:v>2.6525500000000002</c:v>
                </c:pt>
                <c:pt idx="23843">
                  <c:v>2.6528</c:v>
                </c:pt>
                <c:pt idx="23844">
                  <c:v>2.6530499999999999</c:v>
                </c:pt>
                <c:pt idx="23845">
                  <c:v>2.6532999999999998</c:v>
                </c:pt>
                <c:pt idx="23846">
                  <c:v>2.6535500000000001</c:v>
                </c:pt>
                <c:pt idx="23847">
                  <c:v>2.6537999999999999</c:v>
                </c:pt>
                <c:pt idx="23848">
                  <c:v>2.6540499999999998</c:v>
                </c:pt>
                <c:pt idx="23849">
                  <c:v>2.6543000000000001</c:v>
                </c:pt>
                <c:pt idx="23850">
                  <c:v>2.65455</c:v>
                </c:pt>
                <c:pt idx="23851">
                  <c:v>2.6548000000000003</c:v>
                </c:pt>
                <c:pt idx="23852">
                  <c:v>2.6550500000000001</c:v>
                </c:pt>
                <c:pt idx="23853">
                  <c:v>2.6553</c:v>
                </c:pt>
                <c:pt idx="23854">
                  <c:v>2.6555499999999999</c:v>
                </c:pt>
                <c:pt idx="23855">
                  <c:v>2.6557999999999997</c:v>
                </c:pt>
                <c:pt idx="23856">
                  <c:v>2.65605</c:v>
                </c:pt>
                <c:pt idx="23857">
                  <c:v>2.6562999999999999</c:v>
                </c:pt>
                <c:pt idx="23858">
                  <c:v>2.6565500000000002</c:v>
                </c:pt>
                <c:pt idx="23859">
                  <c:v>2.6568000000000001</c:v>
                </c:pt>
                <c:pt idx="23860">
                  <c:v>2.6570500000000004</c:v>
                </c:pt>
                <c:pt idx="23861">
                  <c:v>2.6573000000000002</c:v>
                </c:pt>
                <c:pt idx="23862">
                  <c:v>2.6575499999999996</c:v>
                </c:pt>
                <c:pt idx="23863">
                  <c:v>2.6577999999999999</c:v>
                </c:pt>
                <c:pt idx="23864">
                  <c:v>2.6580499999999998</c:v>
                </c:pt>
                <c:pt idx="23865">
                  <c:v>2.6583000000000001</c:v>
                </c:pt>
                <c:pt idx="23866">
                  <c:v>2.65855</c:v>
                </c:pt>
                <c:pt idx="23867">
                  <c:v>2.6587999999999998</c:v>
                </c:pt>
                <c:pt idx="23868">
                  <c:v>2.6590500000000001</c:v>
                </c:pt>
                <c:pt idx="23869">
                  <c:v>2.6593</c:v>
                </c:pt>
                <c:pt idx="23870">
                  <c:v>2.6595500000000003</c:v>
                </c:pt>
                <c:pt idx="23871">
                  <c:v>2.6597999999999997</c:v>
                </c:pt>
                <c:pt idx="23872">
                  <c:v>2.66005</c:v>
                </c:pt>
                <c:pt idx="23873">
                  <c:v>2.6602999999999999</c:v>
                </c:pt>
                <c:pt idx="23874">
                  <c:v>2.6605499999999997</c:v>
                </c:pt>
                <c:pt idx="23875">
                  <c:v>2.6608000000000001</c:v>
                </c:pt>
                <c:pt idx="23876">
                  <c:v>2.6610499999999999</c:v>
                </c:pt>
                <c:pt idx="23877">
                  <c:v>2.6613000000000002</c:v>
                </c:pt>
                <c:pt idx="23878">
                  <c:v>2.6615500000000001</c:v>
                </c:pt>
                <c:pt idx="23879">
                  <c:v>2.6618000000000004</c:v>
                </c:pt>
                <c:pt idx="23880">
                  <c:v>2.6620499999999998</c:v>
                </c:pt>
                <c:pt idx="23881">
                  <c:v>2.6622999999999997</c:v>
                </c:pt>
                <c:pt idx="23882">
                  <c:v>2.66255</c:v>
                </c:pt>
                <c:pt idx="23883">
                  <c:v>2.6627999999999998</c:v>
                </c:pt>
                <c:pt idx="23884">
                  <c:v>2.6630500000000001</c:v>
                </c:pt>
                <c:pt idx="23885">
                  <c:v>2.6633</c:v>
                </c:pt>
                <c:pt idx="23886">
                  <c:v>2.6635500000000003</c:v>
                </c:pt>
                <c:pt idx="23887">
                  <c:v>2.6638000000000002</c:v>
                </c:pt>
                <c:pt idx="23888">
                  <c:v>2.66405</c:v>
                </c:pt>
                <c:pt idx="23889">
                  <c:v>2.6642999999999999</c:v>
                </c:pt>
                <c:pt idx="23890">
                  <c:v>2.6645499999999998</c:v>
                </c:pt>
                <c:pt idx="23891">
                  <c:v>2.6648000000000001</c:v>
                </c:pt>
                <c:pt idx="23892">
                  <c:v>2.6650499999999999</c:v>
                </c:pt>
                <c:pt idx="23893">
                  <c:v>2.6652999999999998</c:v>
                </c:pt>
                <c:pt idx="23894">
                  <c:v>2.6655500000000001</c:v>
                </c:pt>
                <c:pt idx="23895">
                  <c:v>2.6657999999999999</c:v>
                </c:pt>
                <c:pt idx="23896">
                  <c:v>2.6660500000000003</c:v>
                </c:pt>
                <c:pt idx="23897">
                  <c:v>2.6663000000000001</c:v>
                </c:pt>
                <c:pt idx="23898">
                  <c:v>2.66655</c:v>
                </c:pt>
                <c:pt idx="23899">
                  <c:v>2.6667999999999998</c:v>
                </c:pt>
                <c:pt idx="23900">
                  <c:v>2.6670499999999997</c:v>
                </c:pt>
                <c:pt idx="23901">
                  <c:v>2.6673</c:v>
                </c:pt>
                <c:pt idx="23902">
                  <c:v>2.6675499999999999</c:v>
                </c:pt>
                <c:pt idx="23903">
                  <c:v>2.6678000000000002</c:v>
                </c:pt>
                <c:pt idx="23904">
                  <c:v>2.66805</c:v>
                </c:pt>
                <c:pt idx="23905">
                  <c:v>2.6683000000000003</c:v>
                </c:pt>
                <c:pt idx="23906">
                  <c:v>2.6685500000000002</c:v>
                </c:pt>
                <c:pt idx="23907">
                  <c:v>2.6687999999999996</c:v>
                </c:pt>
                <c:pt idx="23908">
                  <c:v>2.6690499999999999</c:v>
                </c:pt>
                <c:pt idx="23909">
                  <c:v>2.6692999999999998</c:v>
                </c:pt>
                <c:pt idx="23910">
                  <c:v>2.6695500000000001</c:v>
                </c:pt>
                <c:pt idx="23911">
                  <c:v>2.6698</c:v>
                </c:pt>
                <c:pt idx="23912">
                  <c:v>2.6700500000000003</c:v>
                </c:pt>
                <c:pt idx="23913">
                  <c:v>2.6703000000000001</c:v>
                </c:pt>
                <c:pt idx="23914">
                  <c:v>2.67055</c:v>
                </c:pt>
                <c:pt idx="23915">
                  <c:v>2.6708000000000003</c:v>
                </c:pt>
                <c:pt idx="23916">
                  <c:v>2.6710499999999997</c:v>
                </c:pt>
                <c:pt idx="23917">
                  <c:v>2.6713</c:v>
                </c:pt>
                <c:pt idx="23918">
                  <c:v>2.6715499999999999</c:v>
                </c:pt>
                <c:pt idx="23919">
                  <c:v>2.6718000000000002</c:v>
                </c:pt>
                <c:pt idx="23920">
                  <c:v>2.67205</c:v>
                </c:pt>
                <c:pt idx="23921">
                  <c:v>2.6722999999999999</c:v>
                </c:pt>
                <c:pt idx="23922">
                  <c:v>2.6725500000000002</c:v>
                </c:pt>
                <c:pt idx="23923">
                  <c:v>2.6728000000000001</c:v>
                </c:pt>
                <c:pt idx="23924">
                  <c:v>2.6730500000000004</c:v>
                </c:pt>
                <c:pt idx="23925">
                  <c:v>2.6732999999999998</c:v>
                </c:pt>
                <c:pt idx="23926">
                  <c:v>2.6735499999999996</c:v>
                </c:pt>
                <c:pt idx="23927">
                  <c:v>2.6738</c:v>
                </c:pt>
                <c:pt idx="23928">
                  <c:v>2.6740499999999998</c:v>
                </c:pt>
                <c:pt idx="23929">
                  <c:v>2.6743000000000001</c:v>
                </c:pt>
                <c:pt idx="23930">
                  <c:v>2.67455</c:v>
                </c:pt>
                <c:pt idx="23931">
                  <c:v>2.6748000000000003</c:v>
                </c:pt>
                <c:pt idx="23932">
                  <c:v>2.6750500000000001</c:v>
                </c:pt>
                <c:pt idx="23933">
                  <c:v>2.6753</c:v>
                </c:pt>
                <c:pt idx="23934">
                  <c:v>2.6755499999999999</c:v>
                </c:pt>
                <c:pt idx="23935">
                  <c:v>2.6757999999999997</c:v>
                </c:pt>
                <c:pt idx="23936">
                  <c:v>2.67605</c:v>
                </c:pt>
                <c:pt idx="23937">
                  <c:v>2.6762999999999999</c:v>
                </c:pt>
                <c:pt idx="23938">
                  <c:v>2.6765500000000002</c:v>
                </c:pt>
                <c:pt idx="23939">
                  <c:v>2.6768000000000001</c:v>
                </c:pt>
                <c:pt idx="23940">
                  <c:v>2.6770499999999999</c:v>
                </c:pt>
                <c:pt idx="23941">
                  <c:v>2.6773000000000002</c:v>
                </c:pt>
                <c:pt idx="23942">
                  <c:v>2.6775500000000001</c:v>
                </c:pt>
                <c:pt idx="23943">
                  <c:v>2.6778</c:v>
                </c:pt>
                <c:pt idx="23944">
                  <c:v>2.6780499999999998</c:v>
                </c:pt>
                <c:pt idx="23945">
                  <c:v>2.6783000000000001</c:v>
                </c:pt>
                <c:pt idx="23946">
                  <c:v>2.67855</c:v>
                </c:pt>
                <c:pt idx="23947">
                  <c:v>2.6787999999999998</c:v>
                </c:pt>
                <c:pt idx="23948">
                  <c:v>2.6790500000000002</c:v>
                </c:pt>
                <c:pt idx="23949">
                  <c:v>2.6793</c:v>
                </c:pt>
                <c:pt idx="23950">
                  <c:v>2.6795500000000003</c:v>
                </c:pt>
                <c:pt idx="23951">
                  <c:v>2.6798000000000002</c:v>
                </c:pt>
                <c:pt idx="23952">
                  <c:v>2.6800499999999996</c:v>
                </c:pt>
                <c:pt idx="23953">
                  <c:v>2.6802999999999999</c:v>
                </c:pt>
                <c:pt idx="23954">
                  <c:v>2.6805499999999998</c:v>
                </c:pt>
                <c:pt idx="23955">
                  <c:v>2.6808000000000001</c:v>
                </c:pt>
                <c:pt idx="23956">
                  <c:v>2.6810499999999999</c:v>
                </c:pt>
                <c:pt idx="23957">
                  <c:v>2.6813000000000002</c:v>
                </c:pt>
                <c:pt idx="23958">
                  <c:v>2.6815500000000001</c:v>
                </c:pt>
                <c:pt idx="23959">
                  <c:v>2.6818</c:v>
                </c:pt>
                <c:pt idx="23960">
                  <c:v>2.6820500000000003</c:v>
                </c:pt>
                <c:pt idx="23961">
                  <c:v>2.6822999999999997</c:v>
                </c:pt>
                <c:pt idx="23962">
                  <c:v>2.68255</c:v>
                </c:pt>
                <c:pt idx="23963">
                  <c:v>2.6827999999999999</c:v>
                </c:pt>
                <c:pt idx="23964">
                  <c:v>2.6830500000000002</c:v>
                </c:pt>
                <c:pt idx="23965">
                  <c:v>2.6833</c:v>
                </c:pt>
                <c:pt idx="23966">
                  <c:v>2.6835499999999999</c:v>
                </c:pt>
                <c:pt idx="23967">
                  <c:v>2.6838000000000002</c:v>
                </c:pt>
                <c:pt idx="23968">
                  <c:v>2.68405</c:v>
                </c:pt>
                <c:pt idx="23969">
                  <c:v>2.6843000000000004</c:v>
                </c:pt>
                <c:pt idx="23970">
                  <c:v>2.6845499999999998</c:v>
                </c:pt>
                <c:pt idx="23971">
                  <c:v>2.6848000000000001</c:v>
                </c:pt>
                <c:pt idx="23972">
                  <c:v>2.6850499999999999</c:v>
                </c:pt>
                <c:pt idx="23973">
                  <c:v>2.6852999999999998</c:v>
                </c:pt>
                <c:pt idx="23974">
                  <c:v>2.6855500000000001</c:v>
                </c:pt>
                <c:pt idx="23975">
                  <c:v>2.6858</c:v>
                </c:pt>
                <c:pt idx="23976">
                  <c:v>2.6860500000000003</c:v>
                </c:pt>
                <c:pt idx="23977">
                  <c:v>2.6863000000000001</c:v>
                </c:pt>
                <c:pt idx="23978">
                  <c:v>2.68655</c:v>
                </c:pt>
                <c:pt idx="23979">
                  <c:v>2.6867999999999999</c:v>
                </c:pt>
                <c:pt idx="23980">
                  <c:v>2.6870499999999997</c:v>
                </c:pt>
                <c:pt idx="23981">
                  <c:v>2.6873</c:v>
                </c:pt>
                <c:pt idx="23982">
                  <c:v>2.6875499999999999</c:v>
                </c:pt>
                <c:pt idx="23983">
                  <c:v>2.6878000000000002</c:v>
                </c:pt>
                <c:pt idx="23984">
                  <c:v>2.6880500000000001</c:v>
                </c:pt>
                <c:pt idx="23985">
                  <c:v>2.6882999999999999</c:v>
                </c:pt>
                <c:pt idx="23986">
                  <c:v>2.6885500000000002</c:v>
                </c:pt>
                <c:pt idx="23987">
                  <c:v>2.6888000000000001</c:v>
                </c:pt>
                <c:pt idx="23988">
                  <c:v>2.6890499999999999</c:v>
                </c:pt>
                <c:pt idx="23989">
                  <c:v>2.6892999999999998</c:v>
                </c:pt>
                <c:pt idx="23990">
                  <c:v>2.6895500000000001</c:v>
                </c:pt>
                <c:pt idx="23991">
                  <c:v>2.6898</c:v>
                </c:pt>
                <c:pt idx="23992">
                  <c:v>2.6900499999999998</c:v>
                </c:pt>
                <c:pt idx="23993">
                  <c:v>2.6903000000000001</c:v>
                </c:pt>
                <c:pt idx="23994">
                  <c:v>2.69055</c:v>
                </c:pt>
                <c:pt idx="23995">
                  <c:v>2.6908000000000003</c:v>
                </c:pt>
                <c:pt idx="23996">
                  <c:v>2.6910500000000002</c:v>
                </c:pt>
                <c:pt idx="23997">
                  <c:v>2.6913</c:v>
                </c:pt>
                <c:pt idx="23998">
                  <c:v>2.6915499999999999</c:v>
                </c:pt>
                <c:pt idx="23999">
                  <c:v>2.6917999999999997</c:v>
                </c:pt>
                <c:pt idx="24000">
                  <c:v>2.6920500000000001</c:v>
                </c:pt>
                <c:pt idx="24001">
                  <c:v>2.6922999999999999</c:v>
                </c:pt>
                <c:pt idx="24002">
                  <c:v>2.6925500000000002</c:v>
                </c:pt>
                <c:pt idx="24003">
                  <c:v>2.6928000000000001</c:v>
                </c:pt>
                <c:pt idx="24004">
                  <c:v>2.6930499999999999</c:v>
                </c:pt>
                <c:pt idx="24005">
                  <c:v>2.6933000000000002</c:v>
                </c:pt>
                <c:pt idx="24006">
                  <c:v>2.6935499999999997</c:v>
                </c:pt>
                <c:pt idx="24007">
                  <c:v>2.6938</c:v>
                </c:pt>
                <c:pt idx="24008">
                  <c:v>2.6940499999999998</c:v>
                </c:pt>
                <c:pt idx="24009">
                  <c:v>2.6943000000000001</c:v>
                </c:pt>
                <c:pt idx="24010">
                  <c:v>2.69455</c:v>
                </c:pt>
                <c:pt idx="24011">
                  <c:v>2.6947999999999999</c:v>
                </c:pt>
                <c:pt idx="24012">
                  <c:v>2.6950500000000002</c:v>
                </c:pt>
                <c:pt idx="24013">
                  <c:v>2.6953</c:v>
                </c:pt>
                <c:pt idx="24014">
                  <c:v>2.6955500000000003</c:v>
                </c:pt>
                <c:pt idx="24015">
                  <c:v>2.6957999999999998</c:v>
                </c:pt>
                <c:pt idx="24016">
                  <c:v>2.6960500000000001</c:v>
                </c:pt>
                <c:pt idx="24017">
                  <c:v>2.6962999999999999</c:v>
                </c:pt>
                <c:pt idx="24018">
                  <c:v>2.6965499999999998</c:v>
                </c:pt>
                <c:pt idx="24019">
                  <c:v>2.6968000000000001</c:v>
                </c:pt>
                <c:pt idx="24020">
                  <c:v>2.6970499999999999</c:v>
                </c:pt>
                <c:pt idx="24021">
                  <c:v>2.6973000000000003</c:v>
                </c:pt>
                <c:pt idx="24022">
                  <c:v>2.6975500000000001</c:v>
                </c:pt>
                <c:pt idx="24023">
                  <c:v>2.6978</c:v>
                </c:pt>
                <c:pt idx="24024">
                  <c:v>2.6980499999999998</c:v>
                </c:pt>
                <c:pt idx="24025">
                  <c:v>2.6982999999999997</c:v>
                </c:pt>
                <c:pt idx="24026">
                  <c:v>2.69855</c:v>
                </c:pt>
                <c:pt idx="24027">
                  <c:v>2.6987999999999999</c:v>
                </c:pt>
                <c:pt idx="24028">
                  <c:v>2.6990500000000002</c:v>
                </c:pt>
                <c:pt idx="24029">
                  <c:v>2.6993</c:v>
                </c:pt>
                <c:pt idx="24030">
                  <c:v>2.6995500000000003</c:v>
                </c:pt>
                <c:pt idx="24031">
                  <c:v>2.6998000000000002</c:v>
                </c:pt>
                <c:pt idx="24032">
                  <c:v>2.7000500000000001</c:v>
                </c:pt>
                <c:pt idx="24033">
                  <c:v>2.7002999999999999</c:v>
                </c:pt>
                <c:pt idx="24034">
                  <c:v>2.7005499999999998</c:v>
                </c:pt>
                <c:pt idx="24035">
                  <c:v>2.7008000000000001</c:v>
                </c:pt>
                <c:pt idx="24036">
                  <c:v>2.70105</c:v>
                </c:pt>
                <c:pt idx="24037">
                  <c:v>2.7012999999999998</c:v>
                </c:pt>
                <c:pt idx="24038">
                  <c:v>2.7015500000000001</c:v>
                </c:pt>
                <c:pt idx="24039">
                  <c:v>2.7018</c:v>
                </c:pt>
                <c:pt idx="24040">
                  <c:v>2.7020500000000003</c:v>
                </c:pt>
                <c:pt idx="24041">
                  <c:v>2.7023000000000001</c:v>
                </c:pt>
                <c:pt idx="24042">
                  <c:v>2.70255</c:v>
                </c:pt>
                <c:pt idx="24043">
                  <c:v>2.7027999999999999</c:v>
                </c:pt>
                <c:pt idx="24044">
                  <c:v>2.7030499999999997</c:v>
                </c:pt>
                <c:pt idx="24045">
                  <c:v>2.7033</c:v>
                </c:pt>
                <c:pt idx="24046">
                  <c:v>2.7035499999999999</c:v>
                </c:pt>
                <c:pt idx="24047">
                  <c:v>2.7038000000000002</c:v>
                </c:pt>
                <c:pt idx="24048">
                  <c:v>2.7040500000000001</c:v>
                </c:pt>
                <c:pt idx="24049">
                  <c:v>2.7043000000000004</c:v>
                </c:pt>
                <c:pt idx="24050">
                  <c:v>2.7045500000000002</c:v>
                </c:pt>
                <c:pt idx="24051">
                  <c:v>2.7047999999999996</c:v>
                </c:pt>
                <c:pt idx="24052">
                  <c:v>2.70505</c:v>
                </c:pt>
                <c:pt idx="24053">
                  <c:v>2.7052999999999998</c:v>
                </c:pt>
                <c:pt idx="24054">
                  <c:v>2.7055500000000001</c:v>
                </c:pt>
                <c:pt idx="24055">
                  <c:v>2.7058</c:v>
                </c:pt>
                <c:pt idx="24056">
                  <c:v>2.7060500000000003</c:v>
                </c:pt>
                <c:pt idx="24057">
                  <c:v>2.7063000000000001</c:v>
                </c:pt>
                <c:pt idx="24058">
                  <c:v>2.70655</c:v>
                </c:pt>
                <c:pt idx="24059">
                  <c:v>2.7067999999999999</c:v>
                </c:pt>
                <c:pt idx="24060">
                  <c:v>2.7070499999999997</c:v>
                </c:pt>
                <c:pt idx="24061">
                  <c:v>2.7073</c:v>
                </c:pt>
                <c:pt idx="24062">
                  <c:v>2.7075499999999999</c:v>
                </c:pt>
                <c:pt idx="24063">
                  <c:v>2.7077999999999998</c:v>
                </c:pt>
                <c:pt idx="24064">
                  <c:v>2.7080500000000001</c:v>
                </c:pt>
                <c:pt idx="24065">
                  <c:v>2.7082999999999999</c:v>
                </c:pt>
                <c:pt idx="24066">
                  <c:v>2.7085500000000002</c:v>
                </c:pt>
                <c:pt idx="24067">
                  <c:v>2.7088000000000001</c:v>
                </c:pt>
                <c:pt idx="24068">
                  <c:v>2.70905</c:v>
                </c:pt>
                <c:pt idx="24069">
                  <c:v>2.7092999999999998</c:v>
                </c:pt>
                <c:pt idx="24070">
                  <c:v>2.7095499999999997</c:v>
                </c:pt>
                <c:pt idx="24071">
                  <c:v>2.7098</c:v>
                </c:pt>
                <c:pt idx="24072">
                  <c:v>2.7100499999999998</c:v>
                </c:pt>
                <c:pt idx="24073">
                  <c:v>2.7103000000000002</c:v>
                </c:pt>
                <c:pt idx="24074">
                  <c:v>2.71055</c:v>
                </c:pt>
                <c:pt idx="24075">
                  <c:v>2.7108000000000003</c:v>
                </c:pt>
                <c:pt idx="24076">
                  <c:v>2.7110500000000002</c:v>
                </c:pt>
                <c:pt idx="24077">
                  <c:v>2.7112999999999996</c:v>
                </c:pt>
                <c:pt idx="24078">
                  <c:v>2.7115499999999999</c:v>
                </c:pt>
                <c:pt idx="24079">
                  <c:v>2.7117999999999998</c:v>
                </c:pt>
                <c:pt idx="24080">
                  <c:v>2.7120500000000001</c:v>
                </c:pt>
                <c:pt idx="24081">
                  <c:v>2.7122999999999999</c:v>
                </c:pt>
                <c:pt idx="24082">
                  <c:v>2.7125500000000002</c:v>
                </c:pt>
                <c:pt idx="24083">
                  <c:v>2.7128000000000001</c:v>
                </c:pt>
                <c:pt idx="24084">
                  <c:v>2.71305</c:v>
                </c:pt>
                <c:pt idx="24085">
                  <c:v>2.7133000000000003</c:v>
                </c:pt>
                <c:pt idx="24086">
                  <c:v>2.7135499999999997</c:v>
                </c:pt>
                <c:pt idx="24087">
                  <c:v>2.7138</c:v>
                </c:pt>
                <c:pt idx="24088">
                  <c:v>2.7140499999999999</c:v>
                </c:pt>
                <c:pt idx="24089">
                  <c:v>2.7142999999999997</c:v>
                </c:pt>
                <c:pt idx="24090">
                  <c:v>2.71455</c:v>
                </c:pt>
                <c:pt idx="24091">
                  <c:v>2.7147999999999999</c:v>
                </c:pt>
                <c:pt idx="24092">
                  <c:v>2.7150500000000002</c:v>
                </c:pt>
                <c:pt idx="24093">
                  <c:v>2.7153</c:v>
                </c:pt>
                <c:pt idx="24094">
                  <c:v>2.7155500000000004</c:v>
                </c:pt>
                <c:pt idx="24095">
                  <c:v>2.7157999999999998</c:v>
                </c:pt>
                <c:pt idx="24096">
                  <c:v>2.7160499999999996</c:v>
                </c:pt>
                <c:pt idx="24097">
                  <c:v>2.7162999999999999</c:v>
                </c:pt>
                <c:pt idx="24098">
                  <c:v>2.7165499999999998</c:v>
                </c:pt>
                <c:pt idx="24099">
                  <c:v>2.7168000000000001</c:v>
                </c:pt>
                <c:pt idx="24100">
                  <c:v>2.71705</c:v>
                </c:pt>
                <c:pt idx="24101">
                  <c:v>2.7173000000000003</c:v>
                </c:pt>
                <c:pt idx="24102">
                  <c:v>2.7175500000000001</c:v>
                </c:pt>
                <c:pt idx="24103">
                  <c:v>2.7178</c:v>
                </c:pt>
                <c:pt idx="24104">
                  <c:v>2.7180499999999999</c:v>
                </c:pt>
                <c:pt idx="24105">
                  <c:v>2.7182999999999997</c:v>
                </c:pt>
                <c:pt idx="24106">
                  <c:v>2.71855</c:v>
                </c:pt>
                <c:pt idx="24107">
                  <c:v>2.7187999999999999</c:v>
                </c:pt>
                <c:pt idx="24108">
                  <c:v>2.7190500000000002</c:v>
                </c:pt>
                <c:pt idx="24109">
                  <c:v>2.7193000000000001</c:v>
                </c:pt>
                <c:pt idx="24110">
                  <c:v>2.7195499999999999</c:v>
                </c:pt>
                <c:pt idx="24111">
                  <c:v>2.7198000000000002</c:v>
                </c:pt>
                <c:pt idx="24112">
                  <c:v>2.7200500000000001</c:v>
                </c:pt>
                <c:pt idx="24113">
                  <c:v>2.7202999999999999</c:v>
                </c:pt>
                <c:pt idx="24114">
                  <c:v>2.7205499999999998</c:v>
                </c:pt>
                <c:pt idx="24115">
                  <c:v>2.7208000000000001</c:v>
                </c:pt>
                <c:pt idx="24116">
                  <c:v>2.72105</c:v>
                </c:pt>
                <c:pt idx="24117">
                  <c:v>2.7212999999999998</c:v>
                </c:pt>
                <c:pt idx="24118">
                  <c:v>2.7215500000000001</c:v>
                </c:pt>
                <c:pt idx="24119">
                  <c:v>2.7218</c:v>
                </c:pt>
                <c:pt idx="24120">
                  <c:v>2.7220500000000003</c:v>
                </c:pt>
                <c:pt idx="24121">
                  <c:v>2.7223000000000002</c:v>
                </c:pt>
                <c:pt idx="24122">
                  <c:v>2.7225499999999996</c:v>
                </c:pt>
                <c:pt idx="24123">
                  <c:v>2.7227999999999999</c:v>
                </c:pt>
                <c:pt idx="24124">
                  <c:v>2.7230499999999997</c:v>
                </c:pt>
                <c:pt idx="24125">
                  <c:v>2.7233000000000001</c:v>
                </c:pt>
                <c:pt idx="24126">
                  <c:v>2.7235499999999999</c:v>
                </c:pt>
                <c:pt idx="24127">
                  <c:v>2.7238000000000002</c:v>
                </c:pt>
                <c:pt idx="24128">
                  <c:v>2.7240500000000001</c:v>
                </c:pt>
                <c:pt idx="24129">
                  <c:v>2.7242999999999999</c:v>
                </c:pt>
                <c:pt idx="24130">
                  <c:v>2.7245500000000002</c:v>
                </c:pt>
                <c:pt idx="24131">
                  <c:v>2.7247999999999997</c:v>
                </c:pt>
                <c:pt idx="24132">
                  <c:v>2.72505</c:v>
                </c:pt>
                <c:pt idx="24133">
                  <c:v>2.7252999999999998</c:v>
                </c:pt>
                <c:pt idx="24134">
                  <c:v>2.7255500000000001</c:v>
                </c:pt>
                <c:pt idx="24135">
                  <c:v>2.7258</c:v>
                </c:pt>
                <c:pt idx="24136">
                  <c:v>2.7260499999999999</c:v>
                </c:pt>
                <c:pt idx="24137">
                  <c:v>2.7263000000000002</c:v>
                </c:pt>
                <c:pt idx="24138">
                  <c:v>2.72655</c:v>
                </c:pt>
                <c:pt idx="24139">
                  <c:v>2.7268000000000003</c:v>
                </c:pt>
                <c:pt idx="24140">
                  <c:v>2.7270499999999998</c:v>
                </c:pt>
                <c:pt idx="24141">
                  <c:v>2.7273000000000001</c:v>
                </c:pt>
                <c:pt idx="24142">
                  <c:v>2.7275499999999999</c:v>
                </c:pt>
                <c:pt idx="24143">
                  <c:v>2.7277999999999998</c:v>
                </c:pt>
                <c:pt idx="24144">
                  <c:v>2.7280500000000001</c:v>
                </c:pt>
                <c:pt idx="24145">
                  <c:v>2.7282999999999999</c:v>
                </c:pt>
                <c:pt idx="24146">
                  <c:v>2.7285500000000003</c:v>
                </c:pt>
                <c:pt idx="24147">
                  <c:v>2.7288000000000001</c:v>
                </c:pt>
                <c:pt idx="24148">
                  <c:v>2.72905</c:v>
                </c:pt>
                <c:pt idx="24149">
                  <c:v>2.7292999999999998</c:v>
                </c:pt>
                <c:pt idx="24150">
                  <c:v>2.7295499999999997</c:v>
                </c:pt>
                <c:pt idx="24151">
                  <c:v>2.7298</c:v>
                </c:pt>
                <c:pt idx="24152">
                  <c:v>2.7300499999999999</c:v>
                </c:pt>
                <c:pt idx="24153">
                  <c:v>2.7303000000000002</c:v>
                </c:pt>
                <c:pt idx="24154">
                  <c:v>2.73055</c:v>
                </c:pt>
                <c:pt idx="24155">
                  <c:v>2.7307999999999999</c:v>
                </c:pt>
                <c:pt idx="24156">
                  <c:v>2.7310500000000002</c:v>
                </c:pt>
                <c:pt idx="24157">
                  <c:v>2.7313000000000001</c:v>
                </c:pt>
                <c:pt idx="24158">
                  <c:v>2.7315499999999999</c:v>
                </c:pt>
                <c:pt idx="24159">
                  <c:v>2.7317999999999998</c:v>
                </c:pt>
                <c:pt idx="24160">
                  <c:v>2.7320500000000001</c:v>
                </c:pt>
                <c:pt idx="24161">
                  <c:v>2.7323</c:v>
                </c:pt>
                <c:pt idx="24162">
                  <c:v>2.7325499999999998</c:v>
                </c:pt>
                <c:pt idx="24163">
                  <c:v>2.7328000000000001</c:v>
                </c:pt>
                <c:pt idx="24164">
                  <c:v>2.73305</c:v>
                </c:pt>
                <c:pt idx="24165">
                  <c:v>2.7333000000000003</c:v>
                </c:pt>
                <c:pt idx="24166">
                  <c:v>2.7335500000000001</c:v>
                </c:pt>
                <c:pt idx="24167">
                  <c:v>2.7338</c:v>
                </c:pt>
                <c:pt idx="24168">
                  <c:v>2.7340499999999999</c:v>
                </c:pt>
                <c:pt idx="24169">
                  <c:v>2.7342999999999997</c:v>
                </c:pt>
                <c:pt idx="24170">
                  <c:v>2.73455</c:v>
                </c:pt>
                <c:pt idx="24171">
                  <c:v>2.7347999999999999</c:v>
                </c:pt>
                <c:pt idx="24172">
                  <c:v>2.7350500000000002</c:v>
                </c:pt>
                <c:pt idx="24173">
                  <c:v>2.7353000000000001</c:v>
                </c:pt>
                <c:pt idx="24174">
                  <c:v>2.7355499999999999</c:v>
                </c:pt>
                <c:pt idx="24175">
                  <c:v>2.7358000000000002</c:v>
                </c:pt>
                <c:pt idx="24176">
                  <c:v>2.7360499999999996</c:v>
                </c:pt>
                <c:pt idx="24177">
                  <c:v>2.7363</c:v>
                </c:pt>
                <c:pt idx="24178">
                  <c:v>2.7365499999999998</c:v>
                </c:pt>
                <c:pt idx="24179">
                  <c:v>2.7368000000000001</c:v>
                </c:pt>
                <c:pt idx="24180">
                  <c:v>2.73705</c:v>
                </c:pt>
                <c:pt idx="24181">
                  <c:v>2.7372999999999998</c:v>
                </c:pt>
                <c:pt idx="24182">
                  <c:v>2.7375500000000001</c:v>
                </c:pt>
                <c:pt idx="24183">
                  <c:v>2.7378</c:v>
                </c:pt>
                <c:pt idx="24184">
                  <c:v>2.7380500000000003</c:v>
                </c:pt>
                <c:pt idx="24185">
                  <c:v>2.7382999999999997</c:v>
                </c:pt>
                <c:pt idx="24186">
                  <c:v>2.73855</c:v>
                </c:pt>
                <c:pt idx="24187">
                  <c:v>2.7387999999999999</c:v>
                </c:pt>
                <c:pt idx="24188">
                  <c:v>2.7390499999999998</c:v>
                </c:pt>
                <c:pt idx="24189">
                  <c:v>2.7393000000000001</c:v>
                </c:pt>
                <c:pt idx="24190">
                  <c:v>2.7395499999999999</c:v>
                </c:pt>
                <c:pt idx="24191">
                  <c:v>2.7398000000000002</c:v>
                </c:pt>
                <c:pt idx="24192">
                  <c:v>2.7400500000000001</c:v>
                </c:pt>
                <c:pt idx="24193">
                  <c:v>2.7403000000000004</c:v>
                </c:pt>
                <c:pt idx="24194">
                  <c:v>2.7405499999999998</c:v>
                </c:pt>
                <c:pt idx="24195">
                  <c:v>2.7407999999999997</c:v>
                </c:pt>
                <c:pt idx="24196">
                  <c:v>2.74105</c:v>
                </c:pt>
                <c:pt idx="24197">
                  <c:v>2.7412999999999998</c:v>
                </c:pt>
                <c:pt idx="24198">
                  <c:v>2.7415500000000002</c:v>
                </c:pt>
                <c:pt idx="24199">
                  <c:v>2.7418</c:v>
                </c:pt>
                <c:pt idx="24200">
                  <c:v>2.7420500000000003</c:v>
                </c:pt>
                <c:pt idx="24201">
                  <c:v>2.7423000000000002</c:v>
                </c:pt>
                <c:pt idx="24202">
                  <c:v>2.74255</c:v>
                </c:pt>
                <c:pt idx="24203">
                  <c:v>2.7427999999999999</c:v>
                </c:pt>
                <c:pt idx="24204">
                  <c:v>2.7430499999999998</c:v>
                </c:pt>
                <c:pt idx="24205">
                  <c:v>2.7433000000000001</c:v>
                </c:pt>
                <c:pt idx="24206">
                  <c:v>2.7435499999999999</c:v>
                </c:pt>
                <c:pt idx="24207">
                  <c:v>2.7437999999999998</c:v>
                </c:pt>
                <c:pt idx="24208">
                  <c:v>2.7440500000000001</c:v>
                </c:pt>
                <c:pt idx="24209">
                  <c:v>2.7443</c:v>
                </c:pt>
                <c:pt idx="24210">
                  <c:v>2.7445500000000003</c:v>
                </c:pt>
                <c:pt idx="24211">
                  <c:v>2.7448000000000001</c:v>
                </c:pt>
                <c:pt idx="24212">
                  <c:v>2.74505</c:v>
                </c:pt>
                <c:pt idx="24213">
                  <c:v>2.7452999999999999</c:v>
                </c:pt>
                <c:pt idx="24214">
                  <c:v>2.7455499999999997</c:v>
                </c:pt>
                <c:pt idx="24215">
                  <c:v>2.7458</c:v>
                </c:pt>
                <c:pt idx="24216">
                  <c:v>2.7460499999999999</c:v>
                </c:pt>
                <c:pt idx="24217">
                  <c:v>2.7463000000000002</c:v>
                </c:pt>
                <c:pt idx="24218">
                  <c:v>2.74655</c:v>
                </c:pt>
                <c:pt idx="24219">
                  <c:v>2.7468000000000004</c:v>
                </c:pt>
                <c:pt idx="24220">
                  <c:v>2.7470500000000002</c:v>
                </c:pt>
                <c:pt idx="24221">
                  <c:v>2.7472999999999996</c:v>
                </c:pt>
                <c:pt idx="24222">
                  <c:v>2.7475499999999999</c:v>
                </c:pt>
                <c:pt idx="24223">
                  <c:v>2.7477999999999998</c:v>
                </c:pt>
                <c:pt idx="24224">
                  <c:v>2.7480500000000001</c:v>
                </c:pt>
                <c:pt idx="24225">
                  <c:v>2.7483</c:v>
                </c:pt>
                <c:pt idx="24226">
                  <c:v>2.7485500000000003</c:v>
                </c:pt>
                <c:pt idx="24227">
                  <c:v>2.7488000000000001</c:v>
                </c:pt>
                <c:pt idx="24228">
                  <c:v>2.74905</c:v>
                </c:pt>
                <c:pt idx="24229">
                  <c:v>2.7493000000000003</c:v>
                </c:pt>
                <c:pt idx="24230">
                  <c:v>2.7495499999999997</c:v>
                </c:pt>
                <c:pt idx="24231">
                  <c:v>2.7498</c:v>
                </c:pt>
                <c:pt idx="24232">
                  <c:v>2.7500499999999999</c:v>
                </c:pt>
                <c:pt idx="24233">
                  <c:v>2.7502999999999997</c:v>
                </c:pt>
                <c:pt idx="24234">
                  <c:v>2.7505500000000001</c:v>
                </c:pt>
                <c:pt idx="24235">
                  <c:v>2.7507999999999999</c:v>
                </c:pt>
                <c:pt idx="24236">
                  <c:v>2.7510500000000002</c:v>
                </c:pt>
                <c:pt idx="24237">
                  <c:v>2.7513000000000001</c:v>
                </c:pt>
                <c:pt idx="24238">
                  <c:v>2.7515500000000004</c:v>
                </c:pt>
                <c:pt idx="24239">
                  <c:v>2.7517999999999998</c:v>
                </c:pt>
                <c:pt idx="24240">
                  <c:v>2.7520499999999997</c:v>
                </c:pt>
                <c:pt idx="24241">
                  <c:v>2.7523</c:v>
                </c:pt>
                <c:pt idx="24242">
                  <c:v>2.7525499999999998</c:v>
                </c:pt>
                <c:pt idx="24243">
                  <c:v>2.7528000000000001</c:v>
                </c:pt>
                <c:pt idx="24244">
                  <c:v>2.75305</c:v>
                </c:pt>
                <c:pt idx="24245">
                  <c:v>2.7533000000000003</c:v>
                </c:pt>
                <c:pt idx="24246">
                  <c:v>2.7535500000000002</c:v>
                </c:pt>
                <c:pt idx="24247">
                  <c:v>2.7538</c:v>
                </c:pt>
                <c:pt idx="24248">
                  <c:v>2.7540499999999999</c:v>
                </c:pt>
                <c:pt idx="24249">
                  <c:v>2.7542999999999997</c:v>
                </c:pt>
                <c:pt idx="24250">
                  <c:v>2.7545500000000001</c:v>
                </c:pt>
                <c:pt idx="24251">
                  <c:v>2.7547999999999999</c:v>
                </c:pt>
                <c:pt idx="24252">
                  <c:v>2.7550500000000002</c:v>
                </c:pt>
                <c:pt idx="24253">
                  <c:v>2.7553000000000001</c:v>
                </c:pt>
                <c:pt idx="24254">
                  <c:v>2.7555499999999999</c:v>
                </c:pt>
                <c:pt idx="24255">
                  <c:v>2.7558000000000002</c:v>
                </c:pt>
                <c:pt idx="24256">
                  <c:v>2.7560500000000001</c:v>
                </c:pt>
                <c:pt idx="24257">
                  <c:v>2.7563</c:v>
                </c:pt>
                <c:pt idx="24258">
                  <c:v>2.7565499999999998</c:v>
                </c:pt>
                <c:pt idx="24259">
                  <c:v>2.7567999999999997</c:v>
                </c:pt>
                <c:pt idx="24260">
                  <c:v>2.75705</c:v>
                </c:pt>
                <c:pt idx="24261">
                  <c:v>2.7572999999999999</c:v>
                </c:pt>
                <c:pt idx="24262">
                  <c:v>2.7575500000000002</c:v>
                </c:pt>
                <c:pt idx="24263">
                  <c:v>2.7578</c:v>
                </c:pt>
                <c:pt idx="24264">
                  <c:v>2.7580500000000003</c:v>
                </c:pt>
                <c:pt idx="24265">
                  <c:v>2.7583000000000002</c:v>
                </c:pt>
                <c:pt idx="24266">
                  <c:v>2.7585499999999996</c:v>
                </c:pt>
                <c:pt idx="24267">
                  <c:v>2.7587999999999999</c:v>
                </c:pt>
                <c:pt idx="24268">
                  <c:v>2.7590499999999998</c:v>
                </c:pt>
                <c:pt idx="24269">
                  <c:v>2.7593000000000001</c:v>
                </c:pt>
                <c:pt idx="24270">
                  <c:v>2.7595499999999999</c:v>
                </c:pt>
                <c:pt idx="24271">
                  <c:v>2.7598000000000003</c:v>
                </c:pt>
                <c:pt idx="24272">
                  <c:v>2.7600500000000001</c:v>
                </c:pt>
                <c:pt idx="24273">
                  <c:v>2.7603</c:v>
                </c:pt>
                <c:pt idx="24274">
                  <c:v>2.7605500000000003</c:v>
                </c:pt>
                <c:pt idx="24275">
                  <c:v>2.7607999999999997</c:v>
                </c:pt>
                <c:pt idx="24276">
                  <c:v>2.76105</c:v>
                </c:pt>
                <c:pt idx="24277">
                  <c:v>2.7612999999999999</c:v>
                </c:pt>
                <c:pt idx="24278">
                  <c:v>2.7615500000000002</c:v>
                </c:pt>
                <c:pt idx="24279">
                  <c:v>2.7618</c:v>
                </c:pt>
                <c:pt idx="24280">
                  <c:v>2.7620499999999999</c:v>
                </c:pt>
                <c:pt idx="24281">
                  <c:v>2.7623000000000002</c:v>
                </c:pt>
                <c:pt idx="24282">
                  <c:v>2.7625500000000001</c:v>
                </c:pt>
                <c:pt idx="24283">
                  <c:v>2.7628000000000004</c:v>
                </c:pt>
                <c:pt idx="24284">
                  <c:v>2.7630499999999998</c:v>
                </c:pt>
                <c:pt idx="24285">
                  <c:v>2.7632999999999996</c:v>
                </c:pt>
                <c:pt idx="24286">
                  <c:v>2.76355</c:v>
                </c:pt>
                <c:pt idx="24287">
                  <c:v>2.7637999999999998</c:v>
                </c:pt>
                <c:pt idx="24288">
                  <c:v>2.7640500000000001</c:v>
                </c:pt>
                <c:pt idx="24289">
                  <c:v>2.7643</c:v>
                </c:pt>
                <c:pt idx="24290">
                  <c:v>2.7645500000000003</c:v>
                </c:pt>
                <c:pt idx="24291">
                  <c:v>2.7648000000000001</c:v>
                </c:pt>
                <c:pt idx="24292">
                  <c:v>2.76505</c:v>
                </c:pt>
                <c:pt idx="24293">
                  <c:v>2.7652999999999999</c:v>
                </c:pt>
                <c:pt idx="24294">
                  <c:v>2.7655499999999997</c:v>
                </c:pt>
                <c:pt idx="24295">
                  <c:v>2.7658</c:v>
                </c:pt>
                <c:pt idx="24296">
                  <c:v>2.7660499999999999</c:v>
                </c:pt>
                <c:pt idx="24297">
                  <c:v>2.7663000000000002</c:v>
                </c:pt>
                <c:pt idx="24298">
                  <c:v>2.7665500000000001</c:v>
                </c:pt>
                <c:pt idx="24299">
                  <c:v>2.7667999999999999</c:v>
                </c:pt>
                <c:pt idx="24300">
                  <c:v>2.7670500000000002</c:v>
                </c:pt>
                <c:pt idx="24301">
                  <c:v>2.7673000000000001</c:v>
                </c:pt>
                <c:pt idx="24302">
                  <c:v>2.76755</c:v>
                </c:pt>
                <c:pt idx="24303">
                  <c:v>2.7677999999999998</c:v>
                </c:pt>
                <c:pt idx="24304">
                  <c:v>2.7680500000000001</c:v>
                </c:pt>
                <c:pt idx="24305">
                  <c:v>2.7683</c:v>
                </c:pt>
                <c:pt idx="24306">
                  <c:v>2.7685499999999998</c:v>
                </c:pt>
                <c:pt idx="24307">
                  <c:v>2.7688000000000001</c:v>
                </c:pt>
                <c:pt idx="24308">
                  <c:v>2.76905</c:v>
                </c:pt>
                <c:pt idx="24309">
                  <c:v>2.7693000000000003</c:v>
                </c:pt>
                <c:pt idx="24310">
                  <c:v>2.7695500000000002</c:v>
                </c:pt>
                <c:pt idx="24311">
                  <c:v>2.7698</c:v>
                </c:pt>
                <c:pt idx="24312">
                  <c:v>2.7700499999999999</c:v>
                </c:pt>
                <c:pt idx="24313">
                  <c:v>2.7702999999999998</c:v>
                </c:pt>
                <c:pt idx="24314">
                  <c:v>2.7705500000000001</c:v>
                </c:pt>
                <c:pt idx="24315">
                  <c:v>2.7707999999999999</c:v>
                </c:pt>
                <c:pt idx="24316">
                  <c:v>2.7710500000000002</c:v>
                </c:pt>
                <c:pt idx="24317">
                  <c:v>2.7713000000000001</c:v>
                </c:pt>
                <c:pt idx="24318">
                  <c:v>2.77155</c:v>
                </c:pt>
                <c:pt idx="24319">
                  <c:v>2.7718000000000003</c:v>
                </c:pt>
                <c:pt idx="24320">
                  <c:v>2.7720499999999997</c:v>
                </c:pt>
                <c:pt idx="24321">
                  <c:v>2.7723</c:v>
                </c:pt>
                <c:pt idx="24322">
                  <c:v>2.7725499999999998</c:v>
                </c:pt>
                <c:pt idx="24323">
                  <c:v>2.7728000000000002</c:v>
                </c:pt>
                <c:pt idx="24324">
                  <c:v>2.77305</c:v>
                </c:pt>
                <c:pt idx="24325">
                  <c:v>2.7732999999999999</c:v>
                </c:pt>
                <c:pt idx="24326">
                  <c:v>2.7735500000000002</c:v>
                </c:pt>
                <c:pt idx="24327">
                  <c:v>2.7738</c:v>
                </c:pt>
                <c:pt idx="24328">
                  <c:v>2.7740499999999999</c:v>
                </c:pt>
                <c:pt idx="24329">
                  <c:v>2.7742999999999998</c:v>
                </c:pt>
                <c:pt idx="24330">
                  <c:v>2.7745500000000001</c:v>
                </c:pt>
                <c:pt idx="24331">
                  <c:v>2.7747999999999999</c:v>
                </c:pt>
                <c:pt idx="24332">
                  <c:v>2.7750499999999998</c:v>
                </c:pt>
                <c:pt idx="24333">
                  <c:v>2.7753000000000001</c:v>
                </c:pt>
                <c:pt idx="24334">
                  <c:v>2.77555</c:v>
                </c:pt>
                <c:pt idx="24335">
                  <c:v>2.7758000000000003</c:v>
                </c:pt>
                <c:pt idx="24336">
                  <c:v>2.7760500000000001</c:v>
                </c:pt>
                <c:pt idx="24337">
                  <c:v>2.7763</c:v>
                </c:pt>
                <c:pt idx="24338">
                  <c:v>2.7765499999999999</c:v>
                </c:pt>
                <c:pt idx="24339">
                  <c:v>2.7767999999999997</c:v>
                </c:pt>
                <c:pt idx="24340">
                  <c:v>2.77705</c:v>
                </c:pt>
                <c:pt idx="24341">
                  <c:v>2.7772999999999999</c:v>
                </c:pt>
                <c:pt idx="24342">
                  <c:v>2.7775500000000002</c:v>
                </c:pt>
                <c:pt idx="24343">
                  <c:v>2.7778</c:v>
                </c:pt>
                <c:pt idx="24344">
                  <c:v>2.7780499999999999</c:v>
                </c:pt>
                <c:pt idx="24345">
                  <c:v>2.7783000000000002</c:v>
                </c:pt>
                <c:pt idx="24346">
                  <c:v>2.7785500000000001</c:v>
                </c:pt>
                <c:pt idx="24347">
                  <c:v>2.7787999999999999</c:v>
                </c:pt>
                <c:pt idx="24348">
                  <c:v>2.7790499999999998</c:v>
                </c:pt>
                <c:pt idx="24349">
                  <c:v>2.7793000000000001</c:v>
                </c:pt>
                <c:pt idx="24350">
                  <c:v>2.77955</c:v>
                </c:pt>
                <c:pt idx="24351">
                  <c:v>2.7797999999999998</c:v>
                </c:pt>
                <c:pt idx="24352">
                  <c:v>2.7800500000000001</c:v>
                </c:pt>
                <c:pt idx="24353">
                  <c:v>2.7803</c:v>
                </c:pt>
                <c:pt idx="24354">
                  <c:v>2.7805500000000003</c:v>
                </c:pt>
                <c:pt idx="24355">
                  <c:v>2.7808000000000002</c:v>
                </c:pt>
                <c:pt idx="24356">
                  <c:v>2.78105</c:v>
                </c:pt>
                <c:pt idx="24357">
                  <c:v>2.7812999999999999</c:v>
                </c:pt>
                <c:pt idx="24358">
                  <c:v>2.7815499999999997</c:v>
                </c:pt>
                <c:pt idx="24359">
                  <c:v>2.7818000000000001</c:v>
                </c:pt>
                <c:pt idx="24360">
                  <c:v>2.7820499999999999</c:v>
                </c:pt>
                <c:pt idx="24361">
                  <c:v>2.7823000000000002</c:v>
                </c:pt>
                <c:pt idx="24362">
                  <c:v>2.7825500000000001</c:v>
                </c:pt>
                <c:pt idx="24363">
                  <c:v>2.7828000000000004</c:v>
                </c:pt>
                <c:pt idx="24364">
                  <c:v>2.7830499999999998</c:v>
                </c:pt>
                <c:pt idx="24365">
                  <c:v>2.7832999999999997</c:v>
                </c:pt>
                <c:pt idx="24366">
                  <c:v>2.78355</c:v>
                </c:pt>
                <c:pt idx="24367">
                  <c:v>2.7837999999999998</c:v>
                </c:pt>
                <c:pt idx="24368">
                  <c:v>2.7840500000000001</c:v>
                </c:pt>
                <c:pt idx="24369">
                  <c:v>2.7843</c:v>
                </c:pt>
                <c:pt idx="24370">
                  <c:v>2.7845499999999999</c:v>
                </c:pt>
                <c:pt idx="24371">
                  <c:v>2.7848000000000002</c:v>
                </c:pt>
                <c:pt idx="24372">
                  <c:v>2.78505</c:v>
                </c:pt>
                <c:pt idx="24373">
                  <c:v>2.7852999999999999</c:v>
                </c:pt>
                <c:pt idx="24374">
                  <c:v>2.7855499999999997</c:v>
                </c:pt>
                <c:pt idx="24375">
                  <c:v>2.7858000000000001</c:v>
                </c:pt>
                <c:pt idx="24376">
                  <c:v>2.7860499999999999</c:v>
                </c:pt>
                <c:pt idx="24377">
                  <c:v>2.7862999999999998</c:v>
                </c:pt>
                <c:pt idx="24378">
                  <c:v>2.7865500000000001</c:v>
                </c:pt>
                <c:pt idx="24379">
                  <c:v>2.7867999999999999</c:v>
                </c:pt>
                <c:pt idx="24380">
                  <c:v>2.7870500000000002</c:v>
                </c:pt>
                <c:pt idx="24381">
                  <c:v>2.7873000000000001</c:v>
                </c:pt>
                <c:pt idx="24382">
                  <c:v>2.78755</c:v>
                </c:pt>
                <c:pt idx="24383">
                  <c:v>2.7877999999999998</c:v>
                </c:pt>
                <c:pt idx="24384">
                  <c:v>2.7880499999999997</c:v>
                </c:pt>
                <c:pt idx="24385">
                  <c:v>2.7883</c:v>
                </c:pt>
                <c:pt idx="24386">
                  <c:v>2.7885499999999999</c:v>
                </c:pt>
                <c:pt idx="24387">
                  <c:v>2.7888000000000002</c:v>
                </c:pt>
                <c:pt idx="24388">
                  <c:v>2.78905</c:v>
                </c:pt>
                <c:pt idx="24389">
                  <c:v>2.7893000000000003</c:v>
                </c:pt>
                <c:pt idx="24390">
                  <c:v>2.7895500000000002</c:v>
                </c:pt>
                <c:pt idx="24391">
                  <c:v>2.7897999999999996</c:v>
                </c:pt>
                <c:pt idx="24392">
                  <c:v>2.7900499999999999</c:v>
                </c:pt>
                <c:pt idx="24393">
                  <c:v>2.7902999999999998</c:v>
                </c:pt>
                <c:pt idx="24394">
                  <c:v>2.7905500000000001</c:v>
                </c:pt>
                <c:pt idx="24395">
                  <c:v>2.7907999999999999</c:v>
                </c:pt>
                <c:pt idx="24396">
                  <c:v>2.7910500000000003</c:v>
                </c:pt>
                <c:pt idx="24397">
                  <c:v>2.7913000000000001</c:v>
                </c:pt>
                <c:pt idx="24398">
                  <c:v>2.79155</c:v>
                </c:pt>
                <c:pt idx="24399">
                  <c:v>2.7918000000000003</c:v>
                </c:pt>
                <c:pt idx="24400">
                  <c:v>2.7920499999999997</c:v>
                </c:pt>
                <c:pt idx="24401">
                  <c:v>2.7923</c:v>
                </c:pt>
                <c:pt idx="24402">
                  <c:v>2.7925499999999999</c:v>
                </c:pt>
                <c:pt idx="24403">
                  <c:v>2.7927999999999997</c:v>
                </c:pt>
                <c:pt idx="24404">
                  <c:v>2.79305</c:v>
                </c:pt>
                <c:pt idx="24405">
                  <c:v>2.7932999999999999</c:v>
                </c:pt>
                <c:pt idx="24406">
                  <c:v>2.7935500000000002</c:v>
                </c:pt>
                <c:pt idx="24407">
                  <c:v>2.7938000000000001</c:v>
                </c:pt>
                <c:pt idx="24408">
                  <c:v>2.7940500000000004</c:v>
                </c:pt>
                <c:pt idx="24409">
                  <c:v>2.7942999999999998</c:v>
                </c:pt>
                <c:pt idx="24410">
                  <c:v>2.7945499999999996</c:v>
                </c:pt>
                <c:pt idx="24411">
                  <c:v>2.7948</c:v>
                </c:pt>
                <c:pt idx="24412">
                  <c:v>2.7950499999999998</c:v>
                </c:pt>
                <c:pt idx="24413">
                  <c:v>2.7953000000000001</c:v>
                </c:pt>
                <c:pt idx="24414">
                  <c:v>2.79555</c:v>
                </c:pt>
                <c:pt idx="24415">
                  <c:v>2.7958000000000003</c:v>
                </c:pt>
                <c:pt idx="24416">
                  <c:v>2.7960500000000001</c:v>
                </c:pt>
                <c:pt idx="24417">
                  <c:v>2.7963</c:v>
                </c:pt>
                <c:pt idx="24418">
                  <c:v>2.7965499999999999</c:v>
                </c:pt>
                <c:pt idx="24419">
                  <c:v>2.7967999999999997</c:v>
                </c:pt>
                <c:pt idx="24420">
                  <c:v>2.79705</c:v>
                </c:pt>
                <c:pt idx="24421">
                  <c:v>2.7972999999999999</c:v>
                </c:pt>
                <c:pt idx="24422">
                  <c:v>2.7975500000000002</c:v>
                </c:pt>
                <c:pt idx="24423">
                  <c:v>2.7978000000000001</c:v>
                </c:pt>
                <c:pt idx="24424">
                  <c:v>2.7980499999999999</c:v>
                </c:pt>
                <c:pt idx="24425">
                  <c:v>2.7983000000000002</c:v>
                </c:pt>
                <c:pt idx="24426">
                  <c:v>2.7985500000000001</c:v>
                </c:pt>
                <c:pt idx="24427">
                  <c:v>2.7988</c:v>
                </c:pt>
                <c:pt idx="24428">
                  <c:v>2.7990499999999998</c:v>
                </c:pt>
                <c:pt idx="24429">
                  <c:v>2.7992999999999997</c:v>
                </c:pt>
                <c:pt idx="24430">
                  <c:v>2.79955</c:v>
                </c:pt>
                <c:pt idx="24431">
                  <c:v>2.7997999999999998</c:v>
                </c:pt>
                <c:pt idx="24432">
                  <c:v>2.8000500000000001</c:v>
                </c:pt>
                <c:pt idx="24433">
                  <c:v>2.8003</c:v>
                </c:pt>
                <c:pt idx="24434">
                  <c:v>2.8005500000000003</c:v>
                </c:pt>
                <c:pt idx="24435">
                  <c:v>2.8008000000000002</c:v>
                </c:pt>
                <c:pt idx="24436">
                  <c:v>2.8010499999999996</c:v>
                </c:pt>
                <c:pt idx="24437">
                  <c:v>2.8012999999999999</c:v>
                </c:pt>
                <c:pt idx="24438">
                  <c:v>2.8015499999999998</c:v>
                </c:pt>
                <c:pt idx="24439">
                  <c:v>2.8018000000000001</c:v>
                </c:pt>
                <c:pt idx="24440">
                  <c:v>2.8020499999999999</c:v>
                </c:pt>
                <c:pt idx="24441">
                  <c:v>2.8023000000000002</c:v>
                </c:pt>
                <c:pt idx="24442">
                  <c:v>2.8025500000000001</c:v>
                </c:pt>
                <c:pt idx="24443">
                  <c:v>2.8028</c:v>
                </c:pt>
                <c:pt idx="24444">
                  <c:v>2.8030500000000003</c:v>
                </c:pt>
                <c:pt idx="24445">
                  <c:v>2.8032999999999997</c:v>
                </c:pt>
                <c:pt idx="24446">
                  <c:v>2.80355</c:v>
                </c:pt>
                <c:pt idx="24447">
                  <c:v>2.8037999999999998</c:v>
                </c:pt>
                <c:pt idx="24448">
                  <c:v>2.8040500000000002</c:v>
                </c:pt>
                <c:pt idx="24449">
                  <c:v>2.8043</c:v>
                </c:pt>
                <c:pt idx="24450">
                  <c:v>2.8045499999999999</c:v>
                </c:pt>
                <c:pt idx="24451">
                  <c:v>2.8048000000000002</c:v>
                </c:pt>
                <c:pt idx="24452">
                  <c:v>2.80505</c:v>
                </c:pt>
                <c:pt idx="24453">
                  <c:v>2.8053000000000003</c:v>
                </c:pt>
                <c:pt idx="24454">
                  <c:v>2.8055499999999998</c:v>
                </c:pt>
                <c:pt idx="24455">
                  <c:v>2.8057999999999996</c:v>
                </c:pt>
                <c:pt idx="24456">
                  <c:v>2.8060499999999999</c:v>
                </c:pt>
                <c:pt idx="24457">
                  <c:v>2.8062999999999998</c:v>
                </c:pt>
                <c:pt idx="24458">
                  <c:v>2.8065500000000001</c:v>
                </c:pt>
                <c:pt idx="24459">
                  <c:v>2.8068</c:v>
                </c:pt>
                <c:pt idx="24460">
                  <c:v>2.8070500000000003</c:v>
                </c:pt>
                <c:pt idx="24461">
                  <c:v>2.8073000000000001</c:v>
                </c:pt>
                <c:pt idx="24462">
                  <c:v>2.80755</c:v>
                </c:pt>
                <c:pt idx="24463">
                  <c:v>2.8077999999999999</c:v>
                </c:pt>
                <c:pt idx="24464">
                  <c:v>2.8080499999999997</c:v>
                </c:pt>
                <c:pt idx="24465">
                  <c:v>2.8083</c:v>
                </c:pt>
                <c:pt idx="24466">
                  <c:v>2.8085499999999999</c:v>
                </c:pt>
                <c:pt idx="24467">
                  <c:v>2.8088000000000002</c:v>
                </c:pt>
                <c:pt idx="24468">
                  <c:v>2.80905</c:v>
                </c:pt>
                <c:pt idx="24469">
                  <c:v>2.8092999999999999</c:v>
                </c:pt>
                <c:pt idx="24470">
                  <c:v>2.8095500000000002</c:v>
                </c:pt>
                <c:pt idx="24471">
                  <c:v>2.8098000000000001</c:v>
                </c:pt>
                <c:pt idx="24472">
                  <c:v>2.8100499999999999</c:v>
                </c:pt>
                <c:pt idx="24473">
                  <c:v>2.8102999999999998</c:v>
                </c:pt>
                <c:pt idx="24474">
                  <c:v>2.8105500000000001</c:v>
                </c:pt>
                <c:pt idx="24475">
                  <c:v>2.8108</c:v>
                </c:pt>
                <c:pt idx="24476">
                  <c:v>2.8110499999999998</c:v>
                </c:pt>
                <c:pt idx="24477">
                  <c:v>2.8113000000000001</c:v>
                </c:pt>
                <c:pt idx="24478">
                  <c:v>2.81155</c:v>
                </c:pt>
                <c:pt idx="24479">
                  <c:v>2.8118000000000003</c:v>
                </c:pt>
                <c:pt idx="24480">
                  <c:v>2.8120500000000002</c:v>
                </c:pt>
                <c:pt idx="24481">
                  <c:v>2.8123</c:v>
                </c:pt>
                <c:pt idx="24482">
                  <c:v>2.8125499999999999</c:v>
                </c:pt>
                <c:pt idx="24483">
                  <c:v>2.8127999999999997</c:v>
                </c:pt>
                <c:pt idx="24484">
                  <c:v>2.8130500000000001</c:v>
                </c:pt>
                <c:pt idx="24485">
                  <c:v>2.8132999999999999</c:v>
                </c:pt>
                <c:pt idx="24486">
                  <c:v>2.8135500000000002</c:v>
                </c:pt>
                <c:pt idx="24487">
                  <c:v>2.8138000000000001</c:v>
                </c:pt>
                <c:pt idx="24488">
                  <c:v>2.8140499999999999</c:v>
                </c:pt>
                <c:pt idx="24489">
                  <c:v>2.8143000000000002</c:v>
                </c:pt>
                <c:pt idx="24490">
                  <c:v>2.8145499999999997</c:v>
                </c:pt>
                <c:pt idx="24491">
                  <c:v>2.8148</c:v>
                </c:pt>
                <c:pt idx="24492">
                  <c:v>2.8150499999999998</c:v>
                </c:pt>
                <c:pt idx="24493">
                  <c:v>2.8153000000000001</c:v>
                </c:pt>
                <c:pt idx="24494">
                  <c:v>2.81555</c:v>
                </c:pt>
                <c:pt idx="24495">
                  <c:v>2.8157999999999999</c:v>
                </c:pt>
                <c:pt idx="24496">
                  <c:v>2.8160500000000002</c:v>
                </c:pt>
                <c:pt idx="24497">
                  <c:v>2.8163</c:v>
                </c:pt>
                <c:pt idx="24498">
                  <c:v>2.8165500000000003</c:v>
                </c:pt>
                <c:pt idx="24499">
                  <c:v>2.8167999999999997</c:v>
                </c:pt>
                <c:pt idx="24500">
                  <c:v>2.8170500000000001</c:v>
                </c:pt>
                <c:pt idx="24501">
                  <c:v>2.8172999999999999</c:v>
                </c:pt>
                <c:pt idx="24502">
                  <c:v>2.8175499999999998</c:v>
                </c:pt>
                <c:pt idx="24503">
                  <c:v>2.8178000000000001</c:v>
                </c:pt>
                <c:pt idx="24504">
                  <c:v>2.8180499999999999</c:v>
                </c:pt>
                <c:pt idx="24505">
                  <c:v>2.8183000000000002</c:v>
                </c:pt>
                <c:pt idx="24506">
                  <c:v>2.8185500000000001</c:v>
                </c:pt>
                <c:pt idx="24507">
                  <c:v>2.8188000000000004</c:v>
                </c:pt>
                <c:pt idx="24508">
                  <c:v>2.8190499999999998</c:v>
                </c:pt>
                <c:pt idx="24509">
                  <c:v>2.8192999999999997</c:v>
                </c:pt>
                <c:pt idx="24510">
                  <c:v>2.81955</c:v>
                </c:pt>
                <c:pt idx="24511">
                  <c:v>2.8197999999999999</c:v>
                </c:pt>
                <c:pt idx="24512">
                  <c:v>2.8200500000000002</c:v>
                </c:pt>
                <c:pt idx="24513">
                  <c:v>2.8203</c:v>
                </c:pt>
                <c:pt idx="24514">
                  <c:v>2.8205499999999999</c:v>
                </c:pt>
                <c:pt idx="24515">
                  <c:v>2.8208000000000002</c:v>
                </c:pt>
                <c:pt idx="24516">
                  <c:v>2.8210500000000001</c:v>
                </c:pt>
                <c:pt idx="24517">
                  <c:v>2.8212999999999999</c:v>
                </c:pt>
                <c:pt idx="24518">
                  <c:v>2.8215499999999998</c:v>
                </c:pt>
                <c:pt idx="24519">
                  <c:v>2.8218000000000001</c:v>
                </c:pt>
                <c:pt idx="24520">
                  <c:v>2.8220499999999999</c:v>
                </c:pt>
                <c:pt idx="24521">
                  <c:v>2.8222999999999998</c:v>
                </c:pt>
                <c:pt idx="24522">
                  <c:v>2.8225500000000001</c:v>
                </c:pt>
                <c:pt idx="24523">
                  <c:v>2.8228</c:v>
                </c:pt>
                <c:pt idx="24524">
                  <c:v>2.8230500000000003</c:v>
                </c:pt>
                <c:pt idx="24525">
                  <c:v>2.8233000000000001</c:v>
                </c:pt>
                <c:pt idx="24526">
                  <c:v>2.82355</c:v>
                </c:pt>
                <c:pt idx="24527">
                  <c:v>2.8237999999999999</c:v>
                </c:pt>
                <c:pt idx="24528">
                  <c:v>2.8240499999999997</c:v>
                </c:pt>
                <c:pt idx="24529">
                  <c:v>2.8243</c:v>
                </c:pt>
                <c:pt idx="24530">
                  <c:v>2.8245499999999999</c:v>
                </c:pt>
                <c:pt idx="24531">
                  <c:v>2.8248000000000002</c:v>
                </c:pt>
                <c:pt idx="24532">
                  <c:v>2.8250500000000001</c:v>
                </c:pt>
                <c:pt idx="24533">
                  <c:v>2.8253000000000004</c:v>
                </c:pt>
                <c:pt idx="24534">
                  <c:v>2.8255500000000002</c:v>
                </c:pt>
                <c:pt idx="24535">
                  <c:v>2.8257999999999996</c:v>
                </c:pt>
                <c:pt idx="24536">
                  <c:v>2.82605</c:v>
                </c:pt>
                <c:pt idx="24537">
                  <c:v>2.8262999999999998</c:v>
                </c:pt>
                <c:pt idx="24538">
                  <c:v>2.8265500000000001</c:v>
                </c:pt>
                <c:pt idx="24539">
                  <c:v>2.8268</c:v>
                </c:pt>
                <c:pt idx="24540">
                  <c:v>2.8270499999999998</c:v>
                </c:pt>
                <c:pt idx="24541">
                  <c:v>2.8273000000000001</c:v>
                </c:pt>
                <c:pt idx="24542">
                  <c:v>2.82755</c:v>
                </c:pt>
                <c:pt idx="24543">
                  <c:v>2.8278000000000003</c:v>
                </c:pt>
                <c:pt idx="24544">
                  <c:v>2.8280499999999997</c:v>
                </c:pt>
                <c:pt idx="24545">
                  <c:v>2.8283</c:v>
                </c:pt>
                <c:pt idx="24546">
                  <c:v>2.8285499999999999</c:v>
                </c:pt>
                <c:pt idx="24547">
                  <c:v>2.8287999999999998</c:v>
                </c:pt>
                <c:pt idx="24548">
                  <c:v>2.8290500000000001</c:v>
                </c:pt>
                <c:pt idx="24549">
                  <c:v>2.8292999999999999</c:v>
                </c:pt>
                <c:pt idx="24550">
                  <c:v>2.8295500000000002</c:v>
                </c:pt>
                <c:pt idx="24551">
                  <c:v>2.8298000000000001</c:v>
                </c:pt>
                <c:pt idx="24552">
                  <c:v>2.8300500000000004</c:v>
                </c:pt>
                <c:pt idx="24553">
                  <c:v>2.8302999999999998</c:v>
                </c:pt>
                <c:pt idx="24554">
                  <c:v>2.8305499999999997</c:v>
                </c:pt>
                <c:pt idx="24555">
                  <c:v>2.8308</c:v>
                </c:pt>
                <c:pt idx="24556">
                  <c:v>2.8310499999999998</c:v>
                </c:pt>
                <c:pt idx="24557">
                  <c:v>2.8313000000000001</c:v>
                </c:pt>
                <c:pt idx="24558">
                  <c:v>2.83155</c:v>
                </c:pt>
                <c:pt idx="24559">
                  <c:v>2.8318000000000003</c:v>
                </c:pt>
                <c:pt idx="24560">
                  <c:v>2.8320500000000002</c:v>
                </c:pt>
                <c:pt idx="24561">
                  <c:v>2.8323</c:v>
                </c:pt>
                <c:pt idx="24562">
                  <c:v>2.8325499999999999</c:v>
                </c:pt>
                <c:pt idx="24563">
                  <c:v>2.8327999999999998</c:v>
                </c:pt>
                <c:pt idx="24564">
                  <c:v>2.8330500000000001</c:v>
                </c:pt>
                <c:pt idx="24565">
                  <c:v>2.8332999999999999</c:v>
                </c:pt>
                <c:pt idx="24566">
                  <c:v>2.8335499999999998</c:v>
                </c:pt>
                <c:pt idx="24567">
                  <c:v>2.8338000000000001</c:v>
                </c:pt>
                <c:pt idx="24568">
                  <c:v>2.83405</c:v>
                </c:pt>
                <c:pt idx="24569">
                  <c:v>2.8343000000000003</c:v>
                </c:pt>
                <c:pt idx="24570">
                  <c:v>2.8345500000000001</c:v>
                </c:pt>
                <c:pt idx="24571">
                  <c:v>2.8348</c:v>
                </c:pt>
                <c:pt idx="24572">
                  <c:v>2.8350499999999998</c:v>
                </c:pt>
                <c:pt idx="24573">
                  <c:v>2.8352999999999997</c:v>
                </c:pt>
                <c:pt idx="24574">
                  <c:v>2.83555</c:v>
                </c:pt>
                <c:pt idx="24575">
                  <c:v>2.8357999999999999</c:v>
                </c:pt>
                <c:pt idx="24576">
                  <c:v>2.8360500000000002</c:v>
                </c:pt>
                <c:pt idx="24577">
                  <c:v>2.8363</c:v>
                </c:pt>
                <c:pt idx="24578">
                  <c:v>2.8365500000000003</c:v>
                </c:pt>
                <c:pt idx="24579">
                  <c:v>2.8368000000000002</c:v>
                </c:pt>
                <c:pt idx="24580">
                  <c:v>2.8370499999999996</c:v>
                </c:pt>
                <c:pt idx="24581">
                  <c:v>2.8372999999999999</c:v>
                </c:pt>
                <c:pt idx="24582">
                  <c:v>2.8375499999999998</c:v>
                </c:pt>
                <c:pt idx="24583">
                  <c:v>2.8378000000000001</c:v>
                </c:pt>
                <c:pt idx="24584">
                  <c:v>2.83805</c:v>
                </c:pt>
                <c:pt idx="24585">
                  <c:v>2.8383000000000003</c:v>
                </c:pt>
                <c:pt idx="24586">
                  <c:v>2.8385500000000001</c:v>
                </c:pt>
                <c:pt idx="24587">
                  <c:v>2.8388</c:v>
                </c:pt>
                <c:pt idx="24588">
                  <c:v>2.8390500000000003</c:v>
                </c:pt>
                <c:pt idx="24589">
                  <c:v>2.8392999999999997</c:v>
                </c:pt>
                <c:pt idx="24590">
                  <c:v>2.83955</c:v>
                </c:pt>
                <c:pt idx="24591">
                  <c:v>2.8397999999999999</c:v>
                </c:pt>
                <c:pt idx="24592">
                  <c:v>2.8400500000000002</c:v>
                </c:pt>
                <c:pt idx="24593">
                  <c:v>2.8403</c:v>
                </c:pt>
                <c:pt idx="24594">
                  <c:v>2.8405499999999999</c:v>
                </c:pt>
                <c:pt idx="24595">
                  <c:v>2.8408000000000002</c:v>
                </c:pt>
                <c:pt idx="24596">
                  <c:v>2.8410500000000001</c:v>
                </c:pt>
                <c:pt idx="24597">
                  <c:v>2.8413000000000004</c:v>
                </c:pt>
                <c:pt idx="24598">
                  <c:v>2.8415499999999998</c:v>
                </c:pt>
                <c:pt idx="24599">
                  <c:v>2.8417999999999997</c:v>
                </c:pt>
                <c:pt idx="24600">
                  <c:v>2.84205</c:v>
                </c:pt>
                <c:pt idx="24601">
                  <c:v>2.8422999999999998</c:v>
                </c:pt>
                <c:pt idx="24602">
                  <c:v>2.8425500000000001</c:v>
                </c:pt>
                <c:pt idx="24603">
                  <c:v>2.8428</c:v>
                </c:pt>
                <c:pt idx="24604">
                  <c:v>2.8430500000000003</c:v>
                </c:pt>
                <c:pt idx="24605">
                  <c:v>2.8433000000000002</c:v>
                </c:pt>
                <c:pt idx="24606">
                  <c:v>2.84355</c:v>
                </c:pt>
                <c:pt idx="24607">
                  <c:v>2.8437999999999999</c:v>
                </c:pt>
                <c:pt idx="24608">
                  <c:v>2.8440499999999997</c:v>
                </c:pt>
                <c:pt idx="24609">
                  <c:v>2.8443000000000001</c:v>
                </c:pt>
                <c:pt idx="24610">
                  <c:v>2.8445499999999999</c:v>
                </c:pt>
                <c:pt idx="24611">
                  <c:v>2.8448000000000002</c:v>
                </c:pt>
                <c:pt idx="24612">
                  <c:v>2.8450500000000001</c:v>
                </c:pt>
                <c:pt idx="24613">
                  <c:v>2.8452999999999999</c:v>
                </c:pt>
                <c:pt idx="24614">
                  <c:v>2.8455500000000002</c:v>
                </c:pt>
                <c:pt idx="24615">
                  <c:v>2.8458000000000001</c:v>
                </c:pt>
                <c:pt idx="24616">
                  <c:v>2.84605</c:v>
                </c:pt>
                <c:pt idx="24617">
                  <c:v>2.8462999999999998</c:v>
                </c:pt>
                <c:pt idx="24618">
                  <c:v>2.8465500000000001</c:v>
                </c:pt>
                <c:pt idx="24619">
                  <c:v>2.8468</c:v>
                </c:pt>
                <c:pt idx="24620">
                  <c:v>2.8470499999999999</c:v>
                </c:pt>
                <c:pt idx="24621">
                  <c:v>2.8473000000000002</c:v>
                </c:pt>
                <c:pt idx="24622">
                  <c:v>2.84755</c:v>
                </c:pt>
                <c:pt idx="24623">
                  <c:v>2.8478000000000003</c:v>
                </c:pt>
                <c:pt idx="24624">
                  <c:v>2.8480500000000002</c:v>
                </c:pt>
                <c:pt idx="24625">
                  <c:v>2.8482999999999996</c:v>
                </c:pt>
                <c:pt idx="24626">
                  <c:v>2.8485499999999999</c:v>
                </c:pt>
                <c:pt idx="24627">
                  <c:v>2.8487999999999998</c:v>
                </c:pt>
                <c:pt idx="24628">
                  <c:v>2.8490500000000001</c:v>
                </c:pt>
                <c:pt idx="24629">
                  <c:v>2.8492999999999999</c:v>
                </c:pt>
                <c:pt idx="24630">
                  <c:v>2.8495500000000002</c:v>
                </c:pt>
                <c:pt idx="24631">
                  <c:v>2.8498000000000001</c:v>
                </c:pt>
                <c:pt idx="24632">
                  <c:v>2.85005</c:v>
                </c:pt>
                <c:pt idx="24633">
                  <c:v>2.8502999999999998</c:v>
                </c:pt>
                <c:pt idx="24634">
                  <c:v>2.8505499999999997</c:v>
                </c:pt>
                <c:pt idx="24635">
                  <c:v>2.8508</c:v>
                </c:pt>
                <c:pt idx="24636">
                  <c:v>2.8510499999999999</c:v>
                </c:pt>
                <c:pt idx="24637">
                  <c:v>2.8513000000000002</c:v>
                </c:pt>
                <c:pt idx="24638">
                  <c:v>2.85155</c:v>
                </c:pt>
                <c:pt idx="24639">
                  <c:v>2.8517999999999999</c:v>
                </c:pt>
                <c:pt idx="24640">
                  <c:v>2.8520500000000002</c:v>
                </c:pt>
                <c:pt idx="24641">
                  <c:v>2.8523000000000001</c:v>
                </c:pt>
                <c:pt idx="24642">
                  <c:v>2.8525499999999999</c:v>
                </c:pt>
                <c:pt idx="24643">
                  <c:v>2.8527999999999998</c:v>
                </c:pt>
                <c:pt idx="24644">
                  <c:v>2.8530500000000001</c:v>
                </c:pt>
                <c:pt idx="24645">
                  <c:v>2.8532999999999999</c:v>
                </c:pt>
                <c:pt idx="24646">
                  <c:v>2.8535499999999998</c:v>
                </c:pt>
                <c:pt idx="24647">
                  <c:v>2.8538000000000001</c:v>
                </c:pt>
                <c:pt idx="24648">
                  <c:v>2.85405</c:v>
                </c:pt>
                <c:pt idx="24649">
                  <c:v>2.8543000000000003</c:v>
                </c:pt>
                <c:pt idx="24650">
                  <c:v>2.8545500000000001</c:v>
                </c:pt>
                <c:pt idx="24651">
                  <c:v>2.8548</c:v>
                </c:pt>
                <c:pt idx="24652">
                  <c:v>2.8550499999999999</c:v>
                </c:pt>
                <c:pt idx="24653">
                  <c:v>2.8552999999999997</c:v>
                </c:pt>
                <c:pt idx="24654">
                  <c:v>2.85555</c:v>
                </c:pt>
                <c:pt idx="24655">
                  <c:v>2.8557999999999999</c:v>
                </c:pt>
                <c:pt idx="24656">
                  <c:v>2.8560500000000002</c:v>
                </c:pt>
                <c:pt idx="24657">
                  <c:v>2.8563000000000001</c:v>
                </c:pt>
                <c:pt idx="24658">
                  <c:v>2.8565499999999999</c:v>
                </c:pt>
                <c:pt idx="24659">
                  <c:v>2.8568000000000002</c:v>
                </c:pt>
                <c:pt idx="24660">
                  <c:v>2.8570500000000001</c:v>
                </c:pt>
                <c:pt idx="24661">
                  <c:v>2.8573</c:v>
                </c:pt>
                <c:pt idx="24662">
                  <c:v>2.8575499999999998</c:v>
                </c:pt>
                <c:pt idx="24663">
                  <c:v>2.8578000000000001</c:v>
                </c:pt>
                <c:pt idx="24664">
                  <c:v>2.85805</c:v>
                </c:pt>
                <c:pt idx="24665">
                  <c:v>2.8582999999999998</c:v>
                </c:pt>
                <c:pt idx="24666">
                  <c:v>2.8585500000000001</c:v>
                </c:pt>
                <c:pt idx="24667">
                  <c:v>2.8588</c:v>
                </c:pt>
                <c:pt idx="24668">
                  <c:v>2.8590500000000003</c:v>
                </c:pt>
                <c:pt idx="24669">
                  <c:v>2.8592999999999997</c:v>
                </c:pt>
                <c:pt idx="24670">
                  <c:v>2.85955</c:v>
                </c:pt>
                <c:pt idx="24671">
                  <c:v>2.8597999999999999</c:v>
                </c:pt>
                <c:pt idx="24672">
                  <c:v>2.8600499999999998</c:v>
                </c:pt>
                <c:pt idx="24673">
                  <c:v>2.8603000000000001</c:v>
                </c:pt>
                <c:pt idx="24674">
                  <c:v>2.8605499999999999</c:v>
                </c:pt>
                <c:pt idx="24675">
                  <c:v>2.8608000000000002</c:v>
                </c:pt>
                <c:pt idx="24676">
                  <c:v>2.8610500000000001</c:v>
                </c:pt>
                <c:pt idx="24677">
                  <c:v>2.8613000000000004</c:v>
                </c:pt>
                <c:pt idx="24678">
                  <c:v>2.8615499999999998</c:v>
                </c:pt>
                <c:pt idx="24679">
                  <c:v>2.8617999999999997</c:v>
                </c:pt>
                <c:pt idx="24680">
                  <c:v>2.86205</c:v>
                </c:pt>
                <c:pt idx="24681">
                  <c:v>2.8622999999999998</c:v>
                </c:pt>
                <c:pt idx="24682">
                  <c:v>2.8625500000000001</c:v>
                </c:pt>
                <c:pt idx="24683">
                  <c:v>2.8628</c:v>
                </c:pt>
                <c:pt idx="24684">
                  <c:v>2.8630499999999999</c:v>
                </c:pt>
                <c:pt idx="24685">
                  <c:v>2.8633000000000002</c:v>
                </c:pt>
                <c:pt idx="24686">
                  <c:v>2.86355</c:v>
                </c:pt>
                <c:pt idx="24687">
                  <c:v>2.8637999999999999</c:v>
                </c:pt>
                <c:pt idx="24688">
                  <c:v>2.8640499999999998</c:v>
                </c:pt>
                <c:pt idx="24689">
                  <c:v>2.8643000000000001</c:v>
                </c:pt>
                <c:pt idx="24690">
                  <c:v>2.8645499999999999</c:v>
                </c:pt>
                <c:pt idx="24691">
                  <c:v>2.8647999999999998</c:v>
                </c:pt>
                <c:pt idx="24692">
                  <c:v>2.8650500000000001</c:v>
                </c:pt>
                <c:pt idx="24693">
                  <c:v>2.8653</c:v>
                </c:pt>
                <c:pt idx="24694">
                  <c:v>2.8655500000000003</c:v>
                </c:pt>
                <c:pt idx="24695">
                  <c:v>2.8658000000000001</c:v>
                </c:pt>
                <c:pt idx="24696">
                  <c:v>2.86605</c:v>
                </c:pt>
                <c:pt idx="24697">
                  <c:v>2.8662999999999998</c:v>
                </c:pt>
                <c:pt idx="24698">
                  <c:v>2.8665499999999997</c:v>
                </c:pt>
                <c:pt idx="24699">
                  <c:v>2.8668</c:v>
                </c:pt>
                <c:pt idx="24700">
                  <c:v>2.8670499999999999</c:v>
                </c:pt>
                <c:pt idx="24701">
                  <c:v>2.8673000000000002</c:v>
                </c:pt>
                <c:pt idx="24702">
                  <c:v>2.86755</c:v>
                </c:pt>
                <c:pt idx="24703">
                  <c:v>2.8678000000000003</c:v>
                </c:pt>
                <c:pt idx="24704">
                  <c:v>2.8680500000000002</c:v>
                </c:pt>
                <c:pt idx="24705">
                  <c:v>2.8682999999999996</c:v>
                </c:pt>
                <c:pt idx="24706">
                  <c:v>2.8685499999999999</c:v>
                </c:pt>
                <c:pt idx="24707">
                  <c:v>2.8687999999999998</c:v>
                </c:pt>
                <c:pt idx="24708">
                  <c:v>2.8690500000000001</c:v>
                </c:pt>
                <c:pt idx="24709">
                  <c:v>2.8693</c:v>
                </c:pt>
                <c:pt idx="24710">
                  <c:v>2.8695499999999998</c:v>
                </c:pt>
                <c:pt idx="24711">
                  <c:v>2.8698000000000001</c:v>
                </c:pt>
                <c:pt idx="24712">
                  <c:v>2.87005</c:v>
                </c:pt>
                <c:pt idx="24713">
                  <c:v>2.8703000000000003</c:v>
                </c:pt>
                <c:pt idx="24714">
                  <c:v>2.8705499999999997</c:v>
                </c:pt>
                <c:pt idx="24715">
                  <c:v>2.8708</c:v>
                </c:pt>
                <c:pt idx="24716">
                  <c:v>2.8710499999999999</c:v>
                </c:pt>
                <c:pt idx="24717">
                  <c:v>2.8712999999999997</c:v>
                </c:pt>
                <c:pt idx="24718">
                  <c:v>2.87155</c:v>
                </c:pt>
                <c:pt idx="24719">
                  <c:v>2.8717999999999999</c:v>
                </c:pt>
                <c:pt idx="24720">
                  <c:v>2.8720500000000002</c:v>
                </c:pt>
                <c:pt idx="24721">
                  <c:v>2.8723000000000001</c:v>
                </c:pt>
                <c:pt idx="24722">
                  <c:v>2.8725500000000004</c:v>
                </c:pt>
                <c:pt idx="24723">
                  <c:v>2.8727999999999998</c:v>
                </c:pt>
                <c:pt idx="24724">
                  <c:v>2.8730499999999997</c:v>
                </c:pt>
                <c:pt idx="24725">
                  <c:v>2.8733</c:v>
                </c:pt>
                <c:pt idx="24726">
                  <c:v>2.8735499999999998</c:v>
                </c:pt>
                <c:pt idx="24727">
                  <c:v>2.8738000000000001</c:v>
                </c:pt>
                <c:pt idx="24728">
                  <c:v>2.87405</c:v>
                </c:pt>
                <c:pt idx="24729">
                  <c:v>2.8743000000000003</c:v>
                </c:pt>
                <c:pt idx="24730">
                  <c:v>2.8745500000000002</c:v>
                </c:pt>
                <c:pt idx="24731">
                  <c:v>2.8748</c:v>
                </c:pt>
                <c:pt idx="24732">
                  <c:v>2.8750499999999999</c:v>
                </c:pt>
                <c:pt idx="24733">
                  <c:v>2.8752999999999997</c:v>
                </c:pt>
                <c:pt idx="24734">
                  <c:v>2.8755500000000001</c:v>
                </c:pt>
                <c:pt idx="24735">
                  <c:v>2.8757999999999999</c:v>
                </c:pt>
                <c:pt idx="24736">
                  <c:v>2.8760499999999998</c:v>
                </c:pt>
                <c:pt idx="24737">
                  <c:v>2.8763000000000001</c:v>
                </c:pt>
                <c:pt idx="24738">
                  <c:v>2.8765499999999999</c:v>
                </c:pt>
                <c:pt idx="24739">
                  <c:v>2.8768000000000002</c:v>
                </c:pt>
                <c:pt idx="24740">
                  <c:v>2.8770500000000001</c:v>
                </c:pt>
                <c:pt idx="24741">
                  <c:v>2.8773</c:v>
                </c:pt>
                <c:pt idx="24742">
                  <c:v>2.8775499999999998</c:v>
                </c:pt>
                <c:pt idx="24743">
                  <c:v>2.8777999999999997</c:v>
                </c:pt>
                <c:pt idx="24744">
                  <c:v>2.87805</c:v>
                </c:pt>
                <c:pt idx="24745">
                  <c:v>2.8782999999999999</c:v>
                </c:pt>
                <c:pt idx="24746">
                  <c:v>2.8785500000000002</c:v>
                </c:pt>
                <c:pt idx="24747">
                  <c:v>2.8788</c:v>
                </c:pt>
                <c:pt idx="24748">
                  <c:v>2.8790500000000003</c:v>
                </c:pt>
                <c:pt idx="24749">
                  <c:v>2.8793000000000002</c:v>
                </c:pt>
                <c:pt idx="24750">
                  <c:v>2.8795499999999996</c:v>
                </c:pt>
                <c:pt idx="24751">
                  <c:v>2.8797999999999999</c:v>
                </c:pt>
                <c:pt idx="24752">
                  <c:v>2.8800499999999998</c:v>
                </c:pt>
                <c:pt idx="24753">
                  <c:v>2.8803000000000001</c:v>
                </c:pt>
                <c:pt idx="24754">
                  <c:v>2.8805499999999999</c:v>
                </c:pt>
                <c:pt idx="24755">
                  <c:v>2.8808000000000002</c:v>
                </c:pt>
                <c:pt idx="24756">
                  <c:v>2.8810500000000001</c:v>
                </c:pt>
                <c:pt idx="24757">
                  <c:v>2.8813</c:v>
                </c:pt>
                <c:pt idx="24758">
                  <c:v>2.8815500000000003</c:v>
                </c:pt>
                <c:pt idx="24759">
                  <c:v>2.8817999999999997</c:v>
                </c:pt>
                <c:pt idx="24760">
                  <c:v>2.88205</c:v>
                </c:pt>
                <c:pt idx="24761">
                  <c:v>2.8822999999999999</c:v>
                </c:pt>
                <c:pt idx="24762">
                  <c:v>2.8825500000000002</c:v>
                </c:pt>
                <c:pt idx="24763">
                  <c:v>2.8828</c:v>
                </c:pt>
                <c:pt idx="24764">
                  <c:v>2.8830499999999999</c:v>
                </c:pt>
                <c:pt idx="24765">
                  <c:v>2.8833000000000002</c:v>
                </c:pt>
                <c:pt idx="24766">
                  <c:v>2.8835500000000001</c:v>
                </c:pt>
                <c:pt idx="24767">
                  <c:v>2.8838000000000004</c:v>
                </c:pt>
                <c:pt idx="24768">
                  <c:v>2.8840499999999998</c:v>
                </c:pt>
                <c:pt idx="24769">
                  <c:v>2.8842999999999996</c:v>
                </c:pt>
                <c:pt idx="24770">
                  <c:v>2.8845499999999999</c:v>
                </c:pt>
                <c:pt idx="24771">
                  <c:v>2.8847999999999998</c:v>
                </c:pt>
                <c:pt idx="24772">
                  <c:v>2.8850500000000001</c:v>
                </c:pt>
                <c:pt idx="24773">
                  <c:v>2.8853</c:v>
                </c:pt>
                <c:pt idx="24774">
                  <c:v>2.8855500000000003</c:v>
                </c:pt>
                <c:pt idx="24775">
                  <c:v>2.8858000000000001</c:v>
                </c:pt>
                <c:pt idx="24776">
                  <c:v>2.88605</c:v>
                </c:pt>
                <c:pt idx="24777">
                  <c:v>2.8862999999999999</c:v>
                </c:pt>
                <c:pt idx="24778">
                  <c:v>2.8865499999999997</c:v>
                </c:pt>
                <c:pt idx="24779">
                  <c:v>2.8868</c:v>
                </c:pt>
                <c:pt idx="24780">
                  <c:v>2.8870499999999999</c:v>
                </c:pt>
                <c:pt idx="24781">
                  <c:v>2.8873000000000002</c:v>
                </c:pt>
                <c:pt idx="24782">
                  <c:v>2.8875500000000001</c:v>
                </c:pt>
                <c:pt idx="24783">
                  <c:v>2.8877999999999999</c:v>
                </c:pt>
                <c:pt idx="24784">
                  <c:v>2.8880500000000002</c:v>
                </c:pt>
                <c:pt idx="24785">
                  <c:v>2.8883000000000001</c:v>
                </c:pt>
                <c:pt idx="24786">
                  <c:v>2.88855</c:v>
                </c:pt>
                <c:pt idx="24787">
                  <c:v>2.8887999999999998</c:v>
                </c:pt>
                <c:pt idx="24788">
                  <c:v>2.8890500000000001</c:v>
                </c:pt>
                <c:pt idx="24789">
                  <c:v>2.8893</c:v>
                </c:pt>
                <c:pt idx="24790">
                  <c:v>2.8895499999999998</c:v>
                </c:pt>
                <c:pt idx="24791">
                  <c:v>2.8898000000000001</c:v>
                </c:pt>
                <c:pt idx="24792">
                  <c:v>2.89005</c:v>
                </c:pt>
                <c:pt idx="24793">
                  <c:v>2.8903000000000003</c:v>
                </c:pt>
                <c:pt idx="24794">
                  <c:v>2.8905500000000002</c:v>
                </c:pt>
                <c:pt idx="24795">
                  <c:v>2.8907999999999996</c:v>
                </c:pt>
                <c:pt idx="24796">
                  <c:v>2.8910499999999999</c:v>
                </c:pt>
                <c:pt idx="24797">
                  <c:v>2.8912999999999998</c:v>
                </c:pt>
                <c:pt idx="24798">
                  <c:v>2.8915500000000001</c:v>
                </c:pt>
                <c:pt idx="24799">
                  <c:v>2.8917999999999999</c:v>
                </c:pt>
                <c:pt idx="24800">
                  <c:v>2.8920500000000002</c:v>
                </c:pt>
                <c:pt idx="24801">
                  <c:v>2.8923000000000001</c:v>
                </c:pt>
                <c:pt idx="24802">
                  <c:v>2.89255</c:v>
                </c:pt>
                <c:pt idx="24803">
                  <c:v>2.8928000000000003</c:v>
                </c:pt>
                <c:pt idx="24804">
                  <c:v>2.8930499999999997</c:v>
                </c:pt>
                <c:pt idx="24805">
                  <c:v>2.8933</c:v>
                </c:pt>
                <c:pt idx="24806">
                  <c:v>2.8935499999999998</c:v>
                </c:pt>
                <c:pt idx="24807">
                  <c:v>2.8938000000000001</c:v>
                </c:pt>
                <c:pt idx="24808">
                  <c:v>2.89405</c:v>
                </c:pt>
                <c:pt idx="24809">
                  <c:v>2.8942999999999999</c:v>
                </c:pt>
                <c:pt idx="24810">
                  <c:v>2.8945500000000002</c:v>
                </c:pt>
                <c:pt idx="24811">
                  <c:v>2.8948</c:v>
                </c:pt>
                <c:pt idx="24812">
                  <c:v>2.8950500000000003</c:v>
                </c:pt>
                <c:pt idx="24813">
                  <c:v>2.8952999999999998</c:v>
                </c:pt>
                <c:pt idx="24814">
                  <c:v>2.8955500000000001</c:v>
                </c:pt>
                <c:pt idx="24815">
                  <c:v>2.8957999999999999</c:v>
                </c:pt>
                <c:pt idx="24816">
                  <c:v>2.8960499999999998</c:v>
                </c:pt>
                <c:pt idx="24817">
                  <c:v>2.8963000000000001</c:v>
                </c:pt>
                <c:pt idx="24818">
                  <c:v>2.89655</c:v>
                </c:pt>
                <c:pt idx="24819">
                  <c:v>2.8968000000000003</c:v>
                </c:pt>
                <c:pt idx="24820">
                  <c:v>2.8970500000000001</c:v>
                </c:pt>
                <c:pt idx="24821">
                  <c:v>2.8973</c:v>
                </c:pt>
                <c:pt idx="24822">
                  <c:v>2.8975499999999998</c:v>
                </c:pt>
                <c:pt idx="24823">
                  <c:v>2.8977999999999997</c:v>
                </c:pt>
                <c:pt idx="24824">
                  <c:v>2.89805</c:v>
                </c:pt>
                <c:pt idx="24825">
                  <c:v>2.8982999999999999</c:v>
                </c:pt>
                <c:pt idx="24826">
                  <c:v>2.8985500000000002</c:v>
                </c:pt>
                <c:pt idx="24827">
                  <c:v>2.8988</c:v>
                </c:pt>
                <c:pt idx="24828">
                  <c:v>2.8990499999999999</c:v>
                </c:pt>
                <c:pt idx="24829">
                  <c:v>2.8993000000000002</c:v>
                </c:pt>
                <c:pt idx="24830">
                  <c:v>2.8995500000000001</c:v>
                </c:pt>
                <c:pt idx="24831">
                  <c:v>2.8997999999999999</c:v>
                </c:pt>
                <c:pt idx="24832">
                  <c:v>2.9000499999999998</c:v>
                </c:pt>
                <c:pt idx="24833">
                  <c:v>2.9003000000000001</c:v>
                </c:pt>
                <c:pt idx="24834">
                  <c:v>2.90055</c:v>
                </c:pt>
                <c:pt idx="24835">
                  <c:v>2.9007999999999998</c:v>
                </c:pt>
                <c:pt idx="24836">
                  <c:v>2.9010500000000001</c:v>
                </c:pt>
                <c:pt idx="24837">
                  <c:v>2.9013</c:v>
                </c:pt>
                <c:pt idx="24838">
                  <c:v>2.9015500000000003</c:v>
                </c:pt>
                <c:pt idx="24839">
                  <c:v>2.9018000000000002</c:v>
                </c:pt>
                <c:pt idx="24840">
                  <c:v>2.90205</c:v>
                </c:pt>
                <c:pt idx="24841">
                  <c:v>2.9022999999999999</c:v>
                </c:pt>
                <c:pt idx="24842">
                  <c:v>2.9025499999999997</c:v>
                </c:pt>
                <c:pt idx="24843">
                  <c:v>2.9028</c:v>
                </c:pt>
                <c:pt idx="24844">
                  <c:v>2.9030499999999999</c:v>
                </c:pt>
                <c:pt idx="24845">
                  <c:v>2.9033000000000002</c:v>
                </c:pt>
                <c:pt idx="24846">
                  <c:v>2.9035500000000001</c:v>
                </c:pt>
                <c:pt idx="24847">
                  <c:v>2.9037999999999999</c:v>
                </c:pt>
                <c:pt idx="24848">
                  <c:v>2.9040500000000002</c:v>
                </c:pt>
                <c:pt idx="24849">
                  <c:v>2.9042999999999997</c:v>
                </c:pt>
                <c:pt idx="24850">
                  <c:v>2.90455</c:v>
                </c:pt>
                <c:pt idx="24851">
                  <c:v>2.9047999999999998</c:v>
                </c:pt>
                <c:pt idx="24852">
                  <c:v>2.9050500000000001</c:v>
                </c:pt>
                <c:pt idx="24853">
                  <c:v>2.9053</c:v>
                </c:pt>
                <c:pt idx="24854">
                  <c:v>2.9055499999999999</c:v>
                </c:pt>
                <c:pt idx="24855">
                  <c:v>2.9058000000000002</c:v>
                </c:pt>
                <c:pt idx="24856">
                  <c:v>2.90605</c:v>
                </c:pt>
                <c:pt idx="24857">
                  <c:v>2.9063000000000003</c:v>
                </c:pt>
                <c:pt idx="24858">
                  <c:v>2.9065499999999997</c:v>
                </c:pt>
                <c:pt idx="24859">
                  <c:v>2.9068000000000001</c:v>
                </c:pt>
                <c:pt idx="24860">
                  <c:v>2.9070499999999999</c:v>
                </c:pt>
                <c:pt idx="24861">
                  <c:v>2.9072999999999998</c:v>
                </c:pt>
                <c:pt idx="24862">
                  <c:v>2.9075500000000001</c:v>
                </c:pt>
                <c:pt idx="24863">
                  <c:v>2.9077999999999999</c:v>
                </c:pt>
                <c:pt idx="24864">
                  <c:v>2.9080500000000002</c:v>
                </c:pt>
                <c:pt idx="24865">
                  <c:v>2.9083000000000001</c:v>
                </c:pt>
                <c:pt idx="24866">
                  <c:v>2.9085500000000004</c:v>
                </c:pt>
                <c:pt idx="24867">
                  <c:v>2.9087999999999998</c:v>
                </c:pt>
                <c:pt idx="24868">
                  <c:v>2.9090499999999997</c:v>
                </c:pt>
                <c:pt idx="24869">
                  <c:v>2.9093</c:v>
                </c:pt>
                <c:pt idx="24870">
                  <c:v>2.9095499999999999</c:v>
                </c:pt>
                <c:pt idx="24871">
                  <c:v>2.9098000000000002</c:v>
                </c:pt>
                <c:pt idx="24872">
                  <c:v>2.91005</c:v>
                </c:pt>
                <c:pt idx="24873">
                  <c:v>2.9103000000000003</c:v>
                </c:pt>
                <c:pt idx="24874">
                  <c:v>2.9105500000000002</c:v>
                </c:pt>
                <c:pt idx="24875">
                  <c:v>2.9108000000000001</c:v>
                </c:pt>
                <c:pt idx="24876">
                  <c:v>2.9110499999999999</c:v>
                </c:pt>
                <c:pt idx="24877">
                  <c:v>2.9112999999999998</c:v>
                </c:pt>
                <c:pt idx="24878">
                  <c:v>2.9115500000000001</c:v>
                </c:pt>
                <c:pt idx="24879">
                  <c:v>2.9117999999999999</c:v>
                </c:pt>
                <c:pt idx="24880">
                  <c:v>2.9120499999999998</c:v>
                </c:pt>
                <c:pt idx="24881">
                  <c:v>2.9123000000000001</c:v>
                </c:pt>
                <c:pt idx="24882">
                  <c:v>2.91255</c:v>
                </c:pt>
                <c:pt idx="24883">
                  <c:v>2.9128000000000003</c:v>
                </c:pt>
                <c:pt idx="24884">
                  <c:v>2.9130500000000001</c:v>
                </c:pt>
                <c:pt idx="24885">
                  <c:v>2.9133</c:v>
                </c:pt>
                <c:pt idx="24886">
                  <c:v>2.9135499999999999</c:v>
                </c:pt>
                <c:pt idx="24887">
                  <c:v>2.9137999999999997</c:v>
                </c:pt>
                <c:pt idx="24888">
                  <c:v>2.91405</c:v>
                </c:pt>
                <c:pt idx="24889">
                  <c:v>2.9142999999999999</c:v>
                </c:pt>
                <c:pt idx="24890">
                  <c:v>2.9145500000000002</c:v>
                </c:pt>
                <c:pt idx="24891">
                  <c:v>2.9148000000000001</c:v>
                </c:pt>
                <c:pt idx="24892">
                  <c:v>2.9150500000000004</c:v>
                </c:pt>
                <c:pt idx="24893">
                  <c:v>2.9153000000000002</c:v>
                </c:pt>
                <c:pt idx="24894">
                  <c:v>2.9155499999999996</c:v>
                </c:pt>
                <c:pt idx="24895">
                  <c:v>2.9157999999999999</c:v>
                </c:pt>
                <c:pt idx="24896">
                  <c:v>2.9160499999999998</c:v>
                </c:pt>
                <c:pt idx="24897">
                  <c:v>2.9163000000000001</c:v>
                </c:pt>
                <c:pt idx="24898">
                  <c:v>2.91655</c:v>
                </c:pt>
                <c:pt idx="24899">
                  <c:v>2.9168000000000003</c:v>
                </c:pt>
                <c:pt idx="24900">
                  <c:v>2.9170500000000001</c:v>
                </c:pt>
                <c:pt idx="24901">
                  <c:v>2.9173</c:v>
                </c:pt>
                <c:pt idx="24902">
                  <c:v>2.9175500000000003</c:v>
                </c:pt>
                <c:pt idx="24903">
                  <c:v>2.9177999999999997</c:v>
                </c:pt>
                <c:pt idx="24904">
                  <c:v>2.91805</c:v>
                </c:pt>
                <c:pt idx="24905">
                  <c:v>2.9182999999999999</c:v>
                </c:pt>
                <c:pt idx="24906">
                  <c:v>2.9185499999999998</c:v>
                </c:pt>
                <c:pt idx="24907">
                  <c:v>2.9188000000000001</c:v>
                </c:pt>
                <c:pt idx="24908">
                  <c:v>2.9190499999999999</c:v>
                </c:pt>
                <c:pt idx="24909">
                  <c:v>2.9193000000000002</c:v>
                </c:pt>
                <c:pt idx="24910">
                  <c:v>2.9195500000000001</c:v>
                </c:pt>
                <c:pt idx="24911">
                  <c:v>2.9198000000000004</c:v>
                </c:pt>
                <c:pt idx="24912">
                  <c:v>2.9200499999999998</c:v>
                </c:pt>
                <c:pt idx="24913">
                  <c:v>2.9202999999999997</c:v>
                </c:pt>
                <c:pt idx="24914">
                  <c:v>2.92055</c:v>
                </c:pt>
                <c:pt idx="24915">
                  <c:v>2.9207999999999998</c:v>
                </c:pt>
                <c:pt idx="24916">
                  <c:v>2.9210500000000001</c:v>
                </c:pt>
                <c:pt idx="24917">
                  <c:v>2.9213</c:v>
                </c:pt>
                <c:pt idx="24918">
                  <c:v>2.9215500000000003</c:v>
                </c:pt>
                <c:pt idx="24919">
                  <c:v>2.9218000000000002</c:v>
                </c:pt>
                <c:pt idx="24920">
                  <c:v>2.92205</c:v>
                </c:pt>
                <c:pt idx="24921">
                  <c:v>2.9222999999999999</c:v>
                </c:pt>
                <c:pt idx="24922">
                  <c:v>2.9225499999999998</c:v>
                </c:pt>
                <c:pt idx="24923">
                  <c:v>2.9228000000000001</c:v>
                </c:pt>
                <c:pt idx="24924">
                  <c:v>2.9230499999999999</c:v>
                </c:pt>
                <c:pt idx="24925">
                  <c:v>2.9233000000000002</c:v>
                </c:pt>
                <c:pt idx="24926">
                  <c:v>2.9235500000000001</c:v>
                </c:pt>
                <c:pt idx="24927">
                  <c:v>2.9238</c:v>
                </c:pt>
                <c:pt idx="24928">
                  <c:v>2.9240500000000003</c:v>
                </c:pt>
                <c:pt idx="24929">
                  <c:v>2.9243000000000001</c:v>
                </c:pt>
                <c:pt idx="24930">
                  <c:v>2.92455</c:v>
                </c:pt>
                <c:pt idx="24931">
                  <c:v>2.9247999999999998</c:v>
                </c:pt>
                <c:pt idx="24932">
                  <c:v>2.9250499999999997</c:v>
                </c:pt>
                <c:pt idx="24933">
                  <c:v>2.9253</c:v>
                </c:pt>
                <c:pt idx="24934">
                  <c:v>2.9255499999999999</c:v>
                </c:pt>
                <c:pt idx="24935">
                  <c:v>2.9258000000000002</c:v>
                </c:pt>
                <c:pt idx="24936">
                  <c:v>2.92605</c:v>
                </c:pt>
                <c:pt idx="24937">
                  <c:v>2.9263000000000003</c:v>
                </c:pt>
                <c:pt idx="24938">
                  <c:v>2.9265499999999998</c:v>
                </c:pt>
                <c:pt idx="24939">
                  <c:v>2.9267999999999996</c:v>
                </c:pt>
                <c:pt idx="24940">
                  <c:v>2.9270499999999999</c:v>
                </c:pt>
                <c:pt idx="24941">
                  <c:v>2.9272999999999998</c:v>
                </c:pt>
                <c:pt idx="24942">
                  <c:v>2.9275500000000001</c:v>
                </c:pt>
                <c:pt idx="24943">
                  <c:v>2.9278</c:v>
                </c:pt>
                <c:pt idx="24944">
                  <c:v>2.9280500000000003</c:v>
                </c:pt>
                <c:pt idx="24945">
                  <c:v>2.9283000000000001</c:v>
                </c:pt>
                <c:pt idx="24946">
                  <c:v>2.92855</c:v>
                </c:pt>
                <c:pt idx="24947">
                  <c:v>2.9287999999999998</c:v>
                </c:pt>
                <c:pt idx="24948">
                  <c:v>2.9290499999999997</c:v>
                </c:pt>
                <c:pt idx="24949">
                  <c:v>2.9293</c:v>
                </c:pt>
                <c:pt idx="24950">
                  <c:v>2.9295499999999999</c:v>
                </c:pt>
                <c:pt idx="24951">
                  <c:v>2.9298000000000002</c:v>
                </c:pt>
                <c:pt idx="24952">
                  <c:v>2.93005</c:v>
                </c:pt>
                <c:pt idx="24953">
                  <c:v>2.9302999999999999</c:v>
                </c:pt>
                <c:pt idx="24954">
                  <c:v>2.9305500000000002</c:v>
                </c:pt>
                <c:pt idx="24955">
                  <c:v>2.9308000000000001</c:v>
                </c:pt>
                <c:pt idx="24956">
                  <c:v>2.9310499999999999</c:v>
                </c:pt>
                <c:pt idx="24957">
                  <c:v>2.9312999999999998</c:v>
                </c:pt>
                <c:pt idx="24958">
                  <c:v>2.9315500000000001</c:v>
                </c:pt>
                <c:pt idx="24959">
                  <c:v>2.9318</c:v>
                </c:pt>
                <c:pt idx="24960">
                  <c:v>2.9320499999999998</c:v>
                </c:pt>
                <c:pt idx="24961">
                  <c:v>2.9323000000000001</c:v>
                </c:pt>
                <c:pt idx="24962">
                  <c:v>2.93255</c:v>
                </c:pt>
                <c:pt idx="24963">
                  <c:v>2.9328000000000003</c:v>
                </c:pt>
                <c:pt idx="24964">
                  <c:v>2.9330500000000002</c:v>
                </c:pt>
                <c:pt idx="24965">
                  <c:v>2.9333</c:v>
                </c:pt>
                <c:pt idx="24966">
                  <c:v>2.9335499999999999</c:v>
                </c:pt>
                <c:pt idx="24967">
                  <c:v>2.9337999999999997</c:v>
                </c:pt>
                <c:pt idx="24968">
                  <c:v>2.93405</c:v>
                </c:pt>
                <c:pt idx="24969">
                  <c:v>2.9342999999999999</c:v>
                </c:pt>
                <c:pt idx="24970">
                  <c:v>2.9345500000000002</c:v>
                </c:pt>
                <c:pt idx="24971">
                  <c:v>2.9348000000000001</c:v>
                </c:pt>
                <c:pt idx="24972">
                  <c:v>2.9350499999999999</c:v>
                </c:pt>
                <c:pt idx="24973">
                  <c:v>2.9353000000000002</c:v>
                </c:pt>
                <c:pt idx="24974">
                  <c:v>2.9355499999999997</c:v>
                </c:pt>
                <c:pt idx="24975">
                  <c:v>2.9358</c:v>
                </c:pt>
                <c:pt idx="24976">
                  <c:v>2.9360499999999998</c:v>
                </c:pt>
                <c:pt idx="24977">
                  <c:v>2.9363000000000001</c:v>
                </c:pt>
                <c:pt idx="24978">
                  <c:v>2.93655</c:v>
                </c:pt>
                <c:pt idx="24979">
                  <c:v>2.9367999999999999</c:v>
                </c:pt>
                <c:pt idx="24980">
                  <c:v>2.9370500000000002</c:v>
                </c:pt>
                <c:pt idx="24981">
                  <c:v>2.9373</c:v>
                </c:pt>
                <c:pt idx="24982">
                  <c:v>2.9375500000000003</c:v>
                </c:pt>
                <c:pt idx="24983">
                  <c:v>2.9377999999999997</c:v>
                </c:pt>
                <c:pt idx="24984">
                  <c:v>2.9380500000000001</c:v>
                </c:pt>
                <c:pt idx="24985">
                  <c:v>2.9382999999999999</c:v>
                </c:pt>
                <c:pt idx="24986">
                  <c:v>2.9385499999999998</c:v>
                </c:pt>
                <c:pt idx="24987">
                  <c:v>2.9388000000000001</c:v>
                </c:pt>
                <c:pt idx="24988">
                  <c:v>2.9390499999999999</c:v>
                </c:pt>
                <c:pt idx="24989">
                  <c:v>2.9393000000000002</c:v>
                </c:pt>
                <c:pt idx="24990">
                  <c:v>2.9395500000000001</c:v>
                </c:pt>
                <c:pt idx="24991">
                  <c:v>2.9398</c:v>
                </c:pt>
                <c:pt idx="24992">
                  <c:v>2.9400499999999998</c:v>
                </c:pt>
                <c:pt idx="24993">
                  <c:v>2.9402999999999997</c:v>
                </c:pt>
                <c:pt idx="24994">
                  <c:v>2.94055</c:v>
                </c:pt>
                <c:pt idx="24995">
                  <c:v>2.9407999999999999</c:v>
                </c:pt>
                <c:pt idx="24996">
                  <c:v>2.9410500000000002</c:v>
                </c:pt>
                <c:pt idx="24997">
                  <c:v>2.9413</c:v>
                </c:pt>
                <c:pt idx="24998">
                  <c:v>2.9415499999999999</c:v>
                </c:pt>
                <c:pt idx="24999">
                  <c:v>2.9418000000000002</c:v>
                </c:pt>
                <c:pt idx="25000">
                  <c:v>2.9420500000000001</c:v>
                </c:pt>
                <c:pt idx="25001">
                  <c:v>2.9422999999999999</c:v>
                </c:pt>
                <c:pt idx="25002">
                  <c:v>2.9425499999999998</c:v>
                </c:pt>
                <c:pt idx="25003">
                  <c:v>2.9428000000000001</c:v>
                </c:pt>
                <c:pt idx="25004">
                  <c:v>2.9430499999999999</c:v>
                </c:pt>
                <c:pt idx="25005">
                  <c:v>2.9432999999999998</c:v>
                </c:pt>
                <c:pt idx="25006">
                  <c:v>2.9435500000000001</c:v>
                </c:pt>
                <c:pt idx="25007">
                  <c:v>2.9438</c:v>
                </c:pt>
                <c:pt idx="25008">
                  <c:v>2.9440500000000003</c:v>
                </c:pt>
                <c:pt idx="25009">
                  <c:v>2.9443000000000001</c:v>
                </c:pt>
                <c:pt idx="25010">
                  <c:v>2.94455</c:v>
                </c:pt>
                <c:pt idx="25011">
                  <c:v>2.9447999999999999</c:v>
                </c:pt>
                <c:pt idx="25012">
                  <c:v>2.9450499999999997</c:v>
                </c:pt>
                <c:pt idx="25013">
                  <c:v>2.9453</c:v>
                </c:pt>
                <c:pt idx="25014">
                  <c:v>2.9455499999999999</c:v>
                </c:pt>
                <c:pt idx="25015">
                  <c:v>2.9458000000000002</c:v>
                </c:pt>
                <c:pt idx="25016">
                  <c:v>2.9460500000000001</c:v>
                </c:pt>
                <c:pt idx="25017">
                  <c:v>2.9462999999999999</c:v>
                </c:pt>
                <c:pt idx="25018">
                  <c:v>2.9465500000000002</c:v>
                </c:pt>
                <c:pt idx="25019">
                  <c:v>2.9467999999999996</c:v>
                </c:pt>
                <c:pt idx="25020">
                  <c:v>2.9470499999999999</c:v>
                </c:pt>
                <c:pt idx="25021">
                  <c:v>2.9472999999999998</c:v>
                </c:pt>
                <c:pt idx="25022">
                  <c:v>2.9475500000000001</c:v>
                </c:pt>
                <c:pt idx="25023">
                  <c:v>2.9478</c:v>
                </c:pt>
                <c:pt idx="25024">
                  <c:v>2.9480499999999998</c:v>
                </c:pt>
                <c:pt idx="25025">
                  <c:v>2.9483000000000001</c:v>
                </c:pt>
                <c:pt idx="25026">
                  <c:v>2.94855</c:v>
                </c:pt>
                <c:pt idx="25027">
                  <c:v>2.9488000000000003</c:v>
                </c:pt>
                <c:pt idx="25028">
                  <c:v>2.9490499999999997</c:v>
                </c:pt>
                <c:pt idx="25029">
                  <c:v>2.9493</c:v>
                </c:pt>
                <c:pt idx="25030">
                  <c:v>2.9495499999999999</c:v>
                </c:pt>
                <c:pt idx="25031">
                  <c:v>2.9497999999999998</c:v>
                </c:pt>
                <c:pt idx="25032">
                  <c:v>2.9500500000000001</c:v>
                </c:pt>
                <c:pt idx="25033">
                  <c:v>2.9502999999999999</c:v>
                </c:pt>
                <c:pt idx="25034">
                  <c:v>2.9505500000000002</c:v>
                </c:pt>
                <c:pt idx="25035">
                  <c:v>2.9508000000000001</c:v>
                </c:pt>
                <c:pt idx="25036">
                  <c:v>2.9510500000000004</c:v>
                </c:pt>
                <c:pt idx="25037">
                  <c:v>2.9512999999999998</c:v>
                </c:pt>
                <c:pt idx="25038">
                  <c:v>2.9515499999999997</c:v>
                </c:pt>
                <c:pt idx="25039">
                  <c:v>2.9518</c:v>
                </c:pt>
                <c:pt idx="25040">
                  <c:v>2.9520499999999998</c:v>
                </c:pt>
                <c:pt idx="25041">
                  <c:v>2.9523000000000001</c:v>
                </c:pt>
                <c:pt idx="25042">
                  <c:v>2.95255</c:v>
                </c:pt>
                <c:pt idx="25043">
                  <c:v>2.9528000000000003</c:v>
                </c:pt>
                <c:pt idx="25044">
                  <c:v>2.9530500000000002</c:v>
                </c:pt>
                <c:pt idx="25045">
                  <c:v>2.9533</c:v>
                </c:pt>
                <c:pt idx="25046">
                  <c:v>2.9535499999999999</c:v>
                </c:pt>
                <c:pt idx="25047">
                  <c:v>2.9537999999999998</c:v>
                </c:pt>
                <c:pt idx="25048">
                  <c:v>2.9540500000000001</c:v>
                </c:pt>
                <c:pt idx="25049">
                  <c:v>2.9542999999999999</c:v>
                </c:pt>
                <c:pt idx="25050">
                  <c:v>2.9545499999999998</c:v>
                </c:pt>
                <c:pt idx="25051">
                  <c:v>2.9548000000000001</c:v>
                </c:pt>
                <c:pt idx="25052">
                  <c:v>2.95505</c:v>
                </c:pt>
                <c:pt idx="25053">
                  <c:v>2.9553000000000003</c:v>
                </c:pt>
                <c:pt idx="25054">
                  <c:v>2.9555500000000001</c:v>
                </c:pt>
                <c:pt idx="25055">
                  <c:v>2.9558</c:v>
                </c:pt>
                <c:pt idx="25056">
                  <c:v>2.9560499999999998</c:v>
                </c:pt>
                <c:pt idx="25057">
                  <c:v>2.9562999999999997</c:v>
                </c:pt>
                <c:pt idx="25058">
                  <c:v>2.95655</c:v>
                </c:pt>
                <c:pt idx="25059">
                  <c:v>2.9567999999999999</c:v>
                </c:pt>
                <c:pt idx="25060">
                  <c:v>2.9570500000000002</c:v>
                </c:pt>
                <c:pt idx="25061">
                  <c:v>2.9573</c:v>
                </c:pt>
                <c:pt idx="25062">
                  <c:v>2.9575500000000003</c:v>
                </c:pt>
                <c:pt idx="25063">
                  <c:v>2.9578000000000002</c:v>
                </c:pt>
                <c:pt idx="25064">
                  <c:v>2.9580499999999996</c:v>
                </c:pt>
                <c:pt idx="25065">
                  <c:v>2.9582999999999999</c:v>
                </c:pt>
                <c:pt idx="25066">
                  <c:v>2.9585499999999998</c:v>
                </c:pt>
                <c:pt idx="25067">
                  <c:v>2.9588000000000001</c:v>
                </c:pt>
                <c:pt idx="25068">
                  <c:v>2.95905</c:v>
                </c:pt>
                <c:pt idx="25069">
                  <c:v>2.9593000000000003</c:v>
                </c:pt>
                <c:pt idx="25070">
                  <c:v>2.9595500000000001</c:v>
                </c:pt>
                <c:pt idx="25071">
                  <c:v>2.9598</c:v>
                </c:pt>
                <c:pt idx="25072">
                  <c:v>2.9600500000000003</c:v>
                </c:pt>
                <c:pt idx="25073">
                  <c:v>2.9602999999999997</c:v>
                </c:pt>
                <c:pt idx="25074">
                  <c:v>2.96055</c:v>
                </c:pt>
                <c:pt idx="25075">
                  <c:v>2.9607999999999999</c:v>
                </c:pt>
                <c:pt idx="25076">
                  <c:v>2.9610499999999997</c:v>
                </c:pt>
                <c:pt idx="25077">
                  <c:v>2.9613</c:v>
                </c:pt>
                <c:pt idx="25078">
                  <c:v>2.9615499999999999</c:v>
                </c:pt>
                <c:pt idx="25079">
                  <c:v>2.9618000000000002</c:v>
                </c:pt>
                <c:pt idx="25080">
                  <c:v>2.9620500000000001</c:v>
                </c:pt>
                <c:pt idx="25081">
                  <c:v>2.9623000000000004</c:v>
                </c:pt>
                <c:pt idx="25082">
                  <c:v>2.9625499999999998</c:v>
                </c:pt>
                <c:pt idx="25083">
                  <c:v>2.9627999999999997</c:v>
                </c:pt>
                <c:pt idx="25084">
                  <c:v>2.96305</c:v>
                </c:pt>
                <c:pt idx="25085">
                  <c:v>2.9632999999999998</c:v>
                </c:pt>
                <c:pt idx="25086">
                  <c:v>2.9635500000000001</c:v>
                </c:pt>
                <c:pt idx="25087">
                  <c:v>2.9638</c:v>
                </c:pt>
                <c:pt idx="25088">
                  <c:v>2.9640500000000003</c:v>
                </c:pt>
                <c:pt idx="25089">
                  <c:v>2.9643000000000002</c:v>
                </c:pt>
                <c:pt idx="25090">
                  <c:v>2.96455</c:v>
                </c:pt>
                <c:pt idx="25091">
                  <c:v>2.9647999999999999</c:v>
                </c:pt>
                <c:pt idx="25092">
                  <c:v>2.9650499999999997</c:v>
                </c:pt>
                <c:pt idx="25093">
                  <c:v>2.9653</c:v>
                </c:pt>
                <c:pt idx="25094">
                  <c:v>2.9655499999999999</c:v>
                </c:pt>
                <c:pt idx="25095">
                  <c:v>2.9658000000000002</c:v>
                </c:pt>
                <c:pt idx="25096">
                  <c:v>2.9660500000000001</c:v>
                </c:pt>
                <c:pt idx="25097">
                  <c:v>2.9662999999999999</c:v>
                </c:pt>
                <c:pt idx="25098">
                  <c:v>2.9665500000000002</c:v>
                </c:pt>
                <c:pt idx="25099">
                  <c:v>2.9668000000000001</c:v>
                </c:pt>
                <c:pt idx="25100">
                  <c:v>2.96705</c:v>
                </c:pt>
                <c:pt idx="25101">
                  <c:v>2.9672999999999998</c:v>
                </c:pt>
                <c:pt idx="25102">
                  <c:v>2.9675499999999997</c:v>
                </c:pt>
                <c:pt idx="25103">
                  <c:v>2.9678</c:v>
                </c:pt>
                <c:pt idx="25104">
                  <c:v>2.9680499999999999</c:v>
                </c:pt>
                <c:pt idx="25105">
                  <c:v>2.9683000000000002</c:v>
                </c:pt>
                <c:pt idx="25106">
                  <c:v>2.96855</c:v>
                </c:pt>
                <c:pt idx="25107">
                  <c:v>2.9688000000000003</c:v>
                </c:pt>
                <c:pt idx="25108">
                  <c:v>2.9690500000000002</c:v>
                </c:pt>
                <c:pt idx="25109">
                  <c:v>2.9692999999999996</c:v>
                </c:pt>
                <c:pt idx="25110">
                  <c:v>2.9695499999999999</c:v>
                </c:pt>
                <c:pt idx="25111">
                  <c:v>2.9697999999999998</c:v>
                </c:pt>
                <c:pt idx="25112">
                  <c:v>2.9700500000000001</c:v>
                </c:pt>
                <c:pt idx="25113">
                  <c:v>2.9702999999999999</c:v>
                </c:pt>
                <c:pt idx="25114">
                  <c:v>2.9705500000000002</c:v>
                </c:pt>
                <c:pt idx="25115">
                  <c:v>2.9708000000000001</c:v>
                </c:pt>
                <c:pt idx="25116">
                  <c:v>2.97105</c:v>
                </c:pt>
                <c:pt idx="25117">
                  <c:v>2.9713000000000003</c:v>
                </c:pt>
                <c:pt idx="25118">
                  <c:v>2.9715499999999997</c:v>
                </c:pt>
                <c:pt idx="25119">
                  <c:v>2.9718</c:v>
                </c:pt>
                <c:pt idx="25120">
                  <c:v>2.9720499999999999</c:v>
                </c:pt>
                <c:pt idx="25121">
                  <c:v>2.9723000000000002</c:v>
                </c:pt>
                <c:pt idx="25122">
                  <c:v>2.97255</c:v>
                </c:pt>
                <c:pt idx="25123">
                  <c:v>2.9727999999999999</c:v>
                </c:pt>
                <c:pt idx="25124">
                  <c:v>2.9730500000000002</c:v>
                </c:pt>
                <c:pt idx="25125">
                  <c:v>2.9733000000000001</c:v>
                </c:pt>
                <c:pt idx="25126">
                  <c:v>2.9735500000000004</c:v>
                </c:pt>
                <c:pt idx="25127">
                  <c:v>2.9737999999999998</c:v>
                </c:pt>
                <c:pt idx="25128">
                  <c:v>2.9740499999999996</c:v>
                </c:pt>
                <c:pt idx="25129">
                  <c:v>2.9742999999999999</c:v>
                </c:pt>
                <c:pt idx="25130">
                  <c:v>2.9745499999999998</c:v>
                </c:pt>
                <c:pt idx="25131">
                  <c:v>2.9748000000000001</c:v>
                </c:pt>
                <c:pt idx="25132">
                  <c:v>2.97505</c:v>
                </c:pt>
                <c:pt idx="25133">
                  <c:v>2.9753000000000003</c:v>
                </c:pt>
                <c:pt idx="25134">
                  <c:v>2.9755500000000001</c:v>
                </c:pt>
                <c:pt idx="25135">
                  <c:v>2.9758</c:v>
                </c:pt>
                <c:pt idx="25136">
                  <c:v>2.9760499999999999</c:v>
                </c:pt>
                <c:pt idx="25137">
                  <c:v>2.9762999999999997</c:v>
                </c:pt>
                <c:pt idx="25138">
                  <c:v>2.97655</c:v>
                </c:pt>
                <c:pt idx="25139">
                  <c:v>2.9767999999999999</c:v>
                </c:pt>
                <c:pt idx="25140">
                  <c:v>2.9770500000000002</c:v>
                </c:pt>
                <c:pt idx="25141">
                  <c:v>2.9773000000000001</c:v>
                </c:pt>
                <c:pt idx="25142">
                  <c:v>2.9775499999999999</c:v>
                </c:pt>
                <c:pt idx="25143">
                  <c:v>2.9778000000000002</c:v>
                </c:pt>
                <c:pt idx="25144">
                  <c:v>2.9780500000000001</c:v>
                </c:pt>
                <c:pt idx="25145">
                  <c:v>2.9782999999999999</c:v>
                </c:pt>
                <c:pt idx="25146">
                  <c:v>2.9785499999999998</c:v>
                </c:pt>
                <c:pt idx="25147">
                  <c:v>2.9788000000000001</c:v>
                </c:pt>
                <c:pt idx="25148">
                  <c:v>2.97905</c:v>
                </c:pt>
                <c:pt idx="25149">
                  <c:v>2.9792999999999998</c:v>
                </c:pt>
                <c:pt idx="25150">
                  <c:v>2.9795500000000001</c:v>
                </c:pt>
                <c:pt idx="25151">
                  <c:v>2.9798</c:v>
                </c:pt>
                <c:pt idx="25152">
                  <c:v>2.9800500000000003</c:v>
                </c:pt>
                <c:pt idx="25153">
                  <c:v>2.9803000000000002</c:v>
                </c:pt>
                <c:pt idx="25154">
                  <c:v>2.98055</c:v>
                </c:pt>
                <c:pt idx="25155">
                  <c:v>2.9807999999999999</c:v>
                </c:pt>
                <c:pt idx="25156">
                  <c:v>2.9810499999999998</c:v>
                </c:pt>
                <c:pt idx="25157">
                  <c:v>2.9813000000000001</c:v>
                </c:pt>
                <c:pt idx="25158">
                  <c:v>2.9815499999999999</c:v>
                </c:pt>
                <c:pt idx="25159">
                  <c:v>2.9818000000000002</c:v>
                </c:pt>
                <c:pt idx="25160">
                  <c:v>2.9820500000000001</c:v>
                </c:pt>
                <c:pt idx="25161">
                  <c:v>2.9823</c:v>
                </c:pt>
                <c:pt idx="25162">
                  <c:v>2.9825500000000003</c:v>
                </c:pt>
                <c:pt idx="25163">
                  <c:v>2.9827999999999997</c:v>
                </c:pt>
                <c:pt idx="25164">
                  <c:v>2.98305</c:v>
                </c:pt>
                <c:pt idx="25165">
                  <c:v>2.9832999999999998</c:v>
                </c:pt>
                <c:pt idx="25166">
                  <c:v>2.9835500000000001</c:v>
                </c:pt>
                <c:pt idx="25167">
                  <c:v>2.9838</c:v>
                </c:pt>
                <c:pt idx="25168">
                  <c:v>2.9840499999999999</c:v>
                </c:pt>
                <c:pt idx="25169">
                  <c:v>2.9843000000000002</c:v>
                </c:pt>
                <c:pt idx="25170">
                  <c:v>2.98455</c:v>
                </c:pt>
                <c:pt idx="25171">
                  <c:v>2.9848000000000003</c:v>
                </c:pt>
                <c:pt idx="25172">
                  <c:v>2.9850499999999998</c:v>
                </c:pt>
                <c:pt idx="25173">
                  <c:v>2.9853000000000001</c:v>
                </c:pt>
                <c:pt idx="25174">
                  <c:v>2.9855499999999999</c:v>
                </c:pt>
                <c:pt idx="25175">
                  <c:v>2.9857999999999998</c:v>
                </c:pt>
                <c:pt idx="25176">
                  <c:v>2.9860500000000001</c:v>
                </c:pt>
                <c:pt idx="25177">
                  <c:v>2.9863</c:v>
                </c:pt>
                <c:pt idx="25178">
                  <c:v>2.9865500000000003</c:v>
                </c:pt>
                <c:pt idx="25179">
                  <c:v>2.9868000000000001</c:v>
                </c:pt>
                <c:pt idx="25180">
                  <c:v>2.9870500000000004</c:v>
                </c:pt>
                <c:pt idx="25181">
                  <c:v>2.9872999999999998</c:v>
                </c:pt>
                <c:pt idx="25182">
                  <c:v>2.9875499999999997</c:v>
                </c:pt>
                <c:pt idx="25183">
                  <c:v>2.9878</c:v>
                </c:pt>
                <c:pt idx="25184">
                  <c:v>2.9880499999999999</c:v>
                </c:pt>
                <c:pt idx="25185">
                  <c:v>2.9883000000000002</c:v>
                </c:pt>
                <c:pt idx="25186">
                  <c:v>2.98855</c:v>
                </c:pt>
                <c:pt idx="25187">
                  <c:v>2.9887999999999999</c:v>
                </c:pt>
                <c:pt idx="25188">
                  <c:v>2.9890500000000002</c:v>
                </c:pt>
                <c:pt idx="25189">
                  <c:v>2.9893000000000001</c:v>
                </c:pt>
                <c:pt idx="25190">
                  <c:v>2.9895499999999999</c:v>
                </c:pt>
                <c:pt idx="25191">
                  <c:v>2.9897999999999998</c:v>
                </c:pt>
                <c:pt idx="25192">
                  <c:v>2.9900500000000001</c:v>
                </c:pt>
                <c:pt idx="25193">
                  <c:v>2.9903</c:v>
                </c:pt>
                <c:pt idx="25194">
                  <c:v>2.9905499999999998</c:v>
                </c:pt>
                <c:pt idx="25195">
                  <c:v>2.9908000000000001</c:v>
                </c:pt>
                <c:pt idx="25196">
                  <c:v>2.99105</c:v>
                </c:pt>
                <c:pt idx="25197">
                  <c:v>2.9913000000000003</c:v>
                </c:pt>
                <c:pt idx="25198">
                  <c:v>2.9915500000000002</c:v>
                </c:pt>
                <c:pt idx="25199">
                  <c:v>2.9918</c:v>
                </c:pt>
                <c:pt idx="25200">
                  <c:v>2.9920499999999999</c:v>
                </c:pt>
                <c:pt idx="25201">
                  <c:v>2.9922999999999997</c:v>
                </c:pt>
                <c:pt idx="25202">
                  <c:v>2.99255</c:v>
                </c:pt>
                <c:pt idx="25203">
                  <c:v>2.9927999999999999</c:v>
                </c:pt>
                <c:pt idx="25204">
                  <c:v>2.9930500000000002</c:v>
                </c:pt>
                <c:pt idx="25205">
                  <c:v>2.9933000000000001</c:v>
                </c:pt>
                <c:pt idx="25206">
                  <c:v>2.9935500000000004</c:v>
                </c:pt>
                <c:pt idx="25207">
                  <c:v>2.9938000000000002</c:v>
                </c:pt>
                <c:pt idx="25208">
                  <c:v>2.9940499999999997</c:v>
                </c:pt>
                <c:pt idx="25209">
                  <c:v>2.9943</c:v>
                </c:pt>
                <c:pt idx="25210">
                  <c:v>2.9945499999999998</c:v>
                </c:pt>
                <c:pt idx="25211">
                  <c:v>2.9948000000000001</c:v>
                </c:pt>
                <c:pt idx="25212">
                  <c:v>2.99505</c:v>
                </c:pt>
                <c:pt idx="25213">
                  <c:v>2.9952999999999999</c:v>
                </c:pt>
                <c:pt idx="25214">
                  <c:v>2.9955500000000002</c:v>
                </c:pt>
                <c:pt idx="25215">
                  <c:v>2.9958</c:v>
                </c:pt>
                <c:pt idx="25216">
                  <c:v>2.9960500000000003</c:v>
                </c:pt>
                <c:pt idx="25217">
                  <c:v>2.9962999999999997</c:v>
                </c:pt>
                <c:pt idx="25218">
                  <c:v>2.99655</c:v>
                </c:pt>
                <c:pt idx="25219">
                  <c:v>2.9967999999999999</c:v>
                </c:pt>
                <c:pt idx="25220">
                  <c:v>2.9970499999999998</c:v>
                </c:pt>
                <c:pt idx="25221">
                  <c:v>2.9973000000000001</c:v>
                </c:pt>
                <c:pt idx="25222">
                  <c:v>2.9975499999999999</c:v>
                </c:pt>
                <c:pt idx="25223">
                  <c:v>2.9978000000000002</c:v>
                </c:pt>
                <c:pt idx="25224">
                  <c:v>2.9980500000000001</c:v>
                </c:pt>
                <c:pt idx="25225">
                  <c:v>2.9983</c:v>
                </c:pt>
                <c:pt idx="25226">
                  <c:v>2.9985499999999998</c:v>
                </c:pt>
                <c:pt idx="25227">
                  <c:v>2.9987999999999997</c:v>
                </c:pt>
                <c:pt idx="25228">
                  <c:v>2.99905</c:v>
                </c:pt>
                <c:pt idx="25229">
                  <c:v>2.9992999999999999</c:v>
                </c:pt>
                <c:pt idx="25230">
                  <c:v>2.9995500000000002</c:v>
                </c:pt>
                <c:pt idx="25231">
                  <c:v>2.9998</c:v>
                </c:pt>
                <c:pt idx="25232">
                  <c:v>3.0000500000000003</c:v>
                </c:pt>
                <c:pt idx="25233">
                  <c:v>3.0003000000000002</c:v>
                </c:pt>
                <c:pt idx="25234">
                  <c:v>3.0005500000000001</c:v>
                </c:pt>
                <c:pt idx="25235">
                  <c:v>3.0007999999999999</c:v>
                </c:pt>
                <c:pt idx="25236">
                  <c:v>3.0010499999999998</c:v>
                </c:pt>
                <c:pt idx="25237">
                  <c:v>3.0013000000000001</c:v>
                </c:pt>
                <c:pt idx="25238">
                  <c:v>3.0015499999999999</c:v>
                </c:pt>
                <c:pt idx="25239">
                  <c:v>3.0018000000000002</c:v>
                </c:pt>
                <c:pt idx="25240">
                  <c:v>3.0020500000000001</c:v>
                </c:pt>
                <c:pt idx="25241">
                  <c:v>3.0023</c:v>
                </c:pt>
                <c:pt idx="25242">
                  <c:v>3.0025500000000003</c:v>
                </c:pt>
                <c:pt idx="25243">
                  <c:v>3.0027999999999997</c:v>
                </c:pt>
                <c:pt idx="25244">
                  <c:v>3.00305</c:v>
                </c:pt>
                <c:pt idx="25245">
                  <c:v>3.0032999999999999</c:v>
                </c:pt>
                <c:pt idx="25246">
                  <c:v>3.0035499999999997</c:v>
                </c:pt>
                <c:pt idx="25247">
                  <c:v>3.0038</c:v>
                </c:pt>
                <c:pt idx="25248">
                  <c:v>3.0040499999999999</c:v>
                </c:pt>
                <c:pt idx="25249">
                  <c:v>3.0043000000000002</c:v>
                </c:pt>
                <c:pt idx="25250">
                  <c:v>3.0045500000000001</c:v>
                </c:pt>
                <c:pt idx="25251">
                  <c:v>3.0048000000000004</c:v>
                </c:pt>
                <c:pt idx="25252">
                  <c:v>3.0050499999999998</c:v>
                </c:pt>
                <c:pt idx="25253">
                  <c:v>3.0052999999999996</c:v>
                </c:pt>
                <c:pt idx="25254">
                  <c:v>3.0055499999999999</c:v>
                </c:pt>
                <c:pt idx="25255">
                  <c:v>3.0057999999999998</c:v>
                </c:pt>
                <c:pt idx="25256">
                  <c:v>3.0060500000000001</c:v>
                </c:pt>
                <c:pt idx="25257">
                  <c:v>3.0063</c:v>
                </c:pt>
                <c:pt idx="25258">
                  <c:v>3.0065500000000003</c:v>
                </c:pt>
                <c:pt idx="25259">
                  <c:v>3.0068000000000001</c:v>
                </c:pt>
                <c:pt idx="25260">
                  <c:v>3.00705</c:v>
                </c:pt>
                <c:pt idx="25261">
                  <c:v>3.0072999999999999</c:v>
                </c:pt>
                <c:pt idx="25262">
                  <c:v>3.0075499999999997</c:v>
                </c:pt>
                <c:pt idx="25263">
                  <c:v>3.0078</c:v>
                </c:pt>
                <c:pt idx="25264">
                  <c:v>3.0080499999999999</c:v>
                </c:pt>
                <c:pt idx="25265">
                  <c:v>3.0083000000000002</c:v>
                </c:pt>
                <c:pt idx="25266">
                  <c:v>3.0085500000000001</c:v>
                </c:pt>
                <c:pt idx="25267">
                  <c:v>3.0087999999999999</c:v>
                </c:pt>
                <c:pt idx="25268">
                  <c:v>3.0090500000000002</c:v>
                </c:pt>
                <c:pt idx="25269">
                  <c:v>3.0093000000000001</c:v>
                </c:pt>
                <c:pt idx="25270">
                  <c:v>3.0095499999999999</c:v>
                </c:pt>
                <c:pt idx="25271">
                  <c:v>3.0097999999999998</c:v>
                </c:pt>
                <c:pt idx="25272">
                  <c:v>3.0100499999999997</c:v>
                </c:pt>
                <c:pt idx="25273">
                  <c:v>3.0103</c:v>
                </c:pt>
                <c:pt idx="25274">
                  <c:v>3.0105499999999998</c:v>
                </c:pt>
                <c:pt idx="25275">
                  <c:v>3.0108000000000001</c:v>
                </c:pt>
                <c:pt idx="25276">
                  <c:v>3.01105</c:v>
                </c:pt>
                <c:pt idx="25277">
                  <c:v>3.0113000000000003</c:v>
                </c:pt>
                <c:pt idx="25278">
                  <c:v>3.0115500000000002</c:v>
                </c:pt>
                <c:pt idx="25279">
                  <c:v>3.0117999999999996</c:v>
                </c:pt>
                <c:pt idx="25280">
                  <c:v>3.0120499999999999</c:v>
                </c:pt>
                <c:pt idx="25281">
                  <c:v>3.0122999999999998</c:v>
                </c:pt>
                <c:pt idx="25282">
                  <c:v>3.0125500000000001</c:v>
                </c:pt>
                <c:pt idx="25283">
                  <c:v>3.0127999999999999</c:v>
                </c:pt>
                <c:pt idx="25284">
                  <c:v>3.0130500000000002</c:v>
                </c:pt>
                <c:pt idx="25285">
                  <c:v>3.0133000000000001</c:v>
                </c:pt>
                <c:pt idx="25286">
                  <c:v>3.01355</c:v>
                </c:pt>
                <c:pt idx="25287">
                  <c:v>3.0138000000000003</c:v>
                </c:pt>
                <c:pt idx="25288">
                  <c:v>3.0140499999999997</c:v>
                </c:pt>
                <c:pt idx="25289">
                  <c:v>3.0143</c:v>
                </c:pt>
                <c:pt idx="25290">
                  <c:v>3.0145499999999998</c:v>
                </c:pt>
                <c:pt idx="25291">
                  <c:v>3.0148000000000001</c:v>
                </c:pt>
                <c:pt idx="25292">
                  <c:v>3.01505</c:v>
                </c:pt>
                <c:pt idx="25293">
                  <c:v>3.0152999999999999</c:v>
                </c:pt>
                <c:pt idx="25294">
                  <c:v>3.0155500000000002</c:v>
                </c:pt>
                <c:pt idx="25295">
                  <c:v>3.0158</c:v>
                </c:pt>
                <c:pt idx="25296">
                  <c:v>3.0160500000000003</c:v>
                </c:pt>
                <c:pt idx="25297">
                  <c:v>3.0162999999999998</c:v>
                </c:pt>
                <c:pt idx="25298">
                  <c:v>3.0165499999999996</c:v>
                </c:pt>
                <c:pt idx="25299">
                  <c:v>3.0167999999999999</c:v>
                </c:pt>
                <c:pt idx="25300">
                  <c:v>3.0170499999999998</c:v>
                </c:pt>
                <c:pt idx="25301">
                  <c:v>3.0173000000000001</c:v>
                </c:pt>
                <c:pt idx="25302">
                  <c:v>3.01755</c:v>
                </c:pt>
                <c:pt idx="25303">
                  <c:v>3.0178000000000003</c:v>
                </c:pt>
                <c:pt idx="25304">
                  <c:v>3.0180500000000001</c:v>
                </c:pt>
                <c:pt idx="25305">
                  <c:v>3.0183</c:v>
                </c:pt>
                <c:pt idx="25306">
                  <c:v>3.0185499999999998</c:v>
                </c:pt>
                <c:pt idx="25307">
                  <c:v>3.0187999999999997</c:v>
                </c:pt>
                <c:pt idx="25308">
                  <c:v>3.01905</c:v>
                </c:pt>
                <c:pt idx="25309">
                  <c:v>3.0192999999999999</c:v>
                </c:pt>
                <c:pt idx="25310">
                  <c:v>3.0195500000000002</c:v>
                </c:pt>
                <c:pt idx="25311">
                  <c:v>3.0198</c:v>
                </c:pt>
                <c:pt idx="25312">
                  <c:v>3.0200499999999999</c:v>
                </c:pt>
                <c:pt idx="25313">
                  <c:v>3.0203000000000002</c:v>
                </c:pt>
                <c:pt idx="25314">
                  <c:v>3.0205500000000001</c:v>
                </c:pt>
                <c:pt idx="25315">
                  <c:v>3.0207999999999999</c:v>
                </c:pt>
                <c:pt idx="25316">
                  <c:v>3.0210499999999998</c:v>
                </c:pt>
                <c:pt idx="25317">
                  <c:v>3.0213000000000001</c:v>
                </c:pt>
                <c:pt idx="25318">
                  <c:v>3.02155</c:v>
                </c:pt>
                <c:pt idx="25319">
                  <c:v>3.0217999999999998</c:v>
                </c:pt>
                <c:pt idx="25320">
                  <c:v>3.0220500000000001</c:v>
                </c:pt>
                <c:pt idx="25321">
                  <c:v>3.0223</c:v>
                </c:pt>
                <c:pt idx="25322">
                  <c:v>3.0225500000000003</c:v>
                </c:pt>
                <c:pt idx="25323">
                  <c:v>3.0228000000000002</c:v>
                </c:pt>
                <c:pt idx="25324">
                  <c:v>3.02305</c:v>
                </c:pt>
                <c:pt idx="25325">
                  <c:v>3.0232999999999999</c:v>
                </c:pt>
                <c:pt idx="25326">
                  <c:v>3.0235499999999997</c:v>
                </c:pt>
                <c:pt idx="25327">
                  <c:v>3.0238</c:v>
                </c:pt>
                <c:pt idx="25328">
                  <c:v>3.0240499999999999</c:v>
                </c:pt>
                <c:pt idx="25329">
                  <c:v>3.0243000000000002</c:v>
                </c:pt>
                <c:pt idx="25330">
                  <c:v>3.0245500000000001</c:v>
                </c:pt>
                <c:pt idx="25331">
                  <c:v>3.0247999999999999</c:v>
                </c:pt>
                <c:pt idx="25332">
                  <c:v>3.0250500000000002</c:v>
                </c:pt>
                <c:pt idx="25333">
                  <c:v>3.0252999999999997</c:v>
                </c:pt>
                <c:pt idx="25334">
                  <c:v>3.02555</c:v>
                </c:pt>
                <c:pt idx="25335">
                  <c:v>3.0257999999999998</c:v>
                </c:pt>
                <c:pt idx="25336">
                  <c:v>3.0260500000000001</c:v>
                </c:pt>
                <c:pt idx="25337">
                  <c:v>3.0263</c:v>
                </c:pt>
                <c:pt idx="25338">
                  <c:v>3.0265499999999999</c:v>
                </c:pt>
                <c:pt idx="25339">
                  <c:v>3.0268000000000002</c:v>
                </c:pt>
                <c:pt idx="25340">
                  <c:v>3.02705</c:v>
                </c:pt>
                <c:pt idx="25341">
                  <c:v>3.0273000000000003</c:v>
                </c:pt>
                <c:pt idx="25342">
                  <c:v>3.0275499999999997</c:v>
                </c:pt>
                <c:pt idx="25343">
                  <c:v>3.0278</c:v>
                </c:pt>
                <c:pt idx="25344">
                  <c:v>3.0280499999999999</c:v>
                </c:pt>
                <c:pt idx="25345">
                  <c:v>3.0282999999999998</c:v>
                </c:pt>
                <c:pt idx="25346">
                  <c:v>3.0285500000000001</c:v>
                </c:pt>
                <c:pt idx="25347">
                  <c:v>3.0287999999999999</c:v>
                </c:pt>
                <c:pt idx="25348">
                  <c:v>3.0290500000000002</c:v>
                </c:pt>
                <c:pt idx="25349">
                  <c:v>3.0293000000000001</c:v>
                </c:pt>
                <c:pt idx="25350">
                  <c:v>3.0295500000000004</c:v>
                </c:pt>
                <c:pt idx="25351">
                  <c:v>3.0297999999999998</c:v>
                </c:pt>
                <c:pt idx="25352">
                  <c:v>3.0300499999999997</c:v>
                </c:pt>
                <c:pt idx="25353">
                  <c:v>3.0303</c:v>
                </c:pt>
                <c:pt idx="25354">
                  <c:v>3.0305499999999999</c:v>
                </c:pt>
                <c:pt idx="25355">
                  <c:v>3.0308000000000002</c:v>
                </c:pt>
                <c:pt idx="25356">
                  <c:v>3.03105</c:v>
                </c:pt>
                <c:pt idx="25357">
                  <c:v>3.0312999999999999</c:v>
                </c:pt>
                <c:pt idx="25358">
                  <c:v>3.0315500000000002</c:v>
                </c:pt>
                <c:pt idx="25359">
                  <c:v>3.0318000000000001</c:v>
                </c:pt>
                <c:pt idx="25360">
                  <c:v>3.0320499999999999</c:v>
                </c:pt>
                <c:pt idx="25361">
                  <c:v>3.0322999999999998</c:v>
                </c:pt>
                <c:pt idx="25362">
                  <c:v>3.0325500000000001</c:v>
                </c:pt>
                <c:pt idx="25363">
                  <c:v>3.0327999999999999</c:v>
                </c:pt>
                <c:pt idx="25364">
                  <c:v>3.0330499999999998</c:v>
                </c:pt>
                <c:pt idx="25365">
                  <c:v>3.0333000000000001</c:v>
                </c:pt>
                <c:pt idx="25366">
                  <c:v>3.03355</c:v>
                </c:pt>
                <c:pt idx="25367">
                  <c:v>3.0338000000000003</c:v>
                </c:pt>
                <c:pt idx="25368">
                  <c:v>3.0340500000000001</c:v>
                </c:pt>
                <c:pt idx="25369">
                  <c:v>3.0343</c:v>
                </c:pt>
                <c:pt idx="25370">
                  <c:v>3.0345499999999999</c:v>
                </c:pt>
                <c:pt idx="25371">
                  <c:v>3.0347999999999997</c:v>
                </c:pt>
                <c:pt idx="25372">
                  <c:v>3.03505</c:v>
                </c:pt>
                <c:pt idx="25373">
                  <c:v>3.0352999999999999</c:v>
                </c:pt>
                <c:pt idx="25374">
                  <c:v>3.0355500000000002</c:v>
                </c:pt>
                <c:pt idx="25375">
                  <c:v>3.0358000000000001</c:v>
                </c:pt>
                <c:pt idx="25376">
                  <c:v>3.0360500000000004</c:v>
                </c:pt>
                <c:pt idx="25377">
                  <c:v>3.0363000000000002</c:v>
                </c:pt>
                <c:pt idx="25378">
                  <c:v>3.0365499999999996</c:v>
                </c:pt>
                <c:pt idx="25379">
                  <c:v>3.0367999999999999</c:v>
                </c:pt>
                <c:pt idx="25380">
                  <c:v>3.0370499999999998</c:v>
                </c:pt>
                <c:pt idx="25381">
                  <c:v>3.0373000000000001</c:v>
                </c:pt>
                <c:pt idx="25382">
                  <c:v>3.03755</c:v>
                </c:pt>
                <c:pt idx="25383">
                  <c:v>3.0377999999999998</c:v>
                </c:pt>
                <c:pt idx="25384">
                  <c:v>3.0380500000000001</c:v>
                </c:pt>
                <c:pt idx="25385">
                  <c:v>3.0383</c:v>
                </c:pt>
                <c:pt idx="25386">
                  <c:v>3.0385500000000003</c:v>
                </c:pt>
                <c:pt idx="25387">
                  <c:v>3.0387999999999997</c:v>
                </c:pt>
                <c:pt idx="25388">
                  <c:v>3.03905</c:v>
                </c:pt>
                <c:pt idx="25389">
                  <c:v>3.0392999999999999</c:v>
                </c:pt>
                <c:pt idx="25390">
                  <c:v>3.0395499999999998</c:v>
                </c:pt>
                <c:pt idx="25391">
                  <c:v>3.0398000000000001</c:v>
                </c:pt>
                <c:pt idx="25392">
                  <c:v>3.0400499999999999</c:v>
                </c:pt>
                <c:pt idx="25393">
                  <c:v>3.0403000000000002</c:v>
                </c:pt>
                <c:pt idx="25394">
                  <c:v>3.0405500000000001</c:v>
                </c:pt>
                <c:pt idx="25395">
                  <c:v>3.0408000000000004</c:v>
                </c:pt>
                <c:pt idx="25396">
                  <c:v>3.0410499999999998</c:v>
                </c:pt>
                <c:pt idx="25397">
                  <c:v>3.0412999999999997</c:v>
                </c:pt>
                <c:pt idx="25398">
                  <c:v>3.04155</c:v>
                </c:pt>
                <c:pt idx="25399">
                  <c:v>3.0417999999999998</c:v>
                </c:pt>
                <c:pt idx="25400">
                  <c:v>3.0420500000000001</c:v>
                </c:pt>
                <c:pt idx="25401">
                  <c:v>3.0423</c:v>
                </c:pt>
                <c:pt idx="25402">
                  <c:v>3.0425500000000003</c:v>
                </c:pt>
                <c:pt idx="25403">
                  <c:v>3.0428000000000002</c:v>
                </c:pt>
                <c:pt idx="25404">
                  <c:v>3.04305</c:v>
                </c:pt>
                <c:pt idx="25405">
                  <c:v>3.0432999999999999</c:v>
                </c:pt>
                <c:pt idx="25406">
                  <c:v>3.0435499999999998</c:v>
                </c:pt>
                <c:pt idx="25407">
                  <c:v>3.0438000000000001</c:v>
                </c:pt>
                <c:pt idx="25408">
                  <c:v>3.0440499999999999</c:v>
                </c:pt>
                <c:pt idx="25409">
                  <c:v>3.0442999999999998</c:v>
                </c:pt>
                <c:pt idx="25410">
                  <c:v>3.0445500000000001</c:v>
                </c:pt>
                <c:pt idx="25411">
                  <c:v>3.0448</c:v>
                </c:pt>
                <c:pt idx="25412">
                  <c:v>3.0450500000000003</c:v>
                </c:pt>
                <c:pt idx="25413">
                  <c:v>3.0453000000000001</c:v>
                </c:pt>
                <c:pt idx="25414">
                  <c:v>3.04555</c:v>
                </c:pt>
                <c:pt idx="25415">
                  <c:v>3.0457999999999998</c:v>
                </c:pt>
                <c:pt idx="25416">
                  <c:v>3.0460499999999997</c:v>
                </c:pt>
                <c:pt idx="25417">
                  <c:v>3.0463</c:v>
                </c:pt>
                <c:pt idx="25418">
                  <c:v>3.0465499999999999</c:v>
                </c:pt>
                <c:pt idx="25419">
                  <c:v>3.0468000000000002</c:v>
                </c:pt>
                <c:pt idx="25420">
                  <c:v>3.04705</c:v>
                </c:pt>
                <c:pt idx="25421">
                  <c:v>3.0473000000000003</c:v>
                </c:pt>
                <c:pt idx="25422">
                  <c:v>3.0475500000000002</c:v>
                </c:pt>
                <c:pt idx="25423">
                  <c:v>3.0477999999999996</c:v>
                </c:pt>
                <c:pt idx="25424">
                  <c:v>3.0480499999999999</c:v>
                </c:pt>
                <c:pt idx="25425">
                  <c:v>3.0482999999999998</c:v>
                </c:pt>
                <c:pt idx="25426">
                  <c:v>3.0485500000000001</c:v>
                </c:pt>
                <c:pt idx="25427">
                  <c:v>3.0488</c:v>
                </c:pt>
                <c:pt idx="25428">
                  <c:v>3.0490500000000003</c:v>
                </c:pt>
                <c:pt idx="25429">
                  <c:v>3.0493000000000001</c:v>
                </c:pt>
                <c:pt idx="25430">
                  <c:v>3.04955</c:v>
                </c:pt>
                <c:pt idx="25431">
                  <c:v>3.0498000000000003</c:v>
                </c:pt>
                <c:pt idx="25432">
                  <c:v>3.0500499999999997</c:v>
                </c:pt>
                <c:pt idx="25433">
                  <c:v>3.0503</c:v>
                </c:pt>
                <c:pt idx="25434">
                  <c:v>3.0505499999999999</c:v>
                </c:pt>
                <c:pt idx="25435">
                  <c:v>3.0508000000000002</c:v>
                </c:pt>
                <c:pt idx="25436">
                  <c:v>3.05105</c:v>
                </c:pt>
                <c:pt idx="25437">
                  <c:v>3.0512999999999999</c:v>
                </c:pt>
                <c:pt idx="25438">
                  <c:v>3.0515500000000002</c:v>
                </c:pt>
                <c:pt idx="25439">
                  <c:v>3.0518000000000001</c:v>
                </c:pt>
                <c:pt idx="25440">
                  <c:v>3.0520500000000004</c:v>
                </c:pt>
                <c:pt idx="25441">
                  <c:v>3.0522999999999998</c:v>
                </c:pt>
                <c:pt idx="25442">
                  <c:v>3.0525499999999997</c:v>
                </c:pt>
                <c:pt idx="25443">
                  <c:v>3.0528</c:v>
                </c:pt>
                <c:pt idx="25444">
                  <c:v>3.0530499999999998</c:v>
                </c:pt>
                <c:pt idx="25445">
                  <c:v>3.0533000000000001</c:v>
                </c:pt>
                <c:pt idx="25446">
                  <c:v>3.05355</c:v>
                </c:pt>
                <c:pt idx="25447">
                  <c:v>3.0538000000000003</c:v>
                </c:pt>
                <c:pt idx="25448">
                  <c:v>3.0540500000000002</c:v>
                </c:pt>
                <c:pt idx="25449">
                  <c:v>3.0543</c:v>
                </c:pt>
                <c:pt idx="25450">
                  <c:v>3.0545499999999999</c:v>
                </c:pt>
                <c:pt idx="25451">
                  <c:v>3.0547999999999997</c:v>
                </c:pt>
                <c:pt idx="25452">
                  <c:v>3.05505</c:v>
                </c:pt>
                <c:pt idx="25453">
                  <c:v>3.0552999999999999</c:v>
                </c:pt>
                <c:pt idx="25454">
                  <c:v>3.0555500000000002</c:v>
                </c:pt>
                <c:pt idx="25455">
                  <c:v>3.0558000000000001</c:v>
                </c:pt>
                <c:pt idx="25456">
                  <c:v>3.0560499999999999</c:v>
                </c:pt>
                <c:pt idx="25457">
                  <c:v>3.0563000000000002</c:v>
                </c:pt>
                <c:pt idx="25458">
                  <c:v>3.0565500000000001</c:v>
                </c:pt>
                <c:pt idx="25459">
                  <c:v>3.0568</c:v>
                </c:pt>
                <c:pt idx="25460">
                  <c:v>3.0570499999999998</c:v>
                </c:pt>
                <c:pt idx="25461">
                  <c:v>3.0573000000000001</c:v>
                </c:pt>
                <c:pt idx="25462">
                  <c:v>3.05755</c:v>
                </c:pt>
                <c:pt idx="25463">
                  <c:v>3.0577999999999999</c:v>
                </c:pt>
                <c:pt idx="25464">
                  <c:v>3.0580500000000002</c:v>
                </c:pt>
                <c:pt idx="25465">
                  <c:v>3.0583</c:v>
                </c:pt>
                <c:pt idx="25466">
                  <c:v>3.0585500000000003</c:v>
                </c:pt>
                <c:pt idx="25467">
                  <c:v>3.0588000000000002</c:v>
                </c:pt>
                <c:pt idx="25468">
                  <c:v>3.0590499999999996</c:v>
                </c:pt>
                <c:pt idx="25469">
                  <c:v>3.0592999999999999</c:v>
                </c:pt>
                <c:pt idx="25470">
                  <c:v>3.0595499999999998</c:v>
                </c:pt>
                <c:pt idx="25471">
                  <c:v>3.0598000000000001</c:v>
                </c:pt>
                <c:pt idx="25472">
                  <c:v>3.0600499999999999</c:v>
                </c:pt>
                <c:pt idx="25473">
                  <c:v>3.0603000000000002</c:v>
                </c:pt>
                <c:pt idx="25474">
                  <c:v>3.0605500000000001</c:v>
                </c:pt>
                <c:pt idx="25475">
                  <c:v>3.0608</c:v>
                </c:pt>
                <c:pt idx="25476">
                  <c:v>3.0610500000000003</c:v>
                </c:pt>
                <c:pt idx="25477">
                  <c:v>3.0612999999999997</c:v>
                </c:pt>
                <c:pt idx="25478">
                  <c:v>3.06155</c:v>
                </c:pt>
                <c:pt idx="25479">
                  <c:v>3.0617999999999999</c:v>
                </c:pt>
                <c:pt idx="25480">
                  <c:v>3.0620500000000002</c:v>
                </c:pt>
                <c:pt idx="25481">
                  <c:v>3.0623</c:v>
                </c:pt>
                <c:pt idx="25482">
                  <c:v>3.0625499999999999</c:v>
                </c:pt>
                <c:pt idx="25483">
                  <c:v>3.0628000000000002</c:v>
                </c:pt>
                <c:pt idx="25484">
                  <c:v>3.0630500000000001</c:v>
                </c:pt>
                <c:pt idx="25485">
                  <c:v>3.0633000000000004</c:v>
                </c:pt>
                <c:pt idx="25486">
                  <c:v>3.0635499999999998</c:v>
                </c:pt>
                <c:pt idx="25487">
                  <c:v>3.0638000000000001</c:v>
                </c:pt>
                <c:pt idx="25488">
                  <c:v>3.0640499999999999</c:v>
                </c:pt>
                <c:pt idx="25489">
                  <c:v>3.0642999999999998</c:v>
                </c:pt>
                <c:pt idx="25490">
                  <c:v>3.0645500000000001</c:v>
                </c:pt>
                <c:pt idx="25491">
                  <c:v>3.0648</c:v>
                </c:pt>
                <c:pt idx="25492">
                  <c:v>3.0650500000000003</c:v>
                </c:pt>
                <c:pt idx="25493">
                  <c:v>3.0653000000000001</c:v>
                </c:pt>
                <c:pt idx="25494">
                  <c:v>3.06555</c:v>
                </c:pt>
                <c:pt idx="25495">
                  <c:v>3.0657999999999999</c:v>
                </c:pt>
                <c:pt idx="25496">
                  <c:v>3.0660499999999997</c:v>
                </c:pt>
                <c:pt idx="25497">
                  <c:v>3.0663</c:v>
                </c:pt>
                <c:pt idx="25498">
                  <c:v>3.0665499999999999</c:v>
                </c:pt>
                <c:pt idx="25499">
                  <c:v>3.0668000000000002</c:v>
                </c:pt>
                <c:pt idx="25500">
                  <c:v>3.0670500000000001</c:v>
                </c:pt>
                <c:pt idx="25501">
                  <c:v>3.0672999999999999</c:v>
                </c:pt>
                <c:pt idx="25502">
                  <c:v>3.0675500000000002</c:v>
                </c:pt>
                <c:pt idx="25503">
                  <c:v>3.0678000000000001</c:v>
                </c:pt>
                <c:pt idx="25504">
                  <c:v>3.0680499999999999</c:v>
                </c:pt>
                <c:pt idx="25505">
                  <c:v>3.0682999999999998</c:v>
                </c:pt>
                <c:pt idx="25506">
                  <c:v>3.0685500000000001</c:v>
                </c:pt>
                <c:pt idx="25507">
                  <c:v>3.0688</c:v>
                </c:pt>
                <c:pt idx="25508">
                  <c:v>3.0690499999999998</c:v>
                </c:pt>
                <c:pt idx="25509">
                  <c:v>3.0693000000000001</c:v>
                </c:pt>
                <c:pt idx="25510">
                  <c:v>3.06955</c:v>
                </c:pt>
                <c:pt idx="25511">
                  <c:v>3.0698000000000003</c:v>
                </c:pt>
                <c:pt idx="25512">
                  <c:v>3.0700500000000002</c:v>
                </c:pt>
                <c:pt idx="25513">
                  <c:v>3.0703</c:v>
                </c:pt>
                <c:pt idx="25514">
                  <c:v>3.0705499999999999</c:v>
                </c:pt>
                <c:pt idx="25515">
                  <c:v>3.0707999999999998</c:v>
                </c:pt>
                <c:pt idx="25516">
                  <c:v>3.0710500000000001</c:v>
                </c:pt>
                <c:pt idx="25517">
                  <c:v>3.0712999999999999</c:v>
                </c:pt>
                <c:pt idx="25518">
                  <c:v>3.0715500000000002</c:v>
                </c:pt>
                <c:pt idx="25519">
                  <c:v>3.0718000000000001</c:v>
                </c:pt>
                <c:pt idx="25520">
                  <c:v>3.0720500000000004</c:v>
                </c:pt>
                <c:pt idx="25521">
                  <c:v>3.0723000000000003</c:v>
                </c:pt>
                <c:pt idx="25522">
                  <c:v>3.0725499999999997</c:v>
                </c:pt>
                <c:pt idx="25523">
                  <c:v>3.0728</c:v>
                </c:pt>
                <c:pt idx="25524">
                  <c:v>3.0730499999999998</c:v>
                </c:pt>
                <c:pt idx="25525">
                  <c:v>3.0733000000000001</c:v>
                </c:pt>
                <c:pt idx="25526">
                  <c:v>3.07355</c:v>
                </c:pt>
                <c:pt idx="25527">
                  <c:v>3.0737999999999999</c:v>
                </c:pt>
                <c:pt idx="25528">
                  <c:v>3.0740500000000002</c:v>
                </c:pt>
                <c:pt idx="25529">
                  <c:v>3.0743</c:v>
                </c:pt>
                <c:pt idx="25530">
                  <c:v>3.0745499999999999</c:v>
                </c:pt>
                <c:pt idx="25531">
                  <c:v>3.0747999999999998</c:v>
                </c:pt>
                <c:pt idx="25532">
                  <c:v>3.0750500000000001</c:v>
                </c:pt>
                <c:pt idx="25533">
                  <c:v>3.0752999999999999</c:v>
                </c:pt>
                <c:pt idx="25534">
                  <c:v>3.0755499999999998</c:v>
                </c:pt>
                <c:pt idx="25535">
                  <c:v>3.0758000000000001</c:v>
                </c:pt>
                <c:pt idx="25536">
                  <c:v>3.07605</c:v>
                </c:pt>
                <c:pt idx="25537">
                  <c:v>3.0763000000000003</c:v>
                </c:pt>
                <c:pt idx="25538">
                  <c:v>3.0765500000000001</c:v>
                </c:pt>
                <c:pt idx="25539">
                  <c:v>3.0768</c:v>
                </c:pt>
                <c:pt idx="25540">
                  <c:v>3.0770499999999998</c:v>
                </c:pt>
                <c:pt idx="25541">
                  <c:v>3.0772999999999997</c:v>
                </c:pt>
                <c:pt idx="25542">
                  <c:v>3.07755</c:v>
                </c:pt>
                <c:pt idx="25543">
                  <c:v>3.0777999999999999</c:v>
                </c:pt>
                <c:pt idx="25544">
                  <c:v>3.0780500000000002</c:v>
                </c:pt>
                <c:pt idx="25545">
                  <c:v>3.0783</c:v>
                </c:pt>
                <c:pt idx="25546">
                  <c:v>3.0785500000000003</c:v>
                </c:pt>
                <c:pt idx="25547">
                  <c:v>3.0788000000000002</c:v>
                </c:pt>
                <c:pt idx="25548">
                  <c:v>3.0790499999999996</c:v>
                </c:pt>
                <c:pt idx="25549">
                  <c:v>3.0792999999999999</c:v>
                </c:pt>
                <c:pt idx="25550">
                  <c:v>3.0795499999999998</c:v>
                </c:pt>
                <c:pt idx="25551">
                  <c:v>3.0798000000000001</c:v>
                </c:pt>
                <c:pt idx="25552">
                  <c:v>3.08005</c:v>
                </c:pt>
                <c:pt idx="25553">
                  <c:v>3.0802999999999998</c:v>
                </c:pt>
                <c:pt idx="25554">
                  <c:v>3.0805500000000001</c:v>
                </c:pt>
                <c:pt idx="25555">
                  <c:v>3.0808</c:v>
                </c:pt>
                <c:pt idx="25556">
                  <c:v>3.0810500000000003</c:v>
                </c:pt>
                <c:pt idx="25557">
                  <c:v>3.0812999999999997</c:v>
                </c:pt>
                <c:pt idx="25558">
                  <c:v>3.08155</c:v>
                </c:pt>
                <c:pt idx="25559">
                  <c:v>3.0817999999999999</c:v>
                </c:pt>
                <c:pt idx="25560">
                  <c:v>3.0820499999999997</c:v>
                </c:pt>
                <c:pt idx="25561">
                  <c:v>3.0823</c:v>
                </c:pt>
                <c:pt idx="25562">
                  <c:v>3.0825499999999999</c:v>
                </c:pt>
                <c:pt idx="25563">
                  <c:v>3.0828000000000002</c:v>
                </c:pt>
                <c:pt idx="25564">
                  <c:v>3.0830500000000001</c:v>
                </c:pt>
                <c:pt idx="25565">
                  <c:v>3.0833000000000004</c:v>
                </c:pt>
                <c:pt idx="25566">
                  <c:v>3.0835499999999998</c:v>
                </c:pt>
                <c:pt idx="25567">
                  <c:v>3.0837999999999997</c:v>
                </c:pt>
                <c:pt idx="25568">
                  <c:v>3.08405</c:v>
                </c:pt>
                <c:pt idx="25569">
                  <c:v>3.0842999999999998</c:v>
                </c:pt>
                <c:pt idx="25570">
                  <c:v>3.0845500000000001</c:v>
                </c:pt>
                <c:pt idx="25571">
                  <c:v>3.0848</c:v>
                </c:pt>
                <c:pt idx="25572">
                  <c:v>3.0850500000000003</c:v>
                </c:pt>
                <c:pt idx="25573">
                  <c:v>3.0853000000000002</c:v>
                </c:pt>
                <c:pt idx="25574">
                  <c:v>3.08555</c:v>
                </c:pt>
                <c:pt idx="25575">
                  <c:v>3.0857999999999999</c:v>
                </c:pt>
                <c:pt idx="25576">
                  <c:v>3.0860499999999997</c:v>
                </c:pt>
                <c:pt idx="25577">
                  <c:v>3.0863</c:v>
                </c:pt>
                <c:pt idx="25578">
                  <c:v>3.0865499999999999</c:v>
                </c:pt>
                <c:pt idx="25579">
                  <c:v>3.0867999999999998</c:v>
                </c:pt>
                <c:pt idx="25580">
                  <c:v>3.0870500000000001</c:v>
                </c:pt>
                <c:pt idx="25581">
                  <c:v>3.0872999999999999</c:v>
                </c:pt>
                <c:pt idx="25582">
                  <c:v>3.0875500000000002</c:v>
                </c:pt>
                <c:pt idx="25583">
                  <c:v>3.0878000000000001</c:v>
                </c:pt>
                <c:pt idx="25584">
                  <c:v>3.08805</c:v>
                </c:pt>
                <c:pt idx="25585">
                  <c:v>3.0882999999999998</c:v>
                </c:pt>
                <c:pt idx="25586">
                  <c:v>3.0885499999999997</c:v>
                </c:pt>
                <c:pt idx="25587">
                  <c:v>3.0888</c:v>
                </c:pt>
                <c:pt idx="25588">
                  <c:v>3.0890499999999999</c:v>
                </c:pt>
                <c:pt idx="25589">
                  <c:v>3.0893000000000002</c:v>
                </c:pt>
                <c:pt idx="25590">
                  <c:v>3.08955</c:v>
                </c:pt>
                <c:pt idx="25591">
                  <c:v>3.0898000000000003</c:v>
                </c:pt>
                <c:pt idx="25592">
                  <c:v>3.0900500000000002</c:v>
                </c:pt>
                <c:pt idx="25593">
                  <c:v>3.0902999999999996</c:v>
                </c:pt>
                <c:pt idx="25594">
                  <c:v>3.0905499999999999</c:v>
                </c:pt>
                <c:pt idx="25595">
                  <c:v>3.0907999999999998</c:v>
                </c:pt>
                <c:pt idx="25596">
                  <c:v>3.0910500000000001</c:v>
                </c:pt>
                <c:pt idx="25597">
                  <c:v>3.0912999999999999</c:v>
                </c:pt>
                <c:pt idx="25598">
                  <c:v>3.0915500000000002</c:v>
                </c:pt>
                <c:pt idx="25599">
                  <c:v>3.0918000000000001</c:v>
                </c:pt>
                <c:pt idx="25600">
                  <c:v>3.09205</c:v>
                </c:pt>
                <c:pt idx="25601">
                  <c:v>3.0923000000000003</c:v>
                </c:pt>
                <c:pt idx="25602">
                  <c:v>3.0925499999999997</c:v>
                </c:pt>
                <c:pt idx="25603">
                  <c:v>3.0928</c:v>
                </c:pt>
                <c:pt idx="25604">
                  <c:v>3.0930499999999999</c:v>
                </c:pt>
                <c:pt idx="25605">
                  <c:v>3.0933000000000002</c:v>
                </c:pt>
                <c:pt idx="25606">
                  <c:v>3.09355</c:v>
                </c:pt>
                <c:pt idx="25607">
                  <c:v>3.0937999999999999</c:v>
                </c:pt>
                <c:pt idx="25608">
                  <c:v>3.0940500000000002</c:v>
                </c:pt>
                <c:pt idx="25609">
                  <c:v>3.0943000000000001</c:v>
                </c:pt>
                <c:pt idx="25610">
                  <c:v>3.0945500000000004</c:v>
                </c:pt>
                <c:pt idx="25611">
                  <c:v>3.0947999999999998</c:v>
                </c:pt>
                <c:pt idx="25612">
                  <c:v>3.0950499999999996</c:v>
                </c:pt>
                <c:pt idx="25613">
                  <c:v>3.0952999999999999</c:v>
                </c:pt>
                <c:pt idx="25614">
                  <c:v>3.0955499999999998</c:v>
                </c:pt>
                <c:pt idx="25615">
                  <c:v>3.0958000000000001</c:v>
                </c:pt>
                <c:pt idx="25616">
                  <c:v>3.09605</c:v>
                </c:pt>
                <c:pt idx="25617">
                  <c:v>3.0963000000000003</c:v>
                </c:pt>
                <c:pt idx="25618">
                  <c:v>3.0965500000000001</c:v>
                </c:pt>
                <c:pt idx="25619">
                  <c:v>3.0968</c:v>
                </c:pt>
                <c:pt idx="25620">
                  <c:v>3.0970499999999999</c:v>
                </c:pt>
                <c:pt idx="25621">
                  <c:v>3.0972999999999997</c:v>
                </c:pt>
                <c:pt idx="25622">
                  <c:v>3.09755</c:v>
                </c:pt>
                <c:pt idx="25623">
                  <c:v>3.0977999999999999</c:v>
                </c:pt>
                <c:pt idx="25624">
                  <c:v>3.0980500000000002</c:v>
                </c:pt>
                <c:pt idx="25625">
                  <c:v>3.0983000000000001</c:v>
                </c:pt>
                <c:pt idx="25626">
                  <c:v>3.0985499999999999</c:v>
                </c:pt>
                <c:pt idx="25627">
                  <c:v>3.0988000000000002</c:v>
                </c:pt>
                <c:pt idx="25628">
                  <c:v>3.0990500000000001</c:v>
                </c:pt>
                <c:pt idx="25629">
                  <c:v>3.0992999999999999</c:v>
                </c:pt>
                <c:pt idx="25630">
                  <c:v>3.0995499999999998</c:v>
                </c:pt>
                <c:pt idx="25631">
                  <c:v>3.0998000000000001</c:v>
                </c:pt>
                <c:pt idx="25632">
                  <c:v>3.10005</c:v>
                </c:pt>
                <c:pt idx="25633">
                  <c:v>3.1002999999999998</c:v>
                </c:pt>
                <c:pt idx="25634">
                  <c:v>3.1005500000000001</c:v>
                </c:pt>
                <c:pt idx="25635">
                  <c:v>3.1008</c:v>
                </c:pt>
                <c:pt idx="25636">
                  <c:v>3.1010500000000003</c:v>
                </c:pt>
                <c:pt idx="25637">
                  <c:v>3.1013000000000002</c:v>
                </c:pt>
                <c:pt idx="25638">
                  <c:v>3.1015499999999996</c:v>
                </c:pt>
                <c:pt idx="25639">
                  <c:v>3.1017999999999999</c:v>
                </c:pt>
                <c:pt idx="25640">
                  <c:v>3.1020499999999998</c:v>
                </c:pt>
                <c:pt idx="25641">
                  <c:v>3.1023000000000001</c:v>
                </c:pt>
                <c:pt idx="25642">
                  <c:v>3.1025499999999999</c:v>
                </c:pt>
                <c:pt idx="25643">
                  <c:v>3.1028000000000002</c:v>
                </c:pt>
                <c:pt idx="25644">
                  <c:v>3.1030500000000001</c:v>
                </c:pt>
                <c:pt idx="25645">
                  <c:v>3.1032999999999999</c:v>
                </c:pt>
                <c:pt idx="25646">
                  <c:v>3.1035500000000003</c:v>
                </c:pt>
                <c:pt idx="25647">
                  <c:v>3.1037999999999997</c:v>
                </c:pt>
                <c:pt idx="25648">
                  <c:v>3.10405</c:v>
                </c:pt>
                <c:pt idx="25649">
                  <c:v>3.1042999999999998</c:v>
                </c:pt>
                <c:pt idx="25650">
                  <c:v>3.1045500000000001</c:v>
                </c:pt>
                <c:pt idx="25651">
                  <c:v>3.1048</c:v>
                </c:pt>
                <c:pt idx="25652">
                  <c:v>3.1050499999999999</c:v>
                </c:pt>
                <c:pt idx="25653">
                  <c:v>3.1053000000000002</c:v>
                </c:pt>
                <c:pt idx="25654">
                  <c:v>3.10555</c:v>
                </c:pt>
                <c:pt idx="25655">
                  <c:v>3.1058000000000003</c:v>
                </c:pt>
                <c:pt idx="25656">
                  <c:v>3.1060499999999998</c:v>
                </c:pt>
                <c:pt idx="25657">
                  <c:v>3.1063000000000001</c:v>
                </c:pt>
                <c:pt idx="25658">
                  <c:v>3.1065499999999999</c:v>
                </c:pt>
                <c:pt idx="25659">
                  <c:v>3.1067999999999998</c:v>
                </c:pt>
                <c:pt idx="25660">
                  <c:v>3.1070500000000001</c:v>
                </c:pt>
                <c:pt idx="25661">
                  <c:v>3.1073</c:v>
                </c:pt>
                <c:pt idx="25662">
                  <c:v>3.1075500000000003</c:v>
                </c:pt>
                <c:pt idx="25663">
                  <c:v>3.1078000000000001</c:v>
                </c:pt>
                <c:pt idx="25664">
                  <c:v>3.10805</c:v>
                </c:pt>
                <c:pt idx="25665">
                  <c:v>3.1082999999999998</c:v>
                </c:pt>
                <c:pt idx="25666">
                  <c:v>3.1085499999999997</c:v>
                </c:pt>
                <c:pt idx="25667">
                  <c:v>3.1088</c:v>
                </c:pt>
                <c:pt idx="25668">
                  <c:v>3.1090499999999999</c:v>
                </c:pt>
                <c:pt idx="25669">
                  <c:v>3.1093000000000002</c:v>
                </c:pt>
                <c:pt idx="25670">
                  <c:v>3.10955</c:v>
                </c:pt>
                <c:pt idx="25671">
                  <c:v>3.1097999999999999</c:v>
                </c:pt>
                <c:pt idx="25672">
                  <c:v>3.1100500000000002</c:v>
                </c:pt>
                <c:pt idx="25673">
                  <c:v>3.1103000000000001</c:v>
                </c:pt>
                <c:pt idx="25674">
                  <c:v>3.1105499999999999</c:v>
                </c:pt>
                <c:pt idx="25675">
                  <c:v>3.1107999999999998</c:v>
                </c:pt>
                <c:pt idx="25676">
                  <c:v>3.1110500000000001</c:v>
                </c:pt>
                <c:pt idx="25677">
                  <c:v>3.1113</c:v>
                </c:pt>
                <c:pt idx="25678">
                  <c:v>3.1115499999999998</c:v>
                </c:pt>
                <c:pt idx="25679">
                  <c:v>3.1118000000000001</c:v>
                </c:pt>
                <c:pt idx="25680">
                  <c:v>3.11205</c:v>
                </c:pt>
                <c:pt idx="25681">
                  <c:v>3.1123000000000003</c:v>
                </c:pt>
                <c:pt idx="25682">
                  <c:v>3.1125500000000001</c:v>
                </c:pt>
                <c:pt idx="25683">
                  <c:v>3.1128</c:v>
                </c:pt>
                <c:pt idx="25684">
                  <c:v>3.1130499999999999</c:v>
                </c:pt>
                <c:pt idx="25685">
                  <c:v>3.1132999999999997</c:v>
                </c:pt>
                <c:pt idx="25686">
                  <c:v>3.11355</c:v>
                </c:pt>
                <c:pt idx="25687">
                  <c:v>3.1137999999999999</c:v>
                </c:pt>
                <c:pt idx="25688">
                  <c:v>3.1140500000000002</c:v>
                </c:pt>
                <c:pt idx="25689">
                  <c:v>3.1143000000000001</c:v>
                </c:pt>
                <c:pt idx="25690">
                  <c:v>3.1145499999999999</c:v>
                </c:pt>
                <c:pt idx="25691">
                  <c:v>3.1148000000000002</c:v>
                </c:pt>
                <c:pt idx="25692">
                  <c:v>3.1150499999999997</c:v>
                </c:pt>
                <c:pt idx="25693">
                  <c:v>3.1153</c:v>
                </c:pt>
                <c:pt idx="25694">
                  <c:v>3.1155499999999998</c:v>
                </c:pt>
                <c:pt idx="25695">
                  <c:v>3.1158000000000001</c:v>
                </c:pt>
                <c:pt idx="25696">
                  <c:v>3.11605</c:v>
                </c:pt>
                <c:pt idx="25697">
                  <c:v>3.1162999999999998</c:v>
                </c:pt>
                <c:pt idx="25698">
                  <c:v>3.1165500000000002</c:v>
                </c:pt>
                <c:pt idx="25699">
                  <c:v>3.1168</c:v>
                </c:pt>
                <c:pt idx="25700">
                  <c:v>3.1170500000000003</c:v>
                </c:pt>
                <c:pt idx="25701">
                  <c:v>3.1172999999999997</c:v>
                </c:pt>
                <c:pt idx="25702">
                  <c:v>3.11755</c:v>
                </c:pt>
                <c:pt idx="25703">
                  <c:v>3.1177999999999999</c:v>
                </c:pt>
                <c:pt idx="25704">
                  <c:v>3.1180499999999998</c:v>
                </c:pt>
                <c:pt idx="25705">
                  <c:v>3.1183000000000001</c:v>
                </c:pt>
                <c:pt idx="25706">
                  <c:v>3.1185499999999999</c:v>
                </c:pt>
                <c:pt idx="25707">
                  <c:v>3.1188000000000002</c:v>
                </c:pt>
                <c:pt idx="25708">
                  <c:v>3.1190500000000001</c:v>
                </c:pt>
                <c:pt idx="25709">
                  <c:v>3.1193000000000004</c:v>
                </c:pt>
                <c:pt idx="25710">
                  <c:v>3.1195499999999998</c:v>
                </c:pt>
                <c:pt idx="25711">
                  <c:v>3.1197999999999997</c:v>
                </c:pt>
                <c:pt idx="25712">
                  <c:v>3.12005</c:v>
                </c:pt>
                <c:pt idx="25713">
                  <c:v>3.1202999999999999</c:v>
                </c:pt>
                <c:pt idx="25714">
                  <c:v>3.1205500000000002</c:v>
                </c:pt>
                <c:pt idx="25715">
                  <c:v>3.1208</c:v>
                </c:pt>
                <c:pt idx="25716">
                  <c:v>3.1210500000000003</c:v>
                </c:pt>
                <c:pt idx="25717">
                  <c:v>3.1213000000000002</c:v>
                </c:pt>
                <c:pt idx="25718">
                  <c:v>3.12155</c:v>
                </c:pt>
                <c:pt idx="25719">
                  <c:v>3.1217999999999999</c:v>
                </c:pt>
                <c:pt idx="25720">
                  <c:v>3.1220499999999998</c:v>
                </c:pt>
                <c:pt idx="25721">
                  <c:v>3.1223000000000001</c:v>
                </c:pt>
                <c:pt idx="25722">
                  <c:v>3.1225499999999999</c:v>
                </c:pt>
                <c:pt idx="25723">
                  <c:v>3.1227999999999998</c:v>
                </c:pt>
                <c:pt idx="25724">
                  <c:v>3.1230500000000001</c:v>
                </c:pt>
                <c:pt idx="25725">
                  <c:v>3.1233</c:v>
                </c:pt>
                <c:pt idx="25726">
                  <c:v>3.1235500000000003</c:v>
                </c:pt>
                <c:pt idx="25727">
                  <c:v>3.1238000000000001</c:v>
                </c:pt>
                <c:pt idx="25728">
                  <c:v>3.12405</c:v>
                </c:pt>
                <c:pt idx="25729">
                  <c:v>3.1242999999999999</c:v>
                </c:pt>
                <c:pt idx="25730">
                  <c:v>3.1245499999999997</c:v>
                </c:pt>
                <c:pt idx="25731">
                  <c:v>3.1248</c:v>
                </c:pt>
                <c:pt idx="25732">
                  <c:v>3.1250499999999999</c:v>
                </c:pt>
                <c:pt idx="25733">
                  <c:v>3.1253000000000002</c:v>
                </c:pt>
                <c:pt idx="25734">
                  <c:v>3.1255500000000001</c:v>
                </c:pt>
                <c:pt idx="25735">
                  <c:v>3.1258000000000004</c:v>
                </c:pt>
                <c:pt idx="25736">
                  <c:v>3.1260500000000002</c:v>
                </c:pt>
                <c:pt idx="25737">
                  <c:v>3.1262999999999996</c:v>
                </c:pt>
                <c:pt idx="25738">
                  <c:v>3.1265499999999999</c:v>
                </c:pt>
                <c:pt idx="25739">
                  <c:v>3.1267999999999998</c:v>
                </c:pt>
                <c:pt idx="25740">
                  <c:v>3.1270500000000001</c:v>
                </c:pt>
                <c:pt idx="25741">
                  <c:v>3.1273</c:v>
                </c:pt>
                <c:pt idx="25742">
                  <c:v>3.1275500000000003</c:v>
                </c:pt>
                <c:pt idx="25743">
                  <c:v>3.1278000000000001</c:v>
                </c:pt>
                <c:pt idx="25744">
                  <c:v>3.12805</c:v>
                </c:pt>
                <c:pt idx="25745">
                  <c:v>3.1283000000000003</c:v>
                </c:pt>
                <c:pt idx="25746">
                  <c:v>3.1285499999999997</c:v>
                </c:pt>
                <c:pt idx="25747">
                  <c:v>3.1288</c:v>
                </c:pt>
                <c:pt idx="25748">
                  <c:v>3.1290499999999999</c:v>
                </c:pt>
                <c:pt idx="25749">
                  <c:v>3.1292999999999997</c:v>
                </c:pt>
                <c:pt idx="25750">
                  <c:v>3.1295500000000001</c:v>
                </c:pt>
                <c:pt idx="25751">
                  <c:v>3.1297999999999999</c:v>
                </c:pt>
                <c:pt idx="25752">
                  <c:v>3.1300500000000002</c:v>
                </c:pt>
                <c:pt idx="25753">
                  <c:v>3.1303000000000001</c:v>
                </c:pt>
                <c:pt idx="25754">
                  <c:v>3.1305500000000004</c:v>
                </c:pt>
                <c:pt idx="25755">
                  <c:v>3.1307999999999998</c:v>
                </c:pt>
                <c:pt idx="25756">
                  <c:v>3.1310499999999997</c:v>
                </c:pt>
                <c:pt idx="25757">
                  <c:v>3.1313</c:v>
                </c:pt>
                <c:pt idx="25758">
                  <c:v>3.1315499999999998</c:v>
                </c:pt>
                <c:pt idx="25759">
                  <c:v>3.1318000000000001</c:v>
                </c:pt>
                <c:pt idx="25760">
                  <c:v>3.13205</c:v>
                </c:pt>
                <c:pt idx="25761">
                  <c:v>3.1323000000000003</c:v>
                </c:pt>
                <c:pt idx="25762">
                  <c:v>3.1325500000000002</c:v>
                </c:pt>
                <c:pt idx="25763">
                  <c:v>3.1328</c:v>
                </c:pt>
                <c:pt idx="25764">
                  <c:v>3.1330499999999999</c:v>
                </c:pt>
                <c:pt idx="25765">
                  <c:v>3.1332999999999998</c:v>
                </c:pt>
                <c:pt idx="25766">
                  <c:v>3.1335500000000001</c:v>
                </c:pt>
                <c:pt idx="25767">
                  <c:v>3.1337999999999999</c:v>
                </c:pt>
                <c:pt idx="25768">
                  <c:v>3.1340500000000002</c:v>
                </c:pt>
                <c:pt idx="25769">
                  <c:v>3.1343000000000001</c:v>
                </c:pt>
                <c:pt idx="25770">
                  <c:v>3.1345499999999999</c:v>
                </c:pt>
                <c:pt idx="25771">
                  <c:v>3.1348000000000003</c:v>
                </c:pt>
                <c:pt idx="25772">
                  <c:v>3.1350500000000001</c:v>
                </c:pt>
                <c:pt idx="25773">
                  <c:v>3.1353</c:v>
                </c:pt>
                <c:pt idx="25774">
                  <c:v>3.1355499999999998</c:v>
                </c:pt>
                <c:pt idx="25775">
                  <c:v>3.1357999999999997</c:v>
                </c:pt>
                <c:pt idx="25776">
                  <c:v>3.13605</c:v>
                </c:pt>
                <c:pt idx="25777">
                  <c:v>3.1362999999999999</c:v>
                </c:pt>
                <c:pt idx="25778">
                  <c:v>3.1365500000000002</c:v>
                </c:pt>
                <c:pt idx="25779">
                  <c:v>3.1368</c:v>
                </c:pt>
                <c:pt idx="25780">
                  <c:v>3.1370500000000003</c:v>
                </c:pt>
                <c:pt idx="25781">
                  <c:v>3.1373000000000002</c:v>
                </c:pt>
                <c:pt idx="25782">
                  <c:v>3.1375499999999996</c:v>
                </c:pt>
                <c:pt idx="25783">
                  <c:v>3.1377999999999999</c:v>
                </c:pt>
                <c:pt idx="25784">
                  <c:v>3.1380499999999998</c:v>
                </c:pt>
                <c:pt idx="25785">
                  <c:v>3.1383000000000001</c:v>
                </c:pt>
                <c:pt idx="25786">
                  <c:v>3.13855</c:v>
                </c:pt>
                <c:pt idx="25787">
                  <c:v>3.1388000000000003</c:v>
                </c:pt>
                <c:pt idx="25788">
                  <c:v>3.1390500000000001</c:v>
                </c:pt>
                <c:pt idx="25789">
                  <c:v>3.1393</c:v>
                </c:pt>
                <c:pt idx="25790">
                  <c:v>3.1395500000000003</c:v>
                </c:pt>
                <c:pt idx="25791">
                  <c:v>3.1397999999999997</c:v>
                </c:pt>
                <c:pt idx="25792">
                  <c:v>3.14005</c:v>
                </c:pt>
                <c:pt idx="25793">
                  <c:v>3.1402999999999999</c:v>
                </c:pt>
                <c:pt idx="25794">
                  <c:v>3.1405500000000002</c:v>
                </c:pt>
                <c:pt idx="25795">
                  <c:v>3.1408</c:v>
                </c:pt>
                <c:pt idx="25796">
                  <c:v>3.1410499999999999</c:v>
                </c:pt>
                <c:pt idx="25797">
                  <c:v>3.1413000000000002</c:v>
                </c:pt>
                <c:pt idx="25798">
                  <c:v>3.1415500000000001</c:v>
                </c:pt>
                <c:pt idx="25799">
                  <c:v>3.1417999999999999</c:v>
                </c:pt>
                <c:pt idx="25800">
                  <c:v>3.1420499999999998</c:v>
                </c:pt>
                <c:pt idx="25801">
                  <c:v>3.1423000000000001</c:v>
                </c:pt>
                <c:pt idx="25802">
                  <c:v>3.14255</c:v>
                </c:pt>
                <c:pt idx="25803">
                  <c:v>3.1427999999999998</c:v>
                </c:pt>
                <c:pt idx="25804">
                  <c:v>3.1430500000000001</c:v>
                </c:pt>
                <c:pt idx="25805">
                  <c:v>3.1433</c:v>
                </c:pt>
                <c:pt idx="25806">
                  <c:v>3.1435500000000003</c:v>
                </c:pt>
                <c:pt idx="25807">
                  <c:v>3.1438000000000001</c:v>
                </c:pt>
                <c:pt idx="25808">
                  <c:v>3.14405</c:v>
                </c:pt>
                <c:pt idx="25809">
                  <c:v>3.1442999999999999</c:v>
                </c:pt>
                <c:pt idx="25810">
                  <c:v>3.1445499999999997</c:v>
                </c:pt>
                <c:pt idx="25811">
                  <c:v>3.1448</c:v>
                </c:pt>
                <c:pt idx="25812">
                  <c:v>3.1450499999999999</c:v>
                </c:pt>
                <c:pt idx="25813">
                  <c:v>3.1453000000000002</c:v>
                </c:pt>
                <c:pt idx="25814">
                  <c:v>3.1455500000000001</c:v>
                </c:pt>
                <c:pt idx="25815">
                  <c:v>3.1457999999999999</c:v>
                </c:pt>
                <c:pt idx="25816">
                  <c:v>3.1460500000000002</c:v>
                </c:pt>
                <c:pt idx="25817">
                  <c:v>3.1463000000000001</c:v>
                </c:pt>
                <c:pt idx="25818">
                  <c:v>3.14655</c:v>
                </c:pt>
                <c:pt idx="25819">
                  <c:v>3.1467999999999998</c:v>
                </c:pt>
                <c:pt idx="25820">
                  <c:v>3.1470500000000001</c:v>
                </c:pt>
                <c:pt idx="25821">
                  <c:v>3.1473</c:v>
                </c:pt>
                <c:pt idx="25822">
                  <c:v>3.1475499999999998</c:v>
                </c:pt>
                <c:pt idx="25823">
                  <c:v>3.1478000000000002</c:v>
                </c:pt>
                <c:pt idx="25824">
                  <c:v>3.14805</c:v>
                </c:pt>
                <c:pt idx="25825">
                  <c:v>3.1483000000000003</c:v>
                </c:pt>
                <c:pt idx="25826">
                  <c:v>3.1485500000000002</c:v>
                </c:pt>
                <c:pt idx="25827">
                  <c:v>3.1488</c:v>
                </c:pt>
                <c:pt idx="25828">
                  <c:v>3.1490499999999999</c:v>
                </c:pt>
                <c:pt idx="25829">
                  <c:v>3.1492999999999998</c:v>
                </c:pt>
                <c:pt idx="25830">
                  <c:v>3.1495500000000001</c:v>
                </c:pt>
                <c:pt idx="25831">
                  <c:v>3.1497999999999999</c:v>
                </c:pt>
                <c:pt idx="25832">
                  <c:v>3.1500500000000002</c:v>
                </c:pt>
                <c:pt idx="25833">
                  <c:v>3.1503000000000001</c:v>
                </c:pt>
                <c:pt idx="25834">
                  <c:v>3.15055</c:v>
                </c:pt>
                <c:pt idx="25835">
                  <c:v>3.1507999999999998</c:v>
                </c:pt>
                <c:pt idx="25836">
                  <c:v>3.1510499999999997</c:v>
                </c:pt>
                <c:pt idx="25837">
                  <c:v>3.1513</c:v>
                </c:pt>
                <c:pt idx="25838">
                  <c:v>3.1515499999999999</c:v>
                </c:pt>
                <c:pt idx="25839">
                  <c:v>3.1518000000000002</c:v>
                </c:pt>
                <c:pt idx="25840">
                  <c:v>3.15205</c:v>
                </c:pt>
                <c:pt idx="25841">
                  <c:v>3.1522999999999999</c:v>
                </c:pt>
                <c:pt idx="25842">
                  <c:v>3.1525500000000002</c:v>
                </c:pt>
                <c:pt idx="25843">
                  <c:v>3.1528</c:v>
                </c:pt>
                <c:pt idx="25844">
                  <c:v>3.1530499999999999</c:v>
                </c:pt>
                <c:pt idx="25845">
                  <c:v>3.1532999999999998</c:v>
                </c:pt>
                <c:pt idx="25846">
                  <c:v>3.1535500000000001</c:v>
                </c:pt>
                <c:pt idx="25847">
                  <c:v>3.1537999999999999</c:v>
                </c:pt>
                <c:pt idx="25848">
                  <c:v>3.1540499999999998</c:v>
                </c:pt>
                <c:pt idx="25849">
                  <c:v>3.1543000000000001</c:v>
                </c:pt>
                <c:pt idx="25850">
                  <c:v>3.15455</c:v>
                </c:pt>
                <c:pt idx="25851">
                  <c:v>3.1548000000000003</c:v>
                </c:pt>
                <c:pt idx="25852">
                  <c:v>3.1550500000000001</c:v>
                </c:pt>
                <c:pt idx="25853">
                  <c:v>3.1553</c:v>
                </c:pt>
                <c:pt idx="25854">
                  <c:v>3.1555499999999999</c:v>
                </c:pt>
                <c:pt idx="25855">
                  <c:v>3.1557999999999997</c:v>
                </c:pt>
                <c:pt idx="25856">
                  <c:v>3.15605</c:v>
                </c:pt>
                <c:pt idx="25857">
                  <c:v>3.1562999999999999</c:v>
                </c:pt>
                <c:pt idx="25858">
                  <c:v>3.1565500000000002</c:v>
                </c:pt>
                <c:pt idx="25859">
                  <c:v>3.1568000000000001</c:v>
                </c:pt>
                <c:pt idx="25860">
                  <c:v>3.1570499999999999</c:v>
                </c:pt>
                <c:pt idx="25861">
                  <c:v>3.1573000000000002</c:v>
                </c:pt>
                <c:pt idx="25862">
                  <c:v>3.1575499999999996</c:v>
                </c:pt>
                <c:pt idx="25863">
                  <c:v>3.1577999999999999</c:v>
                </c:pt>
                <c:pt idx="25864">
                  <c:v>3.1580499999999998</c:v>
                </c:pt>
                <c:pt idx="25865">
                  <c:v>3.1583000000000001</c:v>
                </c:pt>
                <c:pt idx="25866">
                  <c:v>3.15855</c:v>
                </c:pt>
                <c:pt idx="25867">
                  <c:v>3.1587999999999998</c:v>
                </c:pt>
                <c:pt idx="25868">
                  <c:v>3.1590500000000001</c:v>
                </c:pt>
                <c:pt idx="25869">
                  <c:v>3.1593</c:v>
                </c:pt>
                <c:pt idx="25870">
                  <c:v>3.1595500000000003</c:v>
                </c:pt>
                <c:pt idx="25871">
                  <c:v>3.1597999999999997</c:v>
                </c:pt>
                <c:pt idx="25872">
                  <c:v>3.16005</c:v>
                </c:pt>
                <c:pt idx="25873">
                  <c:v>3.1602999999999999</c:v>
                </c:pt>
                <c:pt idx="25874">
                  <c:v>3.1605499999999997</c:v>
                </c:pt>
                <c:pt idx="25875">
                  <c:v>3.1608000000000001</c:v>
                </c:pt>
                <c:pt idx="25876">
                  <c:v>3.1610499999999999</c:v>
                </c:pt>
                <c:pt idx="25877">
                  <c:v>3.1613000000000002</c:v>
                </c:pt>
                <c:pt idx="25878">
                  <c:v>3.1615500000000001</c:v>
                </c:pt>
                <c:pt idx="25879">
                  <c:v>3.1618000000000004</c:v>
                </c:pt>
                <c:pt idx="25880">
                  <c:v>3.1620499999999998</c:v>
                </c:pt>
                <c:pt idx="25881">
                  <c:v>3.1622999999999997</c:v>
                </c:pt>
                <c:pt idx="25882">
                  <c:v>3.16255</c:v>
                </c:pt>
                <c:pt idx="25883">
                  <c:v>3.1627999999999998</c:v>
                </c:pt>
                <c:pt idx="25884">
                  <c:v>3.1630500000000001</c:v>
                </c:pt>
                <c:pt idx="25885">
                  <c:v>3.1633</c:v>
                </c:pt>
                <c:pt idx="25886">
                  <c:v>3.1635500000000003</c:v>
                </c:pt>
                <c:pt idx="25887">
                  <c:v>3.1638000000000002</c:v>
                </c:pt>
                <c:pt idx="25888">
                  <c:v>3.16405</c:v>
                </c:pt>
                <c:pt idx="25889">
                  <c:v>3.1642999999999999</c:v>
                </c:pt>
                <c:pt idx="25890">
                  <c:v>3.1645499999999998</c:v>
                </c:pt>
                <c:pt idx="25891">
                  <c:v>3.1648000000000001</c:v>
                </c:pt>
                <c:pt idx="25892">
                  <c:v>3.1650499999999999</c:v>
                </c:pt>
                <c:pt idx="25893">
                  <c:v>3.1652999999999998</c:v>
                </c:pt>
                <c:pt idx="25894">
                  <c:v>3.1655500000000001</c:v>
                </c:pt>
                <c:pt idx="25895">
                  <c:v>3.1657999999999999</c:v>
                </c:pt>
                <c:pt idx="25896">
                  <c:v>3.1660500000000003</c:v>
                </c:pt>
                <c:pt idx="25897">
                  <c:v>3.1663000000000001</c:v>
                </c:pt>
                <c:pt idx="25898">
                  <c:v>3.16655</c:v>
                </c:pt>
                <c:pt idx="25899">
                  <c:v>3.1667999999999998</c:v>
                </c:pt>
                <c:pt idx="25900">
                  <c:v>3.1670499999999997</c:v>
                </c:pt>
                <c:pt idx="25901">
                  <c:v>3.1673</c:v>
                </c:pt>
                <c:pt idx="25902">
                  <c:v>3.1675499999999999</c:v>
                </c:pt>
                <c:pt idx="25903">
                  <c:v>3.1678000000000002</c:v>
                </c:pt>
                <c:pt idx="25904">
                  <c:v>3.16805</c:v>
                </c:pt>
                <c:pt idx="25905">
                  <c:v>3.1683000000000003</c:v>
                </c:pt>
                <c:pt idx="25906">
                  <c:v>3.1685500000000002</c:v>
                </c:pt>
                <c:pt idx="25907">
                  <c:v>3.1687999999999996</c:v>
                </c:pt>
                <c:pt idx="25908">
                  <c:v>3.1690499999999999</c:v>
                </c:pt>
                <c:pt idx="25909">
                  <c:v>3.1692999999999998</c:v>
                </c:pt>
                <c:pt idx="25910">
                  <c:v>3.1695500000000001</c:v>
                </c:pt>
                <c:pt idx="25911">
                  <c:v>3.1698</c:v>
                </c:pt>
                <c:pt idx="25912">
                  <c:v>3.1700500000000003</c:v>
                </c:pt>
                <c:pt idx="25913">
                  <c:v>3.1703000000000001</c:v>
                </c:pt>
                <c:pt idx="25914">
                  <c:v>3.17055</c:v>
                </c:pt>
                <c:pt idx="25915">
                  <c:v>3.1708000000000003</c:v>
                </c:pt>
                <c:pt idx="25916">
                  <c:v>3.1710499999999997</c:v>
                </c:pt>
                <c:pt idx="25917">
                  <c:v>3.1713</c:v>
                </c:pt>
                <c:pt idx="25918">
                  <c:v>3.1715499999999999</c:v>
                </c:pt>
                <c:pt idx="25919">
                  <c:v>3.1717999999999997</c:v>
                </c:pt>
                <c:pt idx="25920">
                  <c:v>3.17205</c:v>
                </c:pt>
                <c:pt idx="25921">
                  <c:v>3.1722999999999999</c:v>
                </c:pt>
                <c:pt idx="25922">
                  <c:v>3.1725500000000002</c:v>
                </c:pt>
                <c:pt idx="25923">
                  <c:v>3.1728000000000001</c:v>
                </c:pt>
                <c:pt idx="25924">
                  <c:v>3.1730500000000004</c:v>
                </c:pt>
                <c:pt idx="25925">
                  <c:v>3.1732999999999998</c:v>
                </c:pt>
                <c:pt idx="25926">
                  <c:v>3.1735499999999996</c:v>
                </c:pt>
                <c:pt idx="25927">
                  <c:v>3.1738</c:v>
                </c:pt>
                <c:pt idx="25928">
                  <c:v>3.1740499999999998</c:v>
                </c:pt>
                <c:pt idx="25929">
                  <c:v>3.1743000000000001</c:v>
                </c:pt>
                <c:pt idx="25930">
                  <c:v>3.17455</c:v>
                </c:pt>
                <c:pt idx="25931">
                  <c:v>3.1748000000000003</c:v>
                </c:pt>
                <c:pt idx="25932">
                  <c:v>3.1750500000000001</c:v>
                </c:pt>
                <c:pt idx="25933">
                  <c:v>3.1753</c:v>
                </c:pt>
                <c:pt idx="25934">
                  <c:v>3.1755499999999999</c:v>
                </c:pt>
                <c:pt idx="25935">
                  <c:v>3.1757999999999997</c:v>
                </c:pt>
                <c:pt idx="25936">
                  <c:v>3.17605</c:v>
                </c:pt>
                <c:pt idx="25937">
                  <c:v>3.1762999999999999</c:v>
                </c:pt>
                <c:pt idx="25938">
                  <c:v>3.1765500000000002</c:v>
                </c:pt>
                <c:pt idx="25939">
                  <c:v>3.1768000000000001</c:v>
                </c:pt>
                <c:pt idx="25940">
                  <c:v>3.1770499999999999</c:v>
                </c:pt>
                <c:pt idx="25941">
                  <c:v>3.1773000000000002</c:v>
                </c:pt>
                <c:pt idx="25942">
                  <c:v>3.1775500000000001</c:v>
                </c:pt>
                <c:pt idx="25943">
                  <c:v>3.1778</c:v>
                </c:pt>
                <c:pt idx="25944">
                  <c:v>3.1780499999999998</c:v>
                </c:pt>
                <c:pt idx="25945">
                  <c:v>3.1782999999999997</c:v>
                </c:pt>
                <c:pt idx="25946">
                  <c:v>3.17855</c:v>
                </c:pt>
                <c:pt idx="25947">
                  <c:v>3.1787999999999998</c:v>
                </c:pt>
                <c:pt idx="25948">
                  <c:v>3.1790500000000002</c:v>
                </c:pt>
                <c:pt idx="25949">
                  <c:v>3.1793</c:v>
                </c:pt>
                <c:pt idx="25950">
                  <c:v>3.1795500000000003</c:v>
                </c:pt>
                <c:pt idx="25951">
                  <c:v>3.1798000000000002</c:v>
                </c:pt>
                <c:pt idx="25952">
                  <c:v>3.1800499999999996</c:v>
                </c:pt>
                <c:pt idx="25953">
                  <c:v>3.1802999999999999</c:v>
                </c:pt>
                <c:pt idx="25954">
                  <c:v>3.1805499999999998</c:v>
                </c:pt>
                <c:pt idx="25955">
                  <c:v>3.1808000000000001</c:v>
                </c:pt>
                <c:pt idx="25956">
                  <c:v>3.1810499999999999</c:v>
                </c:pt>
                <c:pt idx="25957">
                  <c:v>3.1813000000000002</c:v>
                </c:pt>
                <c:pt idx="25958">
                  <c:v>3.1815500000000001</c:v>
                </c:pt>
                <c:pt idx="25959">
                  <c:v>3.1818</c:v>
                </c:pt>
                <c:pt idx="25960">
                  <c:v>3.1820500000000003</c:v>
                </c:pt>
                <c:pt idx="25961">
                  <c:v>3.1822999999999997</c:v>
                </c:pt>
                <c:pt idx="25962">
                  <c:v>3.18255</c:v>
                </c:pt>
                <c:pt idx="25963">
                  <c:v>3.1827999999999999</c:v>
                </c:pt>
                <c:pt idx="25964">
                  <c:v>3.1830500000000002</c:v>
                </c:pt>
                <c:pt idx="25965">
                  <c:v>3.1833</c:v>
                </c:pt>
                <c:pt idx="25966">
                  <c:v>3.1835499999999999</c:v>
                </c:pt>
                <c:pt idx="25967">
                  <c:v>3.1838000000000002</c:v>
                </c:pt>
                <c:pt idx="25968">
                  <c:v>3.18405</c:v>
                </c:pt>
                <c:pt idx="25969">
                  <c:v>3.1843000000000004</c:v>
                </c:pt>
                <c:pt idx="25970">
                  <c:v>3.1845499999999998</c:v>
                </c:pt>
                <c:pt idx="25971">
                  <c:v>3.1847999999999996</c:v>
                </c:pt>
                <c:pt idx="25972">
                  <c:v>3.1850499999999999</c:v>
                </c:pt>
                <c:pt idx="25973">
                  <c:v>3.1852999999999998</c:v>
                </c:pt>
                <c:pt idx="25974">
                  <c:v>3.1855500000000001</c:v>
                </c:pt>
                <c:pt idx="25975">
                  <c:v>3.1858</c:v>
                </c:pt>
                <c:pt idx="25976">
                  <c:v>3.1860500000000003</c:v>
                </c:pt>
                <c:pt idx="25977">
                  <c:v>3.1863000000000001</c:v>
                </c:pt>
                <c:pt idx="25978">
                  <c:v>3.18655</c:v>
                </c:pt>
                <c:pt idx="25979">
                  <c:v>3.1867999999999999</c:v>
                </c:pt>
                <c:pt idx="25980">
                  <c:v>3.1870499999999997</c:v>
                </c:pt>
                <c:pt idx="25981">
                  <c:v>3.1873</c:v>
                </c:pt>
                <c:pt idx="25982">
                  <c:v>3.1875499999999999</c:v>
                </c:pt>
                <c:pt idx="25983">
                  <c:v>3.1878000000000002</c:v>
                </c:pt>
                <c:pt idx="25984">
                  <c:v>3.1880500000000001</c:v>
                </c:pt>
                <c:pt idx="25985">
                  <c:v>3.1882999999999999</c:v>
                </c:pt>
                <c:pt idx="25986">
                  <c:v>3.1885500000000002</c:v>
                </c:pt>
                <c:pt idx="25987">
                  <c:v>3.1888000000000001</c:v>
                </c:pt>
                <c:pt idx="25988">
                  <c:v>3.1890499999999999</c:v>
                </c:pt>
                <c:pt idx="25989">
                  <c:v>3.1892999999999998</c:v>
                </c:pt>
                <c:pt idx="25990">
                  <c:v>3.1895500000000001</c:v>
                </c:pt>
                <c:pt idx="25991">
                  <c:v>3.1898</c:v>
                </c:pt>
                <c:pt idx="25992">
                  <c:v>3.1900499999999998</c:v>
                </c:pt>
                <c:pt idx="25993">
                  <c:v>3.1903000000000001</c:v>
                </c:pt>
                <c:pt idx="25994">
                  <c:v>3.19055</c:v>
                </c:pt>
                <c:pt idx="25995">
                  <c:v>3.1908000000000003</c:v>
                </c:pt>
                <c:pt idx="25996">
                  <c:v>3.1910500000000002</c:v>
                </c:pt>
                <c:pt idx="25997">
                  <c:v>3.1913</c:v>
                </c:pt>
                <c:pt idx="25998">
                  <c:v>3.1915499999999999</c:v>
                </c:pt>
                <c:pt idx="25999">
                  <c:v>3.1917999999999997</c:v>
                </c:pt>
                <c:pt idx="26000">
                  <c:v>3.1920500000000001</c:v>
                </c:pt>
                <c:pt idx="26001">
                  <c:v>3.1922999999999999</c:v>
                </c:pt>
                <c:pt idx="26002">
                  <c:v>3.1925500000000002</c:v>
                </c:pt>
                <c:pt idx="26003">
                  <c:v>3.1928000000000001</c:v>
                </c:pt>
                <c:pt idx="26004">
                  <c:v>3.1930499999999999</c:v>
                </c:pt>
                <c:pt idx="26005">
                  <c:v>3.1933000000000002</c:v>
                </c:pt>
                <c:pt idx="26006">
                  <c:v>3.1935499999999997</c:v>
                </c:pt>
                <c:pt idx="26007">
                  <c:v>3.1938</c:v>
                </c:pt>
                <c:pt idx="26008">
                  <c:v>3.1940499999999998</c:v>
                </c:pt>
                <c:pt idx="26009">
                  <c:v>3.1943000000000001</c:v>
                </c:pt>
                <c:pt idx="26010">
                  <c:v>3.19455</c:v>
                </c:pt>
                <c:pt idx="26011">
                  <c:v>3.1947999999999999</c:v>
                </c:pt>
                <c:pt idx="26012">
                  <c:v>3.1950500000000002</c:v>
                </c:pt>
                <c:pt idx="26013">
                  <c:v>3.1953</c:v>
                </c:pt>
                <c:pt idx="26014">
                  <c:v>3.1955500000000003</c:v>
                </c:pt>
                <c:pt idx="26015">
                  <c:v>3.1957999999999998</c:v>
                </c:pt>
                <c:pt idx="26016">
                  <c:v>3.1960500000000001</c:v>
                </c:pt>
                <c:pt idx="26017">
                  <c:v>3.1962999999999999</c:v>
                </c:pt>
                <c:pt idx="26018">
                  <c:v>3.1965499999999998</c:v>
                </c:pt>
                <c:pt idx="26019">
                  <c:v>3.1968000000000001</c:v>
                </c:pt>
                <c:pt idx="26020">
                  <c:v>3.1970499999999999</c:v>
                </c:pt>
                <c:pt idx="26021">
                  <c:v>3.1973000000000003</c:v>
                </c:pt>
                <c:pt idx="26022">
                  <c:v>3.1975500000000001</c:v>
                </c:pt>
                <c:pt idx="26023">
                  <c:v>3.1978000000000004</c:v>
                </c:pt>
                <c:pt idx="26024">
                  <c:v>3.1980499999999998</c:v>
                </c:pt>
                <c:pt idx="26025">
                  <c:v>3.1982999999999997</c:v>
                </c:pt>
                <c:pt idx="26026">
                  <c:v>3.19855</c:v>
                </c:pt>
                <c:pt idx="26027">
                  <c:v>3.1987999999999999</c:v>
                </c:pt>
                <c:pt idx="26028">
                  <c:v>3.1990500000000002</c:v>
                </c:pt>
                <c:pt idx="26029">
                  <c:v>3.1993</c:v>
                </c:pt>
                <c:pt idx="26030">
                  <c:v>3.1995499999999999</c:v>
                </c:pt>
                <c:pt idx="26031">
                  <c:v>3.1998000000000002</c:v>
                </c:pt>
                <c:pt idx="26032">
                  <c:v>3.2000500000000001</c:v>
                </c:pt>
                <c:pt idx="26033">
                  <c:v>3.2002999999999999</c:v>
                </c:pt>
                <c:pt idx="26034">
                  <c:v>3.2005499999999998</c:v>
                </c:pt>
                <c:pt idx="26035">
                  <c:v>3.2008000000000001</c:v>
                </c:pt>
                <c:pt idx="26036">
                  <c:v>3.20105</c:v>
                </c:pt>
                <c:pt idx="26037">
                  <c:v>3.2012999999999998</c:v>
                </c:pt>
                <c:pt idx="26038">
                  <c:v>3.2015500000000001</c:v>
                </c:pt>
                <c:pt idx="26039">
                  <c:v>3.2018</c:v>
                </c:pt>
                <c:pt idx="26040">
                  <c:v>3.2020500000000003</c:v>
                </c:pt>
                <c:pt idx="26041">
                  <c:v>3.2023000000000001</c:v>
                </c:pt>
                <c:pt idx="26042">
                  <c:v>3.20255</c:v>
                </c:pt>
                <c:pt idx="26043">
                  <c:v>3.2027999999999999</c:v>
                </c:pt>
                <c:pt idx="26044">
                  <c:v>3.2030499999999997</c:v>
                </c:pt>
                <c:pt idx="26045">
                  <c:v>3.2033</c:v>
                </c:pt>
                <c:pt idx="26046">
                  <c:v>3.2035499999999999</c:v>
                </c:pt>
                <c:pt idx="26047">
                  <c:v>3.2038000000000002</c:v>
                </c:pt>
                <c:pt idx="26048">
                  <c:v>3.2040500000000001</c:v>
                </c:pt>
                <c:pt idx="26049">
                  <c:v>3.2043000000000004</c:v>
                </c:pt>
                <c:pt idx="26050">
                  <c:v>3.2045500000000002</c:v>
                </c:pt>
                <c:pt idx="26051">
                  <c:v>3.2047999999999996</c:v>
                </c:pt>
                <c:pt idx="26052">
                  <c:v>3.20505</c:v>
                </c:pt>
                <c:pt idx="26053">
                  <c:v>3.2052999999999998</c:v>
                </c:pt>
                <c:pt idx="26054">
                  <c:v>3.2055500000000001</c:v>
                </c:pt>
                <c:pt idx="26055">
                  <c:v>3.2058</c:v>
                </c:pt>
                <c:pt idx="26056">
                  <c:v>3.2060499999999998</c:v>
                </c:pt>
                <c:pt idx="26057">
                  <c:v>3.2063000000000001</c:v>
                </c:pt>
                <c:pt idx="26058">
                  <c:v>3.20655</c:v>
                </c:pt>
                <c:pt idx="26059">
                  <c:v>3.2068000000000003</c:v>
                </c:pt>
                <c:pt idx="26060">
                  <c:v>3.2070499999999997</c:v>
                </c:pt>
                <c:pt idx="26061">
                  <c:v>3.2073</c:v>
                </c:pt>
                <c:pt idx="26062">
                  <c:v>3.2075499999999999</c:v>
                </c:pt>
                <c:pt idx="26063">
                  <c:v>3.2077999999999998</c:v>
                </c:pt>
                <c:pt idx="26064">
                  <c:v>3.2080500000000001</c:v>
                </c:pt>
                <c:pt idx="26065">
                  <c:v>3.2082999999999999</c:v>
                </c:pt>
                <c:pt idx="26066">
                  <c:v>3.2085500000000002</c:v>
                </c:pt>
                <c:pt idx="26067">
                  <c:v>3.2088000000000001</c:v>
                </c:pt>
                <c:pt idx="26068">
                  <c:v>3.2090500000000004</c:v>
                </c:pt>
                <c:pt idx="26069">
                  <c:v>3.2092999999999998</c:v>
                </c:pt>
                <c:pt idx="26070">
                  <c:v>3.2095499999999997</c:v>
                </c:pt>
                <c:pt idx="26071">
                  <c:v>3.2098</c:v>
                </c:pt>
                <c:pt idx="26072">
                  <c:v>3.2100499999999998</c:v>
                </c:pt>
                <c:pt idx="26073">
                  <c:v>3.2103000000000002</c:v>
                </c:pt>
                <c:pt idx="26074">
                  <c:v>3.21055</c:v>
                </c:pt>
                <c:pt idx="26075">
                  <c:v>3.2108000000000003</c:v>
                </c:pt>
                <c:pt idx="26076">
                  <c:v>3.2110500000000002</c:v>
                </c:pt>
                <c:pt idx="26077">
                  <c:v>3.2113</c:v>
                </c:pt>
                <c:pt idx="26078">
                  <c:v>3.2115499999999999</c:v>
                </c:pt>
                <c:pt idx="26079">
                  <c:v>3.2117999999999998</c:v>
                </c:pt>
                <c:pt idx="26080">
                  <c:v>3.2120500000000001</c:v>
                </c:pt>
                <c:pt idx="26081">
                  <c:v>3.2122999999999999</c:v>
                </c:pt>
                <c:pt idx="26082">
                  <c:v>3.2125500000000002</c:v>
                </c:pt>
                <c:pt idx="26083">
                  <c:v>3.2128000000000001</c:v>
                </c:pt>
                <c:pt idx="26084">
                  <c:v>3.21305</c:v>
                </c:pt>
                <c:pt idx="26085">
                  <c:v>3.2133000000000003</c:v>
                </c:pt>
                <c:pt idx="26086">
                  <c:v>3.2135500000000001</c:v>
                </c:pt>
                <c:pt idx="26087">
                  <c:v>3.2138</c:v>
                </c:pt>
                <c:pt idx="26088">
                  <c:v>3.2140499999999999</c:v>
                </c:pt>
                <c:pt idx="26089">
                  <c:v>3.2142999999999997</c:v>
                </c:pt>
                <c:pt idx="26090">
                  <c:v>3.21455</c:v>
                </c:pt>
                <c:pt idx="26091">
                  <c:v>3.2147999999999999</c:v>
                </c:pt>
                <c:pt idx="26092">
                  <c:v>3.2150500000000002</c:v>
                </c:pt>
                <c:pt idx="26093">
                  <c:v>3.2153</c:v>
                </c:pt>
                <c:pt idx="26094">
                  <c:v>3.2155500000000004</c:v>
                </c:pt>
                <c:pt idx="26095">
                  <c:v>3.2158000000000002</c:v>
                </c:pt>
                <c:pt idx="26096">
                  <c:v>3.2160499999999996</c:v>
                </c:pt>
                <c:pt idx="26097">
                  <c:v>3.2162999999999999</c:v>
                </c:pt>
                <c:pt idx="26098">
                  <c:v>3.2165499999999998</c:v>
                </c:pt>
                <c:pt idx="26099">
                  <c:v>3.2168000000000001</c:v>
                </c:pt>
                <c:pt idx="26100">
                  <c:v>3.21705</c:v>
                </c:pt>
                <c:pt idx="26101">
                  <c:v>3.2173000000000003</c:v>
                </c:pt>
                <c:pt idx="26102">
                  <c:v>3.2175500000000001</c:v>
                </c:pt>
                <c:pt idx="26103">
                  <c:v>3.2178</c:v>
                </c:pt>
                <c:pt idx="26104">
                  <c:v>3.2180499999999999</c:v>
                </c:pt>
                <c:pt idx="26105">
                  <c:v>3.2182999999999997</c:v>
                </c:pt>
                <c:pt idx="26106">
                  <c:v>3.21855</c:v>
                </c:pt>
                <c:pt idx="26107">
                  <c:v>3.2187999999999999</c:v>
                </c:pt>
                <c:pt idx="26108">
                  <c:v>3.2190500000000002</c:v>
                </c:pt>
                <c:pt idx="26109">
                  <c:v>3.2193000000000001</c:v>
                </c:pt>
                <c:pt idx="26110">
                  <c:v>3.2195499999999999</c:v>
                </c:pt>
                <c:pt idx="26111">
                  <c:v>3.2198000000000002</c:v>
                </c:pt>
                <c:pt idx="26112">
                  <c:v>3.2200500000000001</c:v>
                </c:pt>
                <c:pt idx="26113">
                  <c:v>3.2202999999999999</c:v>
                </c:pt>
                <c:pt idx="26114">
                  <c:v>3.2205499999999998</c:v>
                </c:pt>
                <c:pt idx="26115">
                  <c:v>3.2207999999999997</c:v>
                </c:pt>
                <c:pt idx="26116">
                  <c:v>3.22105</c:v>
                </c:pt>
                <c:pt idx="26117">
                  <c:v>3.2212999999999998</c:v>
                </c:pt>
                <c:pt idx="26118">
                  <c:v>3.2215500000000001</c:v>
                </c:pt>
                <c:pt idx="26119">
                  <c:v>3.2218</c:v>
                </c:pt>
                <c:pt idx="26120">
                  <c:v>3.2220500000000003</c:v>
                </c:pt>
                <c:pt idx="26121">
                  <c:v>3.2223000000000002</c:v>
                </c:pt>
                <c:pt idx="26122">
                  <c:v>3.22255</c:v>
                </c:pt>
                <c:pt idx="26123">
                  <c:v>3.2227999999999999</c:v>
                </c:pt>
                <c:pt idx="26124">
                  <c:v>3.2230499999999997</c:v>
                </c:pt>
                <c:pt idx="26125">
                  <c:v>3.2233000000000001</c:v>
                </c:pt>
                <c:pt idx="26126">
                  <c:v>3.2235499999999999</c:v>
                </c:pt>
                <c:pt idx="26127">
                  <c:v>3.2238000000000002</c:v>
                </c:pt>
                <c:pt idx="26128">
                  <c:v>3.2240500000000001</c:v>
                </c:pt>
                <c:pt idx="26129">
                  <c:v>3.2242999999999999</c:v>
                </c:pt>
                <c:pt idx="26130">
                  <c:v>3.2245500000000002</c:v>
                </c:pt>
                <c:pt idx="26131">
                  <c:v>3.2248000000000001</c:v>
                </c:pt>
                <c:pt idx="26132">
                  <c:v>3.22505</c:v>
                </c:pt>
                <c:pt idx="26133">
                  <c:v>3.2252999999999998</c:v>
                </c:pt>
                <c:pt idx="26134">
                  <c:v>3.2255500000000001</c:v>
                </c:pt>
                <c:pt idx="26135">
                  <c:v>3.2258</c:v>
                </c:pt>
                <c:pt idx="26136">
                  <c:v>3.2260499999999999</c:v>
                </c:pt>
                <c:pt idx="26137">
                  <c:v>3.2263000000000002</c:v>
                </c:pt>
                <c:pt idx="26138">
                  <c:v>3.22655</c:v>
                </c:pt>
                <c:pt idx="26139">
                  <c:v>3.2268000000000003</c:v>
                </c:pt>
                <c:pt idx="26140">
                  <c:v>3.2270499999999998</c:v>
                </c:pt>
                <c:pt idx="26141">
                  <c:v>3.2272999999999996</c:v>
                </c:pt>
                <c:pt idx="26142">
                  <c:v>3.2275499999999999</c:v>
                </c:pt>
                <c:pt idx="26143">
                  <c:v>3.2277999999999998</c:v>
                </c:pt>
                <c:pt idx="26144">
                  <c:v>3.2280500000000001</c:v>
                </c:pt>
                <c:pt idx="26145">
                  <c:v>3.2282999999999999</c:v>
                </c:pt>
                <c:pt idx="26146">
                  <c:v>3.2285500000000003</c:v>
                </c:pt>
                <c:pt idx="26147">
                  <c:v>3.2288000000000001</c:v>
                </c:pt>
                <c:pt idx="26148">
                  <c:v>3.22905</c:v>
                </c:pt>
                <c:pt idx="26149">
                  <c:v>3.2292999999999998</c:v>
                </c:pt>
                <c:pt idx="26150">
                  <c:v>3.2295499999999997</c:v>
                </c:pt>
                <c:pt idx="26151">
                  <c:v>3.2298</c:v>
                </c:pt>
                <c:pt idx="26152">
                  <c:v>3.2300499999999999</c:v>
                </c:pt>
                <c:pt idx="26153">
                  <c:v>3.2303000000000002</c:v>
                </c:pt>
                <c:pt idx="26154">
                  <c:v>3.23055</c:v>
                </c:pt>
                <c:pt idx="26155">
                  <c:v>3.2307999999999999</c:v>
                </c:pt>
                <c:pt idx="26156">
                  <c:v>3.2310500000000002</c:v>
                </c:pt>
                <c:pt idx="26157">
                  <c:v>3.2313000000000001</c:v>
                </c:pt>
                <c:pt idx="26158">
                  <c:v>3.2315499999999999</c:v>
                </c:pt>
                <c:pt idx="26159">
                  <c:v>3.2317999999999998</c:v>
                </c:pt>
                <c:pt idx="26160">
                  <c:v>3.2320500000000001</c:v>
                </c:pt>
                <c:pt idx="26161">
                  <c:v>3.2323</c:v>
                </c:pt>
                <c:pt idx="26162">
                  <c:v>3.2325499999999998</c:v>
                </c:pt>
                <c:pt idx="26163">
                  <c:v>3.2328000000000001</c:v>
                </c:pt>
                <c:pt idx="26164">
                  <c:v>3.23305</c:v>
                </c:pt>
                <c:pt idx="26165">
                  <c:v>3.2333000000000003</c:v>
                </c:pt>
                <c:pt idx="26166">
                  <c:v>3.2335500000000001</c:v>
                </c:pt>
                <c:pt idx="26167">
                  <c:v>3.2338</c:v>
                </c:pt>
                <c:pt idx="26168">
                  <c:v>3.2340499999999999</c:v>
                </c:pt>
                <c:pt idx="26169">
                  <c:v>3.2342999999999997</c:v>
                </c:pt>
                <c:pt idx="26170">
                  <c:v>3.23455</c:v>
                </c:pt>
                <c:pt idx="26171">
                  <c:v>3.2347999999999999</c:v>
                </c:pt>
                <c:pt idx="26172">
                  <c:v>3.2350500000000002</c:v>
                </c:pt>
                <c:pt idx="26173">
                  <c:v>3.2353000000000001</c:v>
                </c:pt>
                <c:pt idx="26174">
                  <c:v>3.2355499999999999</c:v>
                </c:pt>
                <c:pt idx="26175">
                  <c:v>3.2358000000000002</c:v>
                </c:pt>
                <c:pt idx="26176">
                  <c:v>3.2360499999999996</c:v>
                </c:pt>
                <c:pt idx="26177">
                  <c:v>3.2363</c:v>
                </c:pt>
                <c:pt idx="26178">
                  <c:v>3.2365499999999998</c:v>
                </c:pt>
                <c:pt idx="26179">
                  <c:v>3.2368000000000001</c:v>
                </c:pt>
                <c:pt idx="26180">
                  <c:v>3.23705</c:v>
                </c:pt>
                <c:pt idx="26181">
                  <c:v>3.2372999999999998</c:v>
                </c:pt>
                <c:pt idx="26182">
                  <c:v>3.2375500000000001</c:v>
                </c:pt>
                <c:pt idx="26183">
                  <c:v>3.2378</c:v>
                </c:pt>
                <c:pt idx="26184">
                  <c:v>3.2380500000000003</c:v>
                </c:pt>
                <c:pt idx="26185">
                  <c:v>3.2382999999999997</c:v>
                </c:pt>
                <c:pt idx="26186">
                  <c:v>3.23855</c:v>
                </c:pt>
                <c:pt idx="26187">
                  <c:v>3.2387999999999999</c:v>
                </c:pt>
                <c:pt idx="26188">
                  <c:v>3.2390499999999998</c:v>
                </c:pt>
                <c:pt idx="26189">
                  <c:v>3.2393000000000001</c:v>
                </c:pt>
                <c:pt idx="26190">
                  <c:v>3.2395499999999999</c:v>
                </c:pt>
                <c:pt idx="26191">
                  <c:v>3.2398000000000002</c:v>
                </c:pt>
                <c:pt idx="26192">
                  <c:v>3.2400500000000001</c:v>
                </c:pt>
                <c:pt idx="26193">
                  <c:v>3.2403000000000004</c:v>
                </c:pt>
                <c:pt idx="26194">
                  <c:v>3.2405499999999998</c:v>
                </c:pt>
                <c:pt idx="26195">
                  <c:v>3.2407999999999997</c:v>
                </c:pt>
                <c:pt idx="26196">
                  <c:v>3.24105</c:v>
                </c:pt>
                <c:pt idx="26197">
                  <c:v>3.2412999999999998</c:v>
                </c:pt>
                <c:pt idx="26198">
                  <c:v>3.2415500000000002</c:v>
                </c:pt>
                <c:pt idx="26199">
                  <c:v>3.2418</c:v>
                </c:pt>
                <c:pt idx="26200">
                  <c:v>3.2420499999999999</c:v>
                </c:pt>
                <c:pt idx="26201">
                  <c:v>3.2423000000000002</c:v>
                </c:pt>
                <c:pt idx="26202">
                  <c:v>3.24255</c:v>
                </c:pt>
                <c:pt idx="26203">
                  <c:v>3.2427999999999999</c:v>
                </c:pt>
                <c:pt idx="26204">
                  <c:v>3.2430499999999998</c:v>
                </c:pt>
                <c:pt idx="26205">
                  <c:v>3.2433000000000001</c:v>
                </c:pt>
                <c:pt idx="26206">
                  <c:v>3.2435499999999999</c:v>
                </c:pt>
                <c:pt idx="26207">
                  <c:v>3.2437999999999998</c:v>
                </c:pt>
                <c:pt idx="26208">
                  <c:v>3.2440500000000001</c:v>
                </c:pt>
                <c:pt idx="26209">
                  <c:v>3.2443</c:v>
                </c:pt>
                <c:pt idx="26210">
                  <c:v>3.2445500000000003</c:v>
                </c:pt>
                <c:pt idx="26211">
                  <c:v>3.2448000000000001</c:v>
                </c:pt>
                <c:pt idx="26212">
                  <c:v>3.24505</c:v>
                </c:pt>
                <c:pt idx="26213">
                  <c:v>3.2452999999999999</c:v>
                </c:pt>
                <c:pt idx="26214">
                  <c:v>3.2455499999999997</c:v>
                </c:pt>
                <c:pt idx="26215">
                  <c:v>3.2458</c:v>
                </c:pt>
                <c:pt idx="26216">
                  <c:v>3.2460499999999999</c:v>
                </c:pt>
                <c:pt idx="26217">
                  <c:v>3.2463000000000002</c:v>
                </c:pt>
                <c:pt idx="26218">
                  <c:v>3.24655</c:v>
                </c:pt>
                <c:pt idx="26219">
                  <c:v>3.2468000000000004</c:v>
                </c:pt>
                <c:pt idx="26220">
                  <c:v>3.2470500000000002</c:v>
                </c:pt>
                <c:pt idx="26221">
                  <c:v>3.2472999999999996</c:v>
                </c:pt>
                <c:pt idx="26222">
                  <c:v>3.2475499999999999</c:v>
                </c:pt>
                <c:pt idx="26223">
                  <c:v>3.2477999999999998</c:v>
                </c:pt>
                <c:pt idx="26224">
                  <c:v>3.2480500000000001</c:v>
                </c:pt>
                <c:pt idx="26225">
                  <c:v>3.2483</c:v>
                </c:pt>
                <c:pt idx="26226">
                  <c:v>3.2485499999999998</c:v>
                </c:pt>
                <c:pt idx="26227">
                  <c:v>3.2488000000000001</c:v>
                </c:pt>
                <c:pt idx="26228">
                  <c:v>3.24905</c:v>
                </c:pt>
                <c:pt idx="26229">
                  <c:v>3.2493000000000003</c:v>
                </c:pt>
                <c:pt idx="26230">
                  <c:v>3.2495499999999997</c:v>
                </c:pt>
                <c:pt idx="26231">
                  <c:v>3.2498</c:v>
                </c:pt>
                <c:pt idx="26232">
                  <c:v>3.2500499999999999</c:v>
                </c:pt>
                <c:pt idx="26233">
                  <c:v>3.2502999999999997</c:v>
                </c:pt>
                <c:pt idx="26234">
                  <c:v>3.2505500000000001</c:v>
                </c:pt>
                <c:pt idx="26235">
                  <c:v>3.2507999999999999</c:v>
                </c:pt>
                <c:pt idx="26236">
                  <c:v>3.2510500000000002</c:v>
                </c:pt>
                <c:pt idx="26237">
                  <c:v>3.2513000000000001</c:v>
                </c:pt>
                <c:pt idx="26238">
                  <c:v>3.2515500000000004</c:v>
                </c:pt>
                <c:pt idx="26239">
                  <c:v>3.2517999999999998</c:v>
                </c:pt>
                <c:pt idx="26240">
                  <c:v>3.2520499999999997</c:v>
                </c:pt>
                <c:pt idx="26241">
                  <c:v>3.2523</c:v>
                </c:pt>
                <c:pt idx="26242">
                  <c:v>3.2525499999999998</c:v>
                </c:pt>
                <c:pt idx="26243">
                  <c:v>3.2528000000000001</c:v>
                </c:pt>
                <c:pt idx="26244">
                  <c:v>3.25305</c:v>
                </c:pt>
                <c:pt idx="26245">
                  <c:v>3.2533000000000003</c:v>
                </c:pt>
                <c:pt idx="26246">
                  <c:v>3.2535500000000002</c:v>
                </c:pt>
                <c:pt idx="26247">
                  <c:v>3.2538</c:v>
                </c:pt>
                <c:pt idx="26248">
                  <c:v>3.2540499999999999</c:v>
                </c:pt>
                <c:pt idx="26249">
                  <c:v>3.2542999999999997</c:v>
                </c:pt>
                <c:pt idx="26250">
                  <c:v>3.2545500000000001</c:v>
                </c:pt>
                <c:pt idx="26251">
                  <c:v>3.2547999999999999</c:v>
                </c:pt>
                <c:pt idx="26252">
                  <c:v>3.2550499999999998</c:v>
                </c:pt>
                <c:pt idx="26253">
                  <c:v>3.2553000000000001</c:v>
                </c:pt>
                <c:pt idx="26254">
                  <c:v>3.2555499999999999</c:v>
                </c:pt>
                <c:pt idx="26255">
                  <c:v>3.2558000000000002</c:v>
                </c:pt>
                <c:pt idx="26256">
                  <c:v>3.2560500000000001</c:v>
                </c:pt>
                <c:pt idx="26257">
                  <c:v>3.2563</c:v>
                </c:pt>
                <c:pt idx="26258">
                  <c:v>3.2565499999999998</c:v>
                </c:pt>
                <c:pt idx="26259">
                  <c:v>3.2567999999999997</c:v>
                </c:pt>
                <c:pt idx="26260">
                  <c:v>3.25705</c:v>
                </c:pt>
                <c:pt idx="26261">
                  <c:v>3.2572999999999999</c:v>
                </c:pt>
                <c:pt idx="26262">
                  <c:v>3.2575500000000002</c:v>
                </c:pt>
                <c:pt idx="26263">
                  <c:v>3.2578</c:v>
                </c:pt>
                <c:pt idx="26264">
                  <c:v>3.2580500000000003</c:v>
                </c:pt>
                <c:pt idx="26265">
                  <c:v>3.2583000000000002</c:v>
                </c:pt>
                <c:pt idx="26266">
                  <c:v>3.2585499999999996</c:v>
                </c:pt>
                <c:pt idx="26267">
                  <c:v>3.2587999999999999</c:v>
                </c:pt>
                <c:pt idx="26268">
                  <c:v>3.2590499999999998</c:v>
                </c:pt>
                <c:pt idx="26269">
                  <c:v>3.2593000000000001</c:v>
                </c:pt>
                <c:pt idx="26270">
                  <c:v>3.2595499999999999</c:v>
                </c:pt>
                <c:pt idx="26271">
                  <c:v>3.2598000000000003</c:v>
                </c:pt>
                <c:pt idx="26272">
                  <c:v>3.2600500000000001</c:v>
                </c:pt>
                <c:pt idx="26273">
                  <c:v>3.2603</c:v>
                </c:pt>
                <c:pt idx="26274">
                  <c:v>3.2605500000000003</c:v>
                </c:pt>
                <c:pt idx="26275">
                  <c:v>3.2607999999999997</c:v>
                </c:pt>
                <c:pt idx="26276">
                  <c:v>3.26105</c:v>
                </c:pt>
                <c:pt idx="26277">
                  <c:v>3.2612999999999999</c:v>
                </c:pt>
                <c:pt idx="26278">
                  <c:v>3.2615500000000002</c:v>
                </c:pt>
                <c:pt idx="26279">
                  <c:v>3.2618</c:v>
                </c:pt>
                <c:pt idx="26280">
                  <c:v>3.2620499999999999</c:v>
                </c:pt>
                <c:pt idx="26281">
                  <c:v>3.2623000000000002</c:v>
                </c:pt>
                <c:pt idx="26282">
                  <c:v>3.2625500000000001</c:v>
                </c:pt>
                <c:pt idx="26283">
                  <c:v>3.2628000000000004</c:v>
                </c:pt>
                <c:pt idx="26284">
                  <c:v>3.2630499999999998</c:v>
                </c:pt>
                <c:pt idx="26285">
                  <c:v>3.2632999999999996</c:v>
                </c:pt>
                <c:pt idx="26286">
                  <c:v>3.26355</c:v>
                </c:pt>
                <c:pt idx="26287">
                  <c:v>3.2637999999999998</c:v>
                </c:pt>
                <c:pt idx="26288">
                  <c:v>3.2640500000000001</c:v>
                </c:pt>
                <c:pt idx="26289">
                  <c:v>3.2643</c:v>
                </c:pt>
                <c:pt idx="26290">
                  <c:v>3.2645500000000003</c:v>
                </c:pt>
                <c:pt idx="26291">
                  <c:v>3.2648000000000001</c:v>
                </c:pt>
                <c:pt idx="26292">
                  <c:v>3.26505</c:v>
                </c:pt>
                <c:pt idx="26293">
                  <c:v>3.2652999999999999</c:v>
                </c:pt>
                <c:pt idx="26294">
                  <c:v>3.2655499999999997</c:v>
                </c:pt>
                <c:pt idx="26295">
                  <c:v>3.2658</c:v>
                </c:pt>
                <c:pt idx="26296">
                  <c:v>3.2660499999999999</c:v>
                </c:pt>
                <c:pt idx="26297">
                  <c:v>3.2663000000000002</c:v>
                </c:pt>
                <c:pt idx="26298">
                  <c:v>3.2665500000000001</c:v>
                </c:pt>
                <c:pt idx="26299">
                  <c:v>3.2667999999999999</c:v>
                </c:pt>
                <c:pt idx="26300">
                  <c:v>3.2670500000000002</c:v>
                </c:pt>
                <c:pt idx="26301">
                  <c:v>3.2673000000000001</c:v>
                </c:pt>
                <c:pt idx="26302">
                  <c:v>3.26755</c:v>
                </c:pt>
                <c:pt idx="26303">
                  <c:v>3.2677999999999998</c:v>
                </c:pt>
                <c:pt idx="26304">
                  <c:v>3.2680500000000001</c:v>
                </c:pt>
                <c:pt idx="26305">
                  <c:v>3.2683</c:v>
                </c:pt>
                <c:pt idx="26306">
                  <c:v>3.2685499999999998</c:v>
                </c:pt>
                <c:pt idx="26307">
                  <c:v>3.2688000000000001</c:v>
                </c:pt>
                <c:pt idx="26308">
                  <c:v>3.26905</c:v>
                </c:pt>
                <c:pt idx="26309">
                  <c:v>3.2693000000000003</c:v>
                </c:pt>
                <c:pt idx="26310">
                  <c:v>3.2695500000000002</c:v>
                </c:pt>
                <c:pt idx="26311">
                  <c:v>3.2697999999999996</c:v>
                </c:pt>
                <c:pt idx="26312">
                  <c:v>3.2700499999999999</c:v>
                </c:pt>
                <c:pt idx="26313">
                  <c:v>3.2702999999999998</c:v>
                </c:pt>
                <c:pt idx="26314">
                  <c:v>3.2705500000000001</c:v>
                </c:pt>
                <c:pt idx="26315">
                  <c:v>3.2707999999999999</c:v>
                </c:pt>
                <c:pt idx="26316">
                  <c:v>3.2710500000000002</c:v>
                </c:pt>
                <c:pt idx="26317">
                  <c:v>3.2713000000000001</c:v>
                </c:pt>
                <c:pt idx="26318">
                  <c:v>3.27155</c:v>
                </c:pt>
                <c:pt idx="26319">
                  <c:v>3.2718000000000003</c:v>
                </c:pt>
                <c:pt idx="26320">
                  <c:v>3.2720499999999997</c:v>
                </c:pt>
                <c:pt idx="26321">
                  <c:v>3.2723</c:v>
                </c:pt>
                <c:pt idx="26322">
                  <c:v>3.2725499999999998</c:v>
                </c:pt>
                <c:pt idx="26323">
                  <c:v>3.2728000000000002</c:v>
                </c:pt>
                <c:pt idx="26324">
                  <c:v>3.27305</c:v>
                </c:pt>
                <c:pt idx="26325">
                  <c:v>3.2732999999999999</c:v>
                </c:pt>
                <c:pt idx="26326">
                  <c:v>3.2735500000000002</c:v>
                </c:pt>
                <c:pt idx="26327">
                  <c:v>3.2738</c:v>
                </c:pt>
                <c:pt idx="26328">
                  <c:v>3.2740500000000003</c:v>
                </c:pt>
                <c:pt idx="26329">
                  <c:v>3.2742999999999998</c:v>
                </c:pt>
                <c:pt idx="26330">
                  <c:v>3.2745500000000001</c:v>
                </c:pt>
                <c:pt idx="26331">
                  <c:v>3.2747999999999999</c:v>
                </c:pt>
                <c:pt idx="26332">
                  <c:v>3.2750499999999998</c:v>
                </c:pt>
                <c:pt idx="26333">
                  <c:v>3.2753000000000001</c:v>
                </c:pt>
                <c:pt idx="26334">
                  <c:v>3.27555</c:v>
                </c:pt>
                <c:pt idx="26335">
                  <c:v>3.2758000000000003</c:v>
                </c:pt>
                <c:pt idx="26336">
                  <c:v>3.2760500000000001</c:v>
                </c:pt>
                <c:pt idx="26337">
                  <c:v>3.2763</c:v>
                </c:pt>
                <c:pt idx="26338">
                  <c:v>3.2765499999999999</c:v>
                </c:pt>
                <c:pt idx="26339">
                  <c:v>3.2767999999999997</c:v>
                </c:pt>
                <c:pt idx="26340">
                  <c:v>3.27705</c:v>
                </c:pt>
                <c:pt idx="26341">
                  <c:v>3.2772999999999999</c:v>
                </c:pt>
                <c:pt idx="26342">
                  <c:v>3.2775500000000002</c:v>
                </c:pt>
                <c:pt idx="26343">
                  <c:v>3.2778</c:v>
                </c:pt>
                <c:pt idx="26344">
                  <c:v>3.2780499999999999</c:v>
                </c:pt>
                <c:pt idx="26345">
                  <c:v>3.2783000000000002</c:v>
                </c:pt>
                <c:pt idx="26346">
                  <c:v>3.2785500000000001</c:v>
                </c:pt>
                <c:pt idx="26347">
                  <c:v>3.2787999999999999</c:v>
                </c:pt>
                <c:pt idx="26348">
                  <c:v>3.2790499999999998</c:v>
                </c:pt>
                <c:pt idx="26349">
                  <c:v>3.2793000000000001</c:v>
                </c:pt>
                <c:pt idx="26350">
                  <c:v>3.27955</c:v>
                </c:pt>
                <c:pt idx="26351">
                  <c:v>3.2797999999999998</c:v>
                </c:pt>
                <c:pt idx="26352">
                  <c:v>3.2800500000000001</c:v>
                </c:pt>
                <c:pt idx="26353">
                  <c:v>3.2803</c:v>
                </c:pt>
                <c:pt idx="26354">
                  <c:v>3.2805500000000003</c:v>
                </c:pt>
                <c:pt idx="26355">
                  <c:v>3.2808000000000002</c:v>
                </c:pt>
                <c:pt idx="26356">
                  <c:v>3.28105</c:v>
                </c:pt>
                <c:pt idx="26357">
                  <c:v>3.2812999999999999</c:v>
                </c:pt>
                <c:pt idx="26358">
                  <c:v>3.2815499999999997</c:v>
                </c:pt>
                <c:pt idx="26359">
                  <c:v>3.2818000000000001</c:v>
                </c:pt>
                <c:pt idx="26360">
                  <c:v>3.2820499999999999</c:v>
                </c:pt>
                <c:pt idx="26361">
                  <c:v>3.2823000000000002</c:v>
                </c:pt>
                <c:pt idx="26362">
                  <c:v>3.2825500000000001</c:v>
                </c:pt>
                <c:pt idx="26363">
                  <c:v>3.2828000000000004</c:v>
                </c:pt>
                <c:pt idx="26364">
                  <c:v>3.2830500000000002</c:v>
                </c:pt>
                <c:pt idx="26365">
                  <c:v>3.2832999999999997</c:v>
                </c:pt>
                <c:pt idx="26366">
                  <c:v>3.28355</c:v>
                </c:pt>
                <c:pt idx="26367">
                  <c:v>3.2837999999999998</c:v>
                </c:pt>
                <c:pt idx="26368">
                  <c:v>3.2840500000000001</c:v>
                </c:pt>
                <c:pt idx="26369">
                  <c:v>3.2843</c:v>
                </c:pt>
                <c:pt idx="26370">
                  <c:v>3.2845499999999999</c:v>
                </c:pt>
                <c:pt idx="26371">
                  <c:v>3.2848000000000002</c:v>
                </c:pt>
                <c:pt idx="26372">
                  <c:v>3.28505</c:v>
                </c:pt>
                <c:pt idx="26373">
                  <c:v>3.2853000000000003</c:v>
                </c:pt>
                <c:pt idx="26374">
                  <c:v>3.2855499999999997</c:v>
                </c:pt>
                <c:pt idx="26375">
                  <c:v>3.2858000000000001</c:v>
                </c:pt>
                <c:pt idx="26376">
                  <c:v>3.2860499999999999</c:v>
                </c:pt>
                <c:pt idx="26377">
                  <c:v>3.2862999999999998</c:v>
                </c:pt>
                <c:pt idx="26378">
                  <c:v>3.2865500000000001</c:v>
                </c:pt>
                <c:pt idx="26379">
                  <c:v>3.2867999999999999</c:v>
                </c:pt>
                <c:pt idx="26380">
                  <c:v>3.2870500000000002</c:v>
                </c:pt>
                <c:pt idx="26381">
                  <c:v>3.2873000000000001</c:v>
                </c:pt>
                <c:pt idx="26382">
                  <c:v>3.2875500000000004</c:v>
                </c:pt>
                <c:pt idx="26383">
                  <c:v>3.2877999999999998</c:v>
                </c:pt>
                <c:pt idx="26384">
                  <c:v>3.2880499999999997</c:v>
                </c:pt>
                <c:pt idx="26385">
                  <c:v>3.2883</c:v>
                </c:pt>
                <c:pt idx="26386">
                  <c:v>3.2885499999999999</c:v>
                </c:pt>
                <c:pt idx="26387">
                  <c:v>3.2888000000000002</c:v>
                </c:pt>
                <c:pt idx="26388">
                  <c:v>3.28905</c:v>
                </c:pt>
                <c:pt idx="26389">
                  <c:v>3.2893000000000003</c:v>
                </c:pt>
                <c:pt idx="26390">
                  <c:v>3.2895500000000002</c:v>
                </c:pt>
                <c:pt idx="26391">
                  <c:v>3.2898000000000001</c:v>
                </c:pt>
                <c:pt idx="26392">
                  <c:v>3.2900499999999999</c:v>
                </c:pt>
                <c:pt idx="26393">
                  <c:v>3.2902999999999998</c:v>
                </c:pt>
                <c:pt idx="26394">
                  <c:v>3.2905500000000001</c:v>
                </c:pt>
                <c:pt idx="26395">
                  <c:v>3.2907999999999999</c:v>
                </c:pt>
                <c:pt idx="26396">
                  <c:v>3.2910499999999998</c:v>
                </c:pt>
                <c:pt idx="26397">
                  <c:v>3.2913000000000001</c:v>
                </c:pt>
                <c:pt idx="26398">
                  <c:v>3.29155</c:v>
                </c:pt>
                <c:pt idx="26399">
                  <c:v>3.2918000000000003</c:v>
                </c:pt>
                <c:pt idx="26400">
                  <c:v>3.2920500000000001</c:v>
                </c:pt>
                <c:pt idx="26401">
                  <c:v>3.2923</c:v>
                </c:pt>
                <c:pt idx="26402">
                  <c:v>3.2925499999999999</c:v>
                </c:pt>
                <c:pt idx="26403">
                  <c:v>3.2927999999999997</c:v>
                </c:pt>
                <c:pt idx="26404">
                  <c:v>3.29305</c:v>
                </c:pt>
                <c:pt idx="26405">
                  <c:v>3.2932999999999999</c:v>
                </c:pt>
                <c:pt idx="26406">
                  <c:v>3.2935500000000002</c:v>
                </c:pt>
                <c:pt idx="26407">
                  <c:v>3.2938000000000001</c:v>
                </c:pt>
                <c:pt idx="26408">
                  <c:v>3.2940500000000004</c:v>
                </c:pt>
                <c:pt idx="26409">
                  <c:v>3.2942999999999998</c:v>
                </c:pt>
                <c:pt idx="26410">
                  <c:v>3.2945499999999996</c:v>
                </c:pt>
                <c:pt idx="26411">
                  <c:v>3.2948</c:v>
                </c:pt>
                <c:pt idx="26412">
                  <c:v>3.2950499999999998</c:v>
                </c:pt>
                <c:pt idx="26413">
                  <c:v>3.2953000000000001</c:v>
                </c:pt>
                <c:pt idx="26414">
                  <c:v>3.29555</c:v>
                </c:pt>
                <c:pt idx="26415">
                  <c:v>3.2958000000000003</c:v>
                </c:pt>
                <c:pt idx="26416">
                  <c:v>3.2960500000000001</c:v>
                </c:pt>
                <c:pt idx="26417">
                  <c:v>3.2963</c:v>
                </c:pt>
                <c:pt idx="26418">
                  <c:v>3.2965499999999999</c:v>
                </c:pt>
                <c:pt idx="26419">
                  <c:v>3.2967999999999997</c:v>
                </c:pt>
                <c:pt idx="26420">
                  <c:v>3.29705</c:v>
                </c:pt>
                <c:pt idx="26421">
                  <c:v>3.2972999999999999</c:v>
                </c:pt>
                <c:pt idx="26422">
                  <c:v>3.2975499999999998</c:v>
                </c:pt>
                <c:pt idx="26423">
                  <c:v>3.2978000000000001</c:v>
                </c:pt>
                <c:pt idx="26424">
                  <c:v>3.2980499999999999</c:v>
                </c:pt>
                <c:pt idx="26425">
                  <c:v>3.2983000000000002</c:v>
                </c:pt>
                <c:pt idx="26426">
                  <c:v>3.2985500000000001</c:v>
                </c:pt>
                <c:pt idx="26427">
                  <c:v>3.2988</c:v>
                </c:pt>
                <c:pt idx="26428">
                  <c:v>3.2990499999999998</c:v>
                </c:pt>
                <c:pt idx="26429">
                  <c:v>3.2992999999999997</c:v>
                </c:pt>
                <c:pt idx="26430">
                  <c:v>3.29955</c:v>
                </c:pt>
                <c:pt idx="26431">
                  <c:v>3.2997999999999998</c:v>
                </c:pt>
                <c:pt idx="26432">
                  <c:v>3.3000500000000001</c:v>
                </c:pt>
                <c:pt idx="26433">
                  <c:v>3.3003</c:v>
                </c:pt>
                <c:pt idx="26434">
                  <c:v>3.3005500000000003</c:v>
                </c:pt>
                <c:pt idx="26435">
                  <c:v>3.3008000000000002</c:v>
                </c:pt>
                <c:pt idx="26436">
                  <c:v>3.30105</c:v>
                </c:pt>
                <c:pt idx="26437">
                  <c:v>3.3012999999999999</c:v>
                </c:pt>
                <c:pt idx="26438">
                  <c:v>3.3015499999999998</c:v>
                </c:pt>
                <c:pt idx="26439">
                  <c:v>3.3018000000000001</c:v>
                </c:pt>
                <c:pt idx="26440">
                  <c:v>3.3020499999999999</c:v>
                </c:pt>
                <c:pt idx="26441">
                  <c:v>3.3023000000000002</c:v>
                </c:pt>
                <c:pt idx="26442">
                  <c:v>3.3025500000000001</c:v>
                </c:pt>
                <c:pt idx="26443">
                  <c:v>3.3028</c:v>
                </c:pt>
                <c:pt idx="26444">
                  <c:v>3.3030500000000003</c:v>
                </c:pt>
                <c:pt idx="26445">
                  <c:v>3.3032999999999997</c:v>
                </c:pt>
                <c:pt idx="26446">
                  <c:v>3.30355</c:v>
                </c:pt>
                <c:pt idx="26447">
                  <c:v>3.3037999999999998</c:v>
                </c:pt>
                <c:pt idx="26448">
                  <c:v>3.3040500000000002</c:v>
                </c:pt>
                <c:pt idx="26449">
                  <c:v>3.3043</c:v>
                </c:pt>
                <c:pt idx="26450">
                  <c:v>3.3045499999999999</c:v>
                </c:pt>
                <c:pt idx="26451">
                  <c:v>3.3048000000000002</c:v>
                </c:pt>
                <c:pt idx="26452">
                  <c:v>3.30505</c:v>
                </c:pt>
                <c:pt idx="26453">
                  <c:v>3.3053000000000003</c:v>
                </c:pt>
                <c:pt idx="26454">
                  <c:v>3.3055499999999998</c:v>
                </c:pt>
                <c:pt idx="26455">
                  <c:v>3.3057999999999996</c:v>
                </c:pt>
                <c:pt idx="26456">
                  <c:v>3.3060499999999999</c:v>
                </c:pt>
                <c:pt idx="26457">
                  <c:v>3.3062999999999998</c:v>
                </c:pt>
                <c:pt idx="26458">
                  <c:v>3.3065500000000001</c:v>
                </c:pt>
                <c:pt idx="26459">
                  <c:v>3.3068</c:v>
                </c:pt>
                <c:pt idx="26460">
                  <c:v>3.3070500000000003</c:v>
                </c:pt>
                <c:pt idx="26461">
                  <c:v>3.3073000000000001</c:v>
                </c:pt>
                <c:pt idx="26462">
                  <c:v>3.30755</c:v>
                </c:pt>
                <c:pt idx="26463">
                  <c:v>3.3077999999999999</c:v>
                </c:pt>
                <c:pt idx="26464">
                  <c:v>3.3080499999999997</c:v>
                </c:pt>
                <c:pt idx="26465">
                  <c:v>3.3083</c:v>
                </c:pt>
                <c:pt idx="26466">
                  <c:v>3.3085499999999999</c:v>
                </c:pt>
                <c:pt idx="26467">
                  <c:v>3.3088000000000002</c:v>
                </c:pt>
                <c:pt idx="26468">
                  <c:v>3.30905</c:v>
                </c:pt>
                <c:pt idx="26469">
                  <c:v>3.3092999999999999</c:v>
                </c:pt>
                <c:pt idx="26470">
                  <c:v>3.3095500000000002</c:v>
                </c:pt>
                <c:pt idx="26471">
                  <c:v>3.3098000000000001</c:v>
                </c:pt>
                <c:pt idx="26472">
                  <c:v>3.3100499999999999</c:v>
                </c:pt>
                <c:pt idx="26473">
                  <c:v>3.3102999999999998</c:v>
                </c:pt>
                <c:pt idx="26474">
                  <c:v>3.3105500000000001</c:v>
                </c:pt>
                <c:pt idx="26475">
                  <c:v>3.3108</c:v>
                </c:pt>
                <c:pt idx="26476">
                  <c:v>3.3110499999999998</c:v>
                </c:pt>
                <c:pt idx="26477">
                  <c:v>3.3113000000000001</c:v>
                </c:pt>
                <c:pt idx="26478">
                  <c:v>3.31155</c:v>
                </c:pt>
                <c:pt idx="26479">
                  <c:v>3.3118000000000003</c:v>
                </c:pt>
                <c:pt idx="26480">
                  <c:v>3.3120500000000002</c:v>
                </c:pt>
                <c:pt idx="26481">
                  <c:v>3.3122999999999996</c:v>
                </c:pt>
                <c:pt idx="26482">
                  <c:v>3.3125499999999999</c:v>
                </c:pt>
                <c:pt idx="26483">
                  <c:v>3.3127999999999997</c:v>
                </c:pt>
                <c:pt idx="26484">
                  <c:v>3.3130500000000001</c:v>
                </c:pt>
                <c:pt idx="26485">
                  <c:v>3.3132999999999999</c:v>
                </c:pt>
                <c:pt idx="26486">
                  <c:v>3.3135500000000002</c:v>
                </c:pt>
                <c:pt idx="26487">
                  <c:v>3.3138000000000001</c:v>
                </c:pt>
                <c:pt idx="26488">
                  <c:v>3.3140499999999999</c:v>
                </c:pt>
                <c:pt idx="26489">
                  <c:v>3.3143000000000002</c:v>
                </c:pt>
                <c:pt idx="26490">
                  <c:v>3.3145499999999997</c:v>
                </c:pt>
                <c:pt idx="26491">
                  <c:v>3.3148</c:v>
                </c:pt>
                <c:pt idx="26492">
                  <c:v>3.3150499999999998</c:v>
                </c:pt>
                <c:pt idx="26493">
                  <c:v>3.3153000000000001</c:v>
                </c:pt>
                <c:pt idx="26494">
                  <c:v>3.31555</c:v>
                </c:pt>
                <c:pt idx="26495">
                  <c:v>3.3157999999999999</c:v>
                </c:pt>
                <c:pt idx="26496">
                  <c:v>3.3160500000000002</c:v>
                </c:pt>
                <c:pt idx="26497">
                  <c:v>3.3163</c:v>
                </c:pt>
                <c:pt idx="26498">
                  <c:v>3.3165500000000003</c:v>
                </c:pt>
                <c:pt idx="26499">
                  <c:v>3.3167999999999997</c:v>
                </c:pt>
                <c:pt idx="26500">
                  <c:v>3.3170500000000001</c:v>
                </c:pt>
                <c:pt idx="26501">
                  <c:v>3.3172999999999999</c:v>
                </c:pt>
                <c:pt idx="26502">
                  <c:v>3.3175499999999998</c:v>
                </c:pt>
                <c:pt idx="26503">
                  <c:v>3.3178000000000001</c:v>
                </c:pt>
                <c:pt idx="26504">
                  <c:v>3.3180499999999999</c:v>
                </c:pt>
                <c:pt idx="26505">
                  <c:v>3.3183000000000002</c:v>
                </c:pt>
                <c:pt idx="26506">
                  <c:v>3.3185500000000001</c:v>
                </c:pt>
                <c:pt idx="26507">
                  <c:v>3.3188</c:v>
                </c:pt>
                <c:pt idx="26508">
                  <c:v>3.3190499999999998</c:v>
                </c:pt>
                <c:pt idx="26509">
                  <c:v>3.3192999999999997</c:v>
                </c:pt>
                <c:pt idx="26510">
                  <c:v>3.31955</c:v>
                </c:pt>
                <c:pt idx="26511">
                  <c:v>3.3197999999999999</c:v>
                </c:pt>
                <c:pt idx="26512">
                  <c:v>3.3200500000000002</c:v>
                </c:pt>
                <c:pt idx="26513">
                  <c:v>3.3203</c:v>
                </c:pt>
                <c:pt idx="26514">
                  <c:v>3.3205499999999999</c:v>
                </c:pt>
                <c:pt idx="26515">
                  <c:v>3.3208000000000002</c:v>
                </c:pt>
                <c:pt idx="26516">
                  <c:v>3.3210500000000001</c:v>
                </c:pt>
                <c:pt idx="26517">
                  <c:v>3.3212999999999999</c:v>
                </c:pt>
                <c:pt idx="26518">
                  <c:v>3.3215499999999998</c:v>
                </c:pt>
                <c:pt idx="26519">
                  <c:v>3.3218000000000001</c:v>
                </c:pt>
                <c:pt idx="26520">
                  <c:v>3.3220499999999999</c:v>
                </c:pt>
                <c:pt idx="26521">
                  <c:v>3.3222999999999998</c:v>
                </c:pt>
                <c:pt idx="26522">
                  <c:v>3.3225500000000001</c:v>
                </c:pt>
                <c:pt idx="26523">
                  <c:v>3.3228</c:v>
                </c:pt>
                <c:pt idx="26524">
                  <c:v>3.3230500000000003</c:v>
                </c:pt>
                <c:pt idx="26525">
                  <c:v>3.3233000000000001</c:v>
                </c:pt>
                <c:pt idx="26526">
                  <c:v>3.32355</c:v>
                </c:pt>
                <c:pt idx="26527">
                  <c:v>3.3237999999999999</c:v>
                </c:pt>
                <c:pt idx="26528">
                  <c:v>3.3240499999999997</c:v>
                </c:pt>
                <c:pt idx="26529">
                  <c:v>3.3243</c:v>
                </c:pt>
                <c:pt idx="26530">
                  <c:v>3.3245499999999999</c:v>
                </c:pt>
                <c:pt idx="26531">
                  <c:v>3.3248000000000002</c:v>
                </c:pt>
                <c:pt idx="26532">
                  <c:v>3.3250500000000001</c:v>
                </c:pt>
                <c:pt idx="26533">
                  <c:v>3.3252999999999999</c:v>
                </c:pt>
                <c:pt idx="26534">
                  <c:v>3.3255500000000002</c:v>
                </c:pt>
                <c:pt idx="26535">
                  <c:v>3.3257999999999996</c:v>
                </c:pt>
                <c:pt idx="26536">
                  <c:v>3.32605</c:v>
                </c:pt>
                <c:pt idx="26537">
                  <c:v>3.3262999999999998</c:v>
                </c:pt>
                <c:pt idx="26538">
                  <c:v>3.3265500000000001</c:v>
                </c:pt>
                <c:pt idx="26539">
                  <c:v>3.3268</c:v>
                </c:pt>
                <c:pt idx="26540">
                  <c:v>3.3270499999999998</c:v>
                </c:pt>
                <c:pt idx="26541">
                  <c:v>3.3273000000000001</c:v>
                </c:pt>
                <c:pt idx="26542">
                  <c:v>3.32755</c:v>
                </c:pt>
                <c:pt idx="26543">
                  <c:v>3.3278000000000003</c:v>
                </c:pt>
                <c:pt idx="26544">
                  <c:v>3.3280499999999997</c:v>
                </c:pt>
                <c:pt idx="26545">
                  <c:v>3.3283</c:v>
                </c:pt>
                <c:pt idx="26546">
                  <c:v>3.3285499999999999</c:v>
                </c:pt>
                <c:pt idx="26547">
                  <c:v>3.3287999999999998</c:v>
                </c:pt>
                <c:pt idx="26548">
                  <c:v>3.3290500000000001</c:v>
                </c:pt>
                <c:pt idx="26549">
                  <c:v>3.3292999999999999</c:v>
                </c:pt>
                <c:pt idx="26550">
                  <c:v>3.3295500000000002</c:v>
                </c:pt>
                <c:pt idx="26551">
                  <c:v>3.3298000000000001</c:v>
                </c:pt>
                <c:pt idx="26552">
                  <c:v>3.3300500000000004</c:v>
                </c:pt>
                <c:pt idx="26553">
                  <c:v>3.3302999999999998</c:v>
                </c:pt>
                <c:pt idx="26554">
                  <c:v>3.3305499999999997</c:v>
                </c:pt>
                <c:pt idx="26555">
                  <c:v>3.3308</c:v>
                </c:pt>
                <c:pt idx="26556">
                  <c:v>3.3310499999999998</c:v>
                </c:pt>
                <c:pt idx="26557">
                  <c:v>3.3313000000000001</c:v>
                </c:pt>
                <c:pt idx="26558">
                  <c:v>3.33155</c:v>
                </c:pt>
                <c:pt idx="26559">
                  <c:v>3.3318000000000003</c:v>
                </c:pt>
                <c:pt idx="26560">
                  <c:v>3.3320500000000002</c:v>
                </c:pt>
                <c:pt idx="26561">
                  <c:v>3.3323</c:v>
                </c:pt>
                <c:pt idx="26562">
                  <c:v>3.3325499999999999</c:v>
                </c:pt>
                <c:pt idx="26563">
                  <c:v>3.3327999999999998</c:v>
                </c:pt>
                <c:pt idx="26564">
                  <c:v>3.3330500000000001</c:v>
                </c:pt>
                <c:pt idx="26565">
                  <c:v>3.3332999999999999</c:v>
                </c:pt>
                <c:pt idx="26566">
                  <c:v>3.3335499999999998</c:v>
                </c:pt>
                <c:pt idx="26567">
                  <c:v>3.3338000000000001</c:v>
                </c:pt>
                <c:pt idx="26568">
                  <c:v>3.33405</c:v>
                </c:pt>
                <c:pt idx="26569">
                  <c:v>3.3343000000000003</c:v>
                </c:pt>
                <c:pt idx="26570">
                  <c:v>3.3345500000000001</c:v>
                </c:pt>
                <c:pt idx="26571">
                  <c:v>3.3348</c:v>
                </c:pt>
                <c:pt idx="26572">
                  <c:v>3.3350499999999998</c:v>
                </c:pt>
                <c:pt idx="26573">
                  <c:v>3.3352999999999997</c:v>
                </c:pt>
                <c:pt idx="26574">
                  <c:v>3.33555</c:v>
                </c:pt>
                <c:pt idx="26575">
                  <c:v>3.3357999999999999</c:v>
                </c:pt>
                <c:pt idx="26576">
                  <c:v>3.3360500000000002</c:v>
                </c:pt>
                <c:pt idx="26577">
                  <c:v>3.3363</c:v>
                </c:pt>
                <c:pt idx="26578">
                  <c:v>3.3365500000000003</c:v>
                </c:pt>
                <c:pt idx="26579">
                  <c:v>3.3368000000000002</c:v>
                </c:pt>
                <c:pt idx="26580">
                  <c:v>3.3370499999999996</c:v>
                </c:pt>
                <c:pt idx="26581">
                  <c:v>3.3372999999999999</c:v>
                </c:pt>
                <c:pt idx="26582">
                  <c:v>3.3375499999999998</c:v>
                </c:pt>
                <c:pt idx="26583">
                  <c:v>3.3378000000000001</c:v>
                </c:pt>
                <c:pt idx="26584">
                  <c:v>3.33805</c:v>
                </c:pt>
                <c:pt idx="26585">
                  <c:v>3.3383000000000003</c:v>
                </c:pt>
                <c:pt idx="26586">
                  <c:v>3.3385500000000001</c:v>
                </c:pt>
                <c:pt idx="26587">
                  <c:v>3.3388</c:v>
                </c:pt>
                <c:pt idx="26588">
                  <c:v>3.3390500000000003</c:v>
                </c:pt>
                <c:pt idx="26589">
                  <c:v>3.3392999999999997</c:v>
                </c:pt>
                <c:pt idx="26590">
                  <c:v>3.33955</c:v>
                </c:pt>
                <c:pt idx="26591">
                  <c:v>3.3397999999999999</c:v>
                </c:pt>
                <c:pt idx="26592">
                  <c:v>3.3400499999999997</c:v>
                </c:pt>
                <c:pt idx="26593">
                  <c:v>3.3403</c:v>
                </c:pt>
                <c:pt idx="26594">
                  <c:v>3.3405499999999999</c:v>
                </c:pt>
                <c:pt idx="26595">
                  <c:v>3.3408000000000002</c:v>
                </c:pt>
                <c:pt idx="26596">
                  <c:v>3.3410500000000001</c:v>
                </c:pt>
                <c:pt idx="26597">
                  <c:v>3.3413000000000004</c:v>
                </c:pt>
                <c:pt idx="26598">
                  <c:v>3.3415499999999998</c:v>
                </c:pt>
                <c:pt idx="26599">
                  <c:v>3.3417999999999997</c:v>
                </c:pt>
                <c:pt idx="26600">
                  <c:v>3.34205</c:v>
                </c:pt>
                <c:pt idx="26601">
                  <c:v>3.3422999999999998</c:v>
                </c:pt>
                <c:pt idx="26602">
                  <c:v>3.3425500000000001</c:v>
                </c:pt>
                <c:pt idx="26603">
                  <c:v>3.3428</c:v>
                </c:pt>
                <c:pt idx="26604">
                  <c:v>3.3430500000000003</c:v>
                </c:pt>
                <c:pt idx="26605">
                  <c:v>3.3433000000000002</c:v>
                </c:pt>
                <c:pt idx="26606">
                  <c:v>3.34355</c:v>
                </c:pt>
                <c:pt idx="26607">
                  <c:v>3.3437999999999999</c:v>
                </c:pt>
                <c:pt idx="26608">
                  <c:v>3.3440499999999997</c:v>
                </c:pt>
                <c:pt idx="26609">
                  <c:v>3.3443000000000001</c:v>
                </c:pt>
                <c:pt idx="26610">
                  <c:v>3.3445499999999999</c:v>
                </c:pt>
                <c:pt idx="26611">
                  <c:v>3.3448000000000002</c:v>
                </c:pt>
                <c:pt idx="26612">
                  <c:v>3.3450500000000001</c:v>
                </c:pt>
                <c:pt idx="26613">
                  <c:v>3.3452999999999999</c:v>
                </c:pt>
                <c:pt idx="26614">
                  <c:v>3.3455500000000002</c:v>
                </c:pt>
                <c:pt idx="26615">
                  <c:v>3.3458000000000001</c:v>
                </c:pt>
                <c:pt idx="26616">
                  <c:v>3.34605</c:v>
                </c:pt>
                <c:pt idx="26617">
                  <c:v>3.3462999999999998</c:v>
                </c:pt>
                <c:pt idx="26618">
                  <c:v>3.3465499999999997</c:v>
                </c:pt>
                <c:pt idx="26619">
                  <c:v>3.3468</c:v>
                </c:pt>
                <c:pt idx="26620">
                  <c:v>3.3470499999999999</c:v>
                </c:pt>
                <c:pt idx="26621">
                  <c:v>3.3473000000000002</c:v>
                </c:pt>
                <c:pt idx="26622">
                  <c:v>3.34755</c:v>
                </c:pt>
                <c:pt idx="26623">
                  <c:v>3.3478000000000003</c:v>
                </c:pt>
                <c:pt idx="26624">
                  <c:v>3.3480500000000002</c:v>
                </c:pt>
                <c:pt idx="26625">
                  <c:v>3.3482999999999996</c:v>
                </c:pt>
                <c:pt idx="26626">
                  <c:v>3.3485499999999999</c:v>
                </c:pt>
                <c:pt idx="26627">
                  <c:v>3.3487999999999998</c:v>
                </c:pt>
                <c:pt idx="26628">
                  <c:v>3.3490500000000001</c:v>
                </c:pt>
                <c:pt idx="26629">
                  <c:v>3.3492999999999999</c:v>
                </c:pt>
                <c:pt idx="26630">
                  <c:v>3.3495500000000002</c:v>
                </c:pt>
                <c:pt idx="26631">
                  <c:v>3.3498000000000001</c:v>
                </c:pt>
                <c:pt idx="26632">
                  <c:v>3.35005</c:v>
                </c:pt>
                <c:pt idx="26633">
                  <c:v>3.3503000000000003</c:v>
                </c:pt>
                <c:pt idx="26634">
                  <c:v>3.3505499999999997</c:v>
                </c:pt>
                <c:pt idx="26635">
                  <c:v>3.3508</c:v>
                </c:pt>
                <c:pt idx="26636">
                  <c:v>3.3510499999999999</c:v>
                </c:pt>
                <c:pt idx="26637">
                  <c:v>3.3513000000000002</c:v>
                </c:pt>
                <c:pt idx="26638">
                  <c:v>3.35155</c:v>
                </c:pt>
                <c:pt idx="26639">
                  <c:v>3.3517999999999999</c:v>
                </c:pt>
                <c:pt idx="26640">
                  <c:v>3.3520500000000002</c:v>
                </c:pt>
                <c:pt idx="26641">
                  <c:v>3.3523000000000001</c:v>
                </c:pt>
                <c:pt idx="26642">
                  <c:v>3.3525500000000004</c:v>
                </c:pt>
                <c:pt idx="26643">
                  <c:v>3.3527999999999998</c:v>
                </c:pt>
                <c:pt idx="26644">
                  <c:v>3.3530500000000001</c:v>
                </c:pt>
                <c:pt idx="26645">
                  <c:v>3.3532999999999999</c:v>
                </c:pt>
                <c:pt idx="26646">
                  <c:v>3.3535499999999998</c:v>
                </c:pt>
                <c:pt idx="26647">
                  <c:v>3.3538000000000001</c:v>
                </c:pt>
                <c:pt idx="26648">
                  <c:v>3.35405</c:v>
                </c:pt>
                <c:pt idx="26649">
                  <c:v>3.3543000000000003</c:v>
                </c:pt>
                <c:pt idx="26650">
                  <c:v>3.3545500000000001</c:v>
                </c:pt>
                <c:pt idx="26651">
                  <c:v>3.3548</c:v>
                </c:pt>
                <c:pt idx="26652">
                  <c:v>3.3550499999999999</c:v>
                </c:pt>
                <c:pt idx="26653">
                  <c:v>3.3552999999999997</c:v>
                </c:pt>
                <c:pt idx="26654">
                  <c:v>3.35555</c:v>
                </c:pt>
                <c:pt idx="26655">
                  <c:v>3.3557999999999999</c:v>
                </c:pt>
                <c:pt idx="26656">
                  <c:v>3.3560500000000002</c:v>
                </c:pt>
                <c:pt idx="26657">
                  <c:v>3.3563000000000001</c:v>
                </c:pt>
                <c:pt idx="26658">
                  <c:v>3.3565499999999999</c:v>
                </c:pt>
                <c:pt idx="26659">
                  <c:v>3.3568000000000002</c:v>
                </c:pt>
                <c:pt idx="26660">
                  <c:v>3.3570500000000001</c:v>
                </c:pt>
                <c:pt idx="26661">
                  <c:v>3.3573</c:v>
                </c:pt>
                <c:pt idx="26662">
                  <c:v>3.3575499999999998</c:v>
                </c:pt>
                <c:pt idx="26663">
                  <c:v>3.3578000000000001</c:v>
                </c:pt>
                <c:pt idx="26664">
                  <c:v>3.35805</c:v>
                </c:pt>
                <c:pt idx="26665">
                  <c:v>3.3582999999999998</c:v>
                </c:pt>
                <c:pt idx="26666">
                  <c:v>3.3585500000000001</c:v>
                </c:pt>
                <c:pt idx="26667">
                  <c:v>3.3588</c:v>
                </c:pt>
                <c:pt idx="26668">
                  <c:v>3.3590500000000003</c:v>
                </c:pt>
                <c:pt idx="26669">
                  <c:v>3.3593000000000002</c:v>
                </c:pt>
                <c:pt idx="26670">
                  <c:v>3.35955</c:v>
                </c:pt>
                <c:pt idx="26671">
                  <c:v>3.3597999999999999</c:v>
                </c:pt>
                <c:pt idx="26672">
                  <c:v>3.3600499999999998</c:v>
                </c:pt>
                <c:pt idx="26673">
                  <c:v>3.3603000000000001</c:v>
                </c:pt>
                <c:pt idx="26674">
                  <c:v>3.3605499999999999</c:v>
                </c:pt>
                <c:pt idx="26675">
                  <c:v>3.3608000000000002</c:v>
                </c:pt>
                <c:pt idx="26676">
                  <c:v>3.3610500000000001</c:v>
                </c:pt>
                <c:pt idx="26677">
                  <c:v>3.3613</c:v>
                </c:pt>
                <c:pt idx="26678">
                  <c:v>3.3615500000000003</c:v>
                </c:pt>
                <c:pt idx="26679">
                  <c:v>3.3617999999999997</c:v>
                </c:pt>
                <c:pt idx="26680">
                  <c:v>3.36205</c:v>
                </c:pt>
                <c:pt idx="26681">
                  <c:v>3.3622999999999998</c:v>
                </c:pt>
                <c:pt idx="26682">
                  <c:v>3.3625500000000001</c:v>
                </c:pt>
                <c:pt idx="26683">
                  <c:v>3.3628</c:v>
                </c:pt>
                <c:pt idx="26684">
                  <c:v>3.3630499999999999</c:v>
                </c:pt>
                <c:pt idx="26685">
                  <c:v>3.3633000000000002</c:v>
                </c:pt>
                <c:pt idx="26686">
                  <c:v>3.36355</c:v>
                </c:pt>
                <c:pt idx="26687">
                  <c:v>3.3638000000000003</c:v>
                </c:pt>
                <c:pt idx="26688">
                  <c:v>3.3640499999999998</c:v>
                </c:pt>
                <c:pt idx="26689">
                  <c:v>3.3643000000000001</c:v>
                </c:pt>
                <c:pt idx="26690">
                  <c:v>3.3645499999999999</c:v>
                </c:pt>
                <c:pt idx="26691">
                  <c:v>3.3647999999999998</c:v>
                </c:pt>
                <c:pt idx="26692">
                  <c:v>3.3650500000000001</c:v>
                </c:pt>
                <c:pt idx="26693">
                  <c:v>3.3653</c:v>
                </c:pt>
                <c:pt idx="26694">
                  <c:v>3.3655500000000003</c:v>
                </c:pt>
                <c:pt idx="26695">
                  <c:v>3.3658000000000001</c:v>
                </c:pt>
                <c:pt idx="26696">
                  <c:v>3.36605</c:v>
                </c:pt>
                <c:pt idx="26697">
                  <c:v>3.3662999999999998</c:v>
                </c:pt>
                <c:pt idx="26698">
                  <c:v>3.3665499999999997</c:v>
                </c:pt>
                <c:pt idx="26699">
                  <c:v>3.3668</c:v>
                </c:pt>
                <c:pt idx="26700">
                  <c:v>3.3670499999999999</c:v>
                </c:pt>
                <c:pt idx="26701">
                  <c:v>3.3673000000000002</c:v>
                </c:pt>
                <c:pt idx="26702">
                  <c:v>3.36755</c:v>
                </c:pt>
                <c:pt idx="26703">
                  <c:v>3.3677999999999999</c:v>
                </c:pt>
                <c:pt idx="26704">
                  <c:v>3.3680500000000002</c:v>
                </c:pt>
                <c:pt idx="26705">
                  <c:v>3.3683000000000001</c:v>
                </c:pt>
                <c:pt idx="26706">
                  <c:v>3.3685499999999999</c:v>
                </c:pt>
                <c:pt idx="26707">
                  <c:v>3.3687999999999998</c:v>
                </c:pt>
                <c:pt idx="26708">
                  <c:v>3.3690500000000001</c:v>
                </c:pt>
                <c:pt idx="26709">
                  <c:v>3.3693</c:v>
                </c:pt>
                <c:pt idx="26710">
                  <c:v>3.3695499999999998</c:v>
                </c:pt>
                <c:pt idx="26711">
                  <c:v>3.3698000000000001</c:v>
                </c:pt>
                <c:pt idx="26712">
                  <c:v>3.37005</c:v>
                </c:pt>
                <c:pt idx="26713">
                  <c:v>3.3703000000000003</c:v>
                </c:pt>
                <c:pt idx="26714">
                  <c:v>3.3705499999999997</c:v>
                </c:pt>
                <c:pt idx="26715">
                  <c:v>3.3708</c:v>
                </c:pt>
                <c:pt idx="26716">
                  <c:v>3.3710499999999999</c:v>
                </c:pt>
                <c:pt idx="26717">
                  <c:v>3.3712999999999997</c:v>
                </c:pt>
                <c:pt idx="26718">
                  <c:v>3.37155</c:v>
                </c:pt>
                <c:pt idx="26719">
                  <c:v>3.3717999999999999</c:v>
                </c:pt>
                <c:pt idx="26720">
                  <c:v>3.3720500000000002</c:v>
                </c:pt>
                <c:pt idx="26721">
                  <c:v>3.3723000000000001</c:v>
                </c:pt>
                <c:pt idx="26722">
                  <c:v>3.3725500000000004</c:v>
                </c:pt>
                <c:pt idx="26723">
                  <c:v>3.3727999999999998</c:v>
                </c:pt>
                <c:pt idx="26724">
                  <c:v>3.3730499999999997</c:v>
                </c:pt>
                <c:pt idx="26725">
                  <c:v>3.3733</c:v>
                </c:pt>
                <c:pt idx="26726">
                  <c:v>3.3735499999999998</c:v>
                </c:pt>
                <c:pt idx="26727">
                  <c:v>3.3738000000000001</c:v>
                </c:pt>
                <c:pt idx="26728">
                  <c:v>3.37405</c:v>
                </c:pt>
                <c:pt idx="26729">
                  <c:v>3.3743000000000003</c:v>
                </c:pt>
                <c:pt idx="26730">
                  <c:v>3.3745500000000002</c:v>
                </c:pt>
                <c:pt idx="26731">
                  <c:v>3.3748</c:v>
                </c:pt>
                <c:pt idx="26732">
                  <c:v>3.3750499999999999</c:v>
                </c:pt>
                <c:pt idx="26733">
                  <c:v>3.3752999999999997</c:v>
                </c:pt>
                <c:pt idx="26734">
                  <c:v>3.3755500000000001</c:v>
                </c:pt>
                <c:pt idx="26735">
                  <c:v>3.3757999999999999</c:v>
                </c:pt>
                <c:pt idx="26736">
                  <c:v>3.3760499999999998</c:v>
                </c:pt>
                <c:pt idx="26737">
                  <c:v>3.3763000000000001</c:v>
                </c:pt>
                <c:pt idx="26738">
                  <c:v>3.3765499999999999</c:v>
                </c:pt>
                <c:pt idx="26739">
                  <c:v>3.3768000000000002</c:v>
                </c:pt>
                <c:pt idx="26740">
                  <c:v>3.3770500000000001</c:v>
                </c:pt>
                <c:pt idx="26741">
                  <c:v>3.3773</c:v>
                </c:pt>
                <c:pt idx="26742">
                  <c:v>3.3775499999999998</c:v>
                </c:pt>
                <c:pt idx="26743">
                  <c:v>3.3777999999999997</c:v>
                </c:pt>
                <c:pt idx="26744">
                  <c:v>3.37805</c:v>
                </c:pt>
                <c:pt idx="26745">
                  <c:v>3.3782999999999999</c:v>
                </c:pt>
                <c:pt idx="26746">
                  <c:v>3.3785500000000002</c:v>
                </c:pt>
                <c:pt idx="26747">
                  <c:v>3.3788</c:v>
                </c:pt>
                <c:pt idx="26748">
                  <c:v>3.3790500000000003</c:v>
                </c:pt>
                <c:pt idx="26749">
                  <c:v>3.3793000000000002</c:v>
                </c:pt>
                <c:pt idx="26750">
                  <c:v>3.3795499999999996</c:v>
                </c:pt>
                <c:pt idx="26751">
                  <c:v>3.3797999999999999</c:v>
                </c:pt>
                <c:pt idx="26752">
                  <c:v>3.3800499999999998</c:v>
                </c:pt>
                <c:pt idx="26753">
                  <c:v>3.3803000000000001</c:v>
                </c:pt>
                <c:pt idx="26754">
                  <c:v>3.3805499999999999</c:v>
                </c:pt>
                <c:pt idx="26755">
                  <c:v>3.3808000000000002</c:v>
                </c:pt>
                <c:pt idx="26756">
                  <c:v>3.3810500000000001</c:v>
                </c:pt>
                <c:pt idx="26757">
                  <c:v>3.3813</c:v>
                </c:pt>
                <c:pt idx="26758">
                  <c:v>3.3815500000000003</c:v>
                </c:pt>
                <c:pt idx="26759">
                  <c:v>3.3817999999999997</c:v>
                </c:pt>
                <c:pt idx="26760">
                  <c:v>3.38205</c:v>
                </c:pt>
                <c:pt idx="26761">
                  <c:v>3.3822999999999999</c:v>
                </c:pt>
                <c:pt idx="26762">
                  <c:v>3.3825499999999997</c:v>
                </c:pt>
                <c:pt idx="26763">
                  <c:v>3.3828</c:v>
                </c:pt>
                <c:pt idx="26764">
                  <c:v>3.3830499999999999</c:v>
                </c:pt>
                <c:pt idx="26765">
                  <c:v>3.3833000000000002</c:v>
                </c:pt>
                <c:pt idx="26766">
                  <c:v>3.3835500000000001</c:v>
                </c:pt>
                <c:pt idx="26767">
                  <c:v>3.3838000000000004</c:v>
                </c:pt>
                <c:pt idx="26768">
                  <c:v>3.3840499999999998</c:v>
                </c:pt>
                <c:pt idx="26769">
                  <c:v>3.3842999999999996</c:v>
                </c:pt>
                <c:pt idx="26770">
                  <c:v>3.3845499999999999</c:v>
                </c:pt>
                <c:pt idx="26771">
                  <c:v>3.3847999999999998</c:v>
                </c:pt>
                <c:pt idx="26772">
                  <c:v>3.3850500000000001</c:v>
                </c:pt>
                <c:pt idx="26773">
                  <c:v>3.3853</c:v>
                </c:pt>
                <c:pt idx="26774">
                  <c:v>3.3855500000000003</c:v>
                </c:pt>
                <c:pt idx="26775">
                  <c:v>3.3858000000000001</c:v>
                </c:pt>
                <c:pt idx="26776">
                  <c:v>3.38605</c:v>
                </c:pt>
                <c:pt idx="26777">
                  <c:v>3.3862999999999999</c:v>
                </c:pt>
                <c:pt idx="26778">
                  <c:v>3.3865499999999997</c:v>
                </c:pt>
                <c:pt idx="26779">
                  <c:v>3.3868</c:v>
                </c:pt>
                <c:pt idx="26780">
                  <c:v>3.3870499999999999</c:v>
                </c:pt>
                <c:pt idx="26781">
                  <c:v>3.3873000000000002</c:v>
                </c:pt>
                <c:pt idx="26782">
                  <c:v>3.3875500000000001</c:v>
                </c:pt>
                <c:pt idx="26783">
                  <c:v>3.3877999999999999</c:v>
                </c:pt>
                <c:pt idx="26784">
                  <c:v>3.3880500000000002</c:v>
                </c:pt>
                <c:pt idx="26785">
                  <c:v>3.3883000000000001</c:v>
                </c:pt>
                <c:pt idx="26786">
                  <c:v>3.38855</c:v>
                </c:pt>
                <c:pt idx="26787">
                  <c:v>3.3887999999999998</c:v>
                </c:pt>
                <c:pt idx="26788">
                  <c:v>3.3890499999999997</c:v>
                </c:pt>
                <c:pt idx="26789">
                  <c:v>3.3893</c:v>
                </c:pt>
                <c:pt idx="26790">
                  <c:v>3.3895499999999998</c:v>
                </c:pt>
                <c:pt idx="26791">
                  <c:v>3.3898000000000001</c:v>
                </c:pt>
                <c:pt idx="26792">
                  <c:v>3.39005</c:v>
                </c:pt>
                <c:pt idx="26793">
                  <c:v>3.3903000000000003</c:v>
                </c:pt>
                <c:pt idx="26794">
                  <c:v>3.3905500000000002</c:v>
                </c:pt>
                <c:pt idx="26795">
                  <c:v>3.3907999999999996</c:v>
                </c:pt>
                <c:pt idx="26796">
                  <c:v>3.3910499999999999</c:v>
                </c:pt>
                <c:pt idx="26797">
                  <c:v>3.3912999999999998</c:v>
                </c:pt>
                <c:pt idx="26798">
                  <c:v>3.3915500000000001</c:v>
                </c:pt>
                <c:pt idx="26799">
                  <c:v>3.3917999999999999</c:v>
                </c:pt>
                <c:pt idx="26800">
                  <c:v>3.3920500000000002</c:v>
                </c:pt>
                <c:pt idx="26801">
                  <c:v>3.3923000000000001</c:v>
                </c:pt>
                <c:pt idx="26802">
                  <c:v>3.39255</c:v>
                </c:pt>
                <c:pt idx="26803">
                  <c:v>3.3928000000000003</c:v>
                </c:pt>
                <c:pt idx="26804">
                  <c:v>3.3930499999999997</c:v>
                </c:pt>
                <c:pt idx="26805">
                  <c:v>3.3933</c:v>
                </c:pt>
                <c:pt idx="26806">
                  <c:v>3.3935499999999998</c:v>
                </c:pt>
                <c:pt idx="26807">
                  <c:v>3.3938000000000001</c:v>
                </c:pt>
                <c:pt idx="26808">
                  <c:v>3.39405</c:v>
                </c:pt>
                <c:pt idx="26809">
                  <c:v>3.3942999999999999</c:v>
                </c:pt>
                <c:pt idx="26810">
                  <c:v>3.3945500000000002</c:v>
                </c:pt>
                <c:pt idx="26811">
                  <c:v>3.3948</c:v>
                </c:pt>
                <c:pt idx="26812">
                  <c:v>3.3950500000000003</c:v>
                </c:pt>
                <c:pt idx="26813">
                  <c:v>3.3952999999999998</c:v>
                </c:pt>
                <c:pt idx="26814">
                  <c:v>3.3955499999999996</c:v>
                </c:pt>
                <c:pt idx="26815">
                  <c:v>3.3957999999999999</c:v>
                </c:pt>
                <c:pt idx="26816">
                  <c:v>3.3960499999999998</c:v>
                </c:pt>
                <c:pt idx="26817">
                  <c:v>3.3963000000000001</c:v>
                </c:pt>
                <c:pt idx="26818">
                  <c:v>3.39655</c:v>
                </c:pt>
                <c:pt idx="26819">
                  <c:v>3.3968000000000003</c:v>
                </c:pt>
                <c:pt idx="26820">
                  <c:v>3.3970500000000001</c:v>
                </c:pt>
                <c:pt idx="26821">
                  <c:v>3.3973</c:v>
                </c:pt>
                <c:pt idx="26822">
                  <c:v>3.3975499999999998</c:v>
                </c:pt>
                <c:pt idx="26823">
                  <c:v>3.3977999999999997</c:v>
                </c:pt>
                <c:pt idx="26824">
                  <c:v>3.39805</c:v>
                </c:pt>
                <c:pt idx="26825">
                  <c:v>3.3982999999999999</c:v>
                </c:pt>
                <c:pt idx="26826">
                  <c:v>3.3985500000000002</c:v>
                </c:pt>
                <c:pt idx="26827">
                  <c:v>3.3988</c:v>
                </c:pt>
                <c:pt idx="26828">
                  <c:v>3.3990499999999999</c:v>
                </c:pt>
                <c:pt idx="26829">
                  <c:v>3.3993000000000002</c:v>
                </c:pt>
                <c:pt idx="26830">
                  <c:v>3.3995500000000001</c:v>
                </c:pt>
                <c:pt idx="26831">
                  <c:v>3.3997999999999999</c:v>
                </c:pt>
                <c:pt idx="26832">
                  <c:v>3.4000499999999998</c:v>
                </c:pt>
                <c:pt idx="26833">
                  <c:v>3.4003000000000001</c:v>
                </c:pt>
                <c:pt idx="26834">
                  <c:v>3.40055</c:v>
                </c:pt>
                <c:pt idx="26835">
                  <c:v>3.4007999999999998</c:v>
                </c:pt>
                <c:pt idx="26836">
                  <c:v>3.4010500000000001</c:v>
                </c:pt>
                <c:pt idx="26837">
                  <c:v>3.4013</c:v>
                </c:pt>
                <c:pt idx="26838">
                  <c:v>3.4015500000000003</c:v>
                </c:pt>
                <c:pt idx="26839">
                  <c:v>3.4018000000000002</c:v>
                </c:pt>
                <c:pt idx="26840">
                  <c:v>3.40205</c:v>
                </c:pt>
                <c:pt idx="26841">
                  <c:v>3.4022999999999999</c:v>
                </c:pt>
                <c:pt idx="26842">
                  <c:v>3.4025499999999997</c:v>
                </c:pt>
                <c:pt idx="26843">
                  <c:v>3.4028</c:v>
                </c:pt>
                <c:pt idx="26844">
                  <c:v>3.4030499999999999</c:v>
                </c:pt>
                <c:pt idx="26845">
                  <c:v>3.4033000000000002</c:v>
                </c:pt>
                <c:pt idx="26846">
                  <c:v>3.4035500000000001</c:v>
                </c:pt>
                <c:pt idx="26847">
                  <c:v>3.4037999999999999</c:v>
                </c:pt>
                <c:pt idx="26848">
                  <c:v>3.4040500000000002</c:v>
                </c:pt>
                <c:pt idx="26849">
                  <c:v>3.4042999999999997</c:v>
                </c:pt>
                <c:pt idx="26850">
                  <c:v>3.40455</c:v>
                </c:pt>
                <c:pt idx="26851">
                  <c:v>3.4047999999999998</c:v>
                </c:pt>
                <c:pt idx="26852">
                  <c:v>3.4050500000000001</c:v>
                </c:pt>
                <c:pt idx="26853">
                  <c:v>3.4053</c:v>
                </c:pt>
                <c:pt idx="26854">
                  <c:v>3.4055499999999999</c:v>
                </c:pt>
                <c:pt idx="26855">
                  <c:v>3.4058000000000002</c:v>
                </c:pt>
                <c:pt idx="26856">
                  <c:v>3.40605</c:v>
                </c:pt>
                <c:pt idx="26857">
                  <c:v>3.4063000000000003</c:v>
                </c:pt>
                <c:pt idx="26858">
                  <c:v>3.4065499999999997</c:v>
                </c:pt>
                <c:pt idx="26859">
                  <c:v>3.4068000000000001</c:v>
                </c:pt>
                <c:pt idx="26860">
                  <c:v>3.4070499999999999</c:v>
                </c:pt>
                <c:pt idx="26861">
                  <c:v>3.4072999999999998</c:v>
                </c:pt>
                <c:pt idx="26862">
                  <c:v>3.4075500000000001</c:v>
                </c:pt>
                <c:pt idx="26863">
                  <c:v>3.4077999999999999</c:v>
                </c:pt>
                <c:pt idx="26864">
                  <c:v>3.4080500000000002</c:v>
                </c:pt>
                <c:pt idx="26865">
                  <c:v>3.4083000000000001</c:v>
                </c:pt>
                <c:pt idx="26866">
                  <c:v>3.4085500000000004</c:v>
                </c:pt>
                <c:pt idx="26867">
                  <c:v>3.4087999999999998</c:v>
                </c:pt>
                <c:pt idx="26868">
                  <c:v>3.4090499999999997</c:v>
                </c:pt>
                <c:pt idx="26869">
                  <c:v>3.4093</c:v>
                </c:pt>
                <c:pt idx="26870">
                  <c:v>3.4095499999999999</c:v>
                </c:pt>
                <c:pt idx="26871">
                  <c:v>3.4098000000000002</c:v>
                </c:pt>
                <c:pt idx="26872">
                  <c:v>3.41005</c:v>
                </c:pt>
                <c:pt idx="26873">
                  <c:v>3.4102999999999999</c:v>
                </c:pt>
                <c:pt idx="26874">
                  <c:v>3.4105500000000002</c:v>
                </c:pt>
                <c:pt idx="26875">
                  <c:v>3.4108000000000001</c:v>
                </c:pt>
                <c:pt idx="26876">
                  <c:v>3.4110499999999999</c:v>
                </c:pt>
                <c:pt idx="26877">
                  <c:v>3.4112999999999998</c:v>
                </c:pt>
                <c:pt idx="26878">
                  <c:v>3.4115500000000001</c:v>
                </c:pt>
                <c:pt idx="26879">
                  <c:v>3.4117999999999999</c:v>
                </c:pt>
                <c:pt idx="26880">
                  <c:v>3.4120499999999998</c:v>
                </c:pt>
                <c:pt idx="26881">
                  <c:v>3.4123000000000001</c:v>
                </c:pt>
                <c:pt idx="26882">
                  <c:v>3.41255</c:v>
                </c:pt>
                <c:pt idx="26883">
                  <c:v>3.4128000000000003</c:v>
                </c:pt>
                <c:pt idx="26884">
                  <c:v>3.4130500000000001</c:v>
                </c:pt>
                <c:pt idx="26885">
                  <c:v>3.4133</c:v>
                </c:pt>
                <c:pt idx="26886">
                  <c:v>3.4135499999999999</c:v>
                </c:pt>
                <c:pt idx="26887">
                  <c:v>3.4137999999999997</c:v>
                </c:pt>
                <c:pt idx="26888">
                  <c:v>3.41405</c:v>
                </c:pt>
                <c:pt idx="26889">
                  <c:v>3.4142999999999999</c:v>
                </c:pt>
                <c:pt idx="26890">
                  <c:v>3.4145500000000002</c:v>
                </c:pt>
                <c:pt idx="26891">
                  <c:v>3.4148000000000001</c:v>
                </c:pt>
                <c:pt idx="26892">
                  <c:v>3.4150500000000004</c:v>
                </c:pt>
                <c:pt idx="26893">
                  <c:v>3.4153000000000002</c:v>
                </c:pt>
                <c:pt idx="26894">
                  <c:v>3.4155499999999996</c:v>
                </c:pt>
                <c:pt idx="26895">
                  <c:v>3.4157999999999999</c:v>
                </c:pt>
                <c:pt idx="26896">
                  <c:v>3.4160499999999998</c:v>
                </c:pt>
                <c:pt idx="26897">
                  <c:v>3.4163000000000001</c:v>
                </c:pt>
                <c:pt idx="26898">
                  <c:v>3.41655</c:v>
                </c:pt>
                <c:pt idx="26899">
                  <c:v>3.4167999999999998</c:v>
                </c:pt>
                <c:pt idx="26900">
                  <c:v>3.4170500000000001</c:v>
                </c:pt>
                <c:pt idx="26901">
                  <c:v>3.4173</c:v>
                </c:pt>
                <c:pt idx="26902">
                  <c:v>3.4175500000000003</c:v>
                </c:pt>
                <c:pt idx="26903">
                  <c:v>3.4177999999999997</c:v>
                </c:pt>
                <c:pt idx="26904">
                  <c:v>3.41805</c:v>
                </c:pt>
                <c:pt idx="26905">
                  <c:v>3.4182999999999999</c:v>
                </c:pt>
                <c:pt idx="26906">
                  <c:v>3.4185499999999998</c:v>
                </c:pt>
                <c:pt idx="26907">
                  <c:v>3.4188000000000001</c:v>
                </c:pt>
                <c:pt idx="26908">
                  <c:v>3.4190499999999999</c:v>
                </c:pt>
                <c:pt idx="26909">
                  <c:v>3.4193000000000002</c:v>
                </c:pt>
                <c:pt idx="26910">
                  <c:v>3.4195500000000001</c:v>
                </c:pt>
                <c:pt idx="26911">
                  <c:v>3.4198000000000004</c:v>
                </c:pt>
                <c:pt idx="26912">
                  <c:v>3.4200499999999998</c:v>
                </c:pt>
                <c:pt idx="26913">
                  <c:v>3.4202999999999997</c:v>
                </c:pt>
                <c:pt idx="26914">
                  <c:v>3.42055</c:v>
                </c:pt>
                <c:pt idx="26915">
                  <c:v>3.4207999999999998</c:v>
                </c:pt>
                <c:pt idx="26916">
                  <c:v>3.4210500000000001</c:v>
                </c:pt>
                <c:pt idx="26917">
                  <c:v>3.4213</c:v>
                </c:pt>
                <c:pt idx="26918">
                  <c:v>3.4215500000000003</c:v>
                </c:pt>
                <c:pt idx="26919">
                  <c:v>3.4218000000000002</c:v>
                </c:pt>
                <c:pt idx="26920">
                  <c:v>3.42205</c:v>
                </c:pt>
                <c:pt idx="26921">
                  <c:v>3.4222999999999999</c:v>
                </c:pt>
                <c:pt idx="26922">
                  <c:v>3.4225499999999998</c:v>
                </c:pt>
                <c:pt idx="26923">
                  <c:v>3.4228000000000001</c:v>
                </c:pt>
                <c:pt idx="26924">
                  <c:v>3.4230499999999999</c:v>
                </c:pt>
                <c:pt idx="26925">
                  <c:v>3.4233000000000002</c:v>
                </c:pt>
                <c:pt idx="26926">
                  <c:v>3.4235500000000001</c:v>
                </c:pt>
                <c:pt idx="26927">
                  <c:v>3.4238</c:v>
                </c:pt>
                <c:pt idx="26928">
                  <c:v>3.4240500000000003</c:v>
                </c:pt>
                <c:pt idx="26929">
                  <c:v>3.4243000000000001</c:v>
                </c:pt>
                <c:pt idx="26930">
                  <c:v>3.42455</c:v>
                </c:pt>
                <c:pt idx="26931">
                  <c:v>3.4247999999999998</c:v>
                </c:pt>
                <c:pt idx="26932">
                  <c:v>3.4250499999999997</c:v>
                </c:pt>
                <c:pt idx="26933">
                  <c:v>3.4253</c:v>
                </c:pt>
                <c:pt idx="26934">
                  <c:v>3.4255499999999999</c:v>
                </c:pt>
                <c:pt idx="26935">
                  <c:v>3.4258000000000002</c:v>
                </c:pt>
                <c:pt idx="26936">
                  <c:v>3.42605</c:v>
                </c:pt>
                <c:pt idx="26937">
                  <c:v>3.4263000000000003</c:v>
                </c:pt>
                <c:pt idx="26938">
                  <c:v>3.4265500000000002</c:v>
                </c:pt>
                <c:pt idx="26939">
                  <c:v>3.4267999999999996</c:v>
                </c:pt>
                <c:pt idx="26940">
                  <c:v>3.4270499999999999</c:v>
                </c:pt>
                <c:pt idx="26941">
                  <c:v>3.4272999999999998</c:v>
                </c:pt>
                <c:pt idx="26942">
                  <c:v>3.4275500000000001</c:v>
                </c:pt>
                <c:pt idx="26943">
                  <c:v>3.4278</c:v>
                </c:pt>
                <c:pt idx="26944">
                  <c:v>3.4280500000000003</c:v>
                </c:pt>
                <c:pt idx="26945">
                  <c:v>3.4283000000000001</c:v>
                </c:pt>
                <c:pt idx="26946">
                  <c:v>3.42855</c:v>
                </c:pt>
                <c:pt idx="26947">
                  <c:v>3.4288000000000003</c:v>
                </c:pt>
                <c:pt idx="26948">
                  <c:v>3.4290499999999997</c:v>
                </c:pt>
                <c:pt idx="26949">
                  <c:v>3.4293</c:v>
                </c:pt>
                <c:pt idx="26950">
                  <c:v>3.4295499999999999</c:v>
                </c:pt>
                <c:pt idx="26951">
                  <c:v>3.4298000000000002</c:v>
                </c:pt>
                <c:pt idx="26952">
                  <c:v>3.43005</c:v>
                </c:pt>
                <c:pt idx="26953">
                  <c:v>3.4302999999999999</c:v>
                </c:pt>
                <c:pt idx="26954">
                  <c:v>3.4305500000000002</c:v>
                </c:pt>
                <c:pt idx="26955">
                  <c:v>3.4308000000000001</c:v>
                </c:pt>
                <c:pt idx="26956">
                  <c:v>3.4310500000000004</c:v>
                </c:pt>
                <c:pt idx="26957">
                  <c:v>3.4312999999999998</c:v>
                </c:pt>
                <c:pt idx="26958">
                  <c:v>3.4315499999999997</c:v>
                </c:pt>
                <c:pt idx="26959">
                  <c:v>3.4318</c:v>
                </c:pt>
                <c:pt idx="26960">
                  <c:v>3.4320499999999998</c:v>
                </c:pt>
                <c:pt idx="26961">
                  <c:v>3.4323000000000001</c:v>
                </c:pt>
                <c:pt idx="26962">
                  <c:v>3.43255</c:v>
                </c:pt>
                <c:pt idx="26963">
                  <c:v>3.4328000000000003</c:v>
                </c:pt>
                <c:pt idx="26964">
                  <c:v>3.4330500000000002</c:v>
                </c:pt>
                <c:pt idx="26965">
                  <c:v>3.4333</c:v>
                </c:pt>
                <c:pt idx="26966">
                  <c:v>3.4335499999999999</c:v>
                </c:pt>
                <c:pt idx="26967">
                  <c:v>3.4337999999999997</c:v>
                </c:pt>
                <c:pt idx="26968">
                  <c:v>3.43405</c:v>
                </c:pt>
                <c:pt idx="26969">
                  <c:v>3.4342999999999999</c:v>
                </c:pt>
                <c:pt idx="26970">
                  <c:v>3.4345500000000002</c:v>
                </c:pt>
                <c:pt idx="26971">
                  <c:v>3.4348000000000001</c:v>
                </c:pt>
                <c:pt idx="26972">
                  <c:v>3.4350499999999999</c:v>
                </c:pt>
                <c:pt idx="26973">
                  <c:v>3.4353000000000002</c:v>
                </c:pt>
                <c:pt idx="26974">
                  <c:v>3.4355500000000001</c:v>
                </c:pt>
                <c:pt idx="26975">
                  <c:v>3.4358</c:v>
                </c:pt>
                <c:pt idx="26976">
                  <c:v>3.4360499999999998</c:v>
                </c:pt>
                <c:pt idx="26977">
                  <c:v>3.4363000000000001</c:v>
                </c:pt>
                <c:pt idx="26978">
                  <c:v>3.43655</c:v>
                </c:pt>
                <c:pt idx="26979">
                  <c:v>3.4367999999999999</c:v>
                </c:pt>
                <c:pt idx="26980">
                  <c:v>3.4370500000000002</c:v>
                </c:pt>
                <c:pt idx="26981">
                  <c:v>3.4373</c:v>
                </c:pt>
                <c:pt idx="26982">
                  <c:v>3.4375500000000003</c:v>
                </c:pt>
                <c:pt idx="26983">
                  <c:v>3.4378000000000002</c:v>
                </c:pt>
                <c:pt idx="26984">
                  <c:v>3.4380499999999996</c:v>
                </c:pt>
                <c:pt idx="26985">
                  <c:v>3.4382999999999999</c:v>
                </c:pt>
                <c:pt idx="26986">
                  <c:v>3.4385499999999998</c:v>
                </c:pt>
                <c:pt idx="26987">
                  <c:v>3.4388000000000001</c:v>
                </c:pt>
                <c:pt idx="26988">
                  <c:v>3.4390499999999999</c:v>
                </c:pt>
                <c:pt idx="26989">
                  <c:v>3.4393000000000002</c:v>
                </c:pt>
                <c:pt idx="26990">
                  <c:v>3.4395500000000001</c:v>
                </c:pt>
                <c:pt idx="26991">
                  <c:v>3.4398</c:v>
                </c:pt>
                <c:pt idx="26992">
                  <c:v>3.4400500000000003</c:v>
                </c:pt>
                <c:pt idx="26993">
                  <c:v>3.4402999999999997</c:v>
                </c:pt>
                <c:pt idx="26994">
                  <c:v>3.44055</c:v>
                </c:pt>
                <c:pt idx="26995">
                  <c:v>3.4407999999999999</c:v>
                </c:pt>
                <c:pt idx="26996">
                  <c:v>3.4410500000000002</c:v>
                </c:pt>
                <c:pt idx="26997">
                  <c:v>3.4413</c:v>
                </c:pt>
                <c:pt idx="26998">
                  <c:v>3.4415499999999999</c:v>
                </c:pt>
                <c:pt idx="26999">
                  <c:v>3.4418000000000002</c:v>
                </c:pt>
                <c:pt idx="27000">
                  <c:v>3.4420500000000001</c:v>
                </c:pt>
                <c:pt idx="27001">
                  <c:v>3.4422999999999999</c:v>
                </c:pt>
                <c:pt idx="27002">
                  <c:v>3.4425499999999998</c:v>
                </c:pt>
                <c:pt idx="27003">
                  <c:v>3.4428000000000001</c:v>
                </c:pt>
                <c:pt idx="27004">
                  <c:v>3.4430499999999999</c:v>
                </c:pt>
                <c:pt idx="27005">
                  <c:v>3.4432999999999998</c:v>
                </c:pt>
                <c:pt idx="27006">
                  <c:v>3.4435500000000001</c:v>
                </c:pt>
                <c:pt idx="27007">
                  <c:v>3.4438</c:v>
                </c:pt>
                <c:pt idx="27008">
                  <c:v>3.4440500000000003</c:v>
                </c:pt>
                <c:pt idx="27009">
                  <c:v>3.4443000000000001</c:v>
                </c:pt>
                <c:pt idx="27010">
                  <c:v>3.44455</c:v>
                </c:pt>
                <c:pt idx="27011">
                  <c:v>3.4447999999999999</c:v>
                </c:pt>
                <c:pt idx="27012">
                  <c:v>3.4450499999999997</c:v>
                </c:pt>
                <c:pt idx="27013">
                  <c:v>3.4453</c:v>
                </c:pt>
                <c:pt idx="27014">
                  <c:v>3.4455499999999999</c:v>
                </c:pt>
                <c:pt idx="27015">
                  <c:v>3.4458000000000002</c:v>
                </c:pt>
                <c:pt idx="27016">
                  <c:v>3.4460500000000001</c:v>
                </c:pt>
                <c:pt idx="27017">
                  <c:v>3.4462999999999999</c:v>
                </c:pt>
                <c:pt idx="27018">
                  <c:v>3.4465500000000002</c:v>
                </c:pt>
                <c:pt idx="27019">
                  <c:v>3.4467999999999996</c:v>
                </c:pt>
                <c:pt idx="27020">
                  <c:v>3.4470499999999999</c:v>
                </c:pt>
                <c:pt idx="27021">
                  <c:v>3.4472999999999998</c:v>
                </c:pt>
                <c:pt idx="27022">
                  <c:v>3.4475500000000001</c:v>
                </c:pt>
                <c:pt idx="27023">
                  <c:v>3.4478</c:v>
                </c:pt>
                <c:pt idx="27024">
                  <c:v>3.4480499999999998</c:v>
                </c:pt>
                <c:pt idx="27025">
                  <c:v>3.4483000000000001</c:v>
                </c:pt>
                <c:pt idx="27026">
                  <c:v>3.44855</c:v>
                </c:pt>
                <c:pt idx="27027">
                  <c:v>3.4488000000000003</c:v>
                </c:pt>
                <c:pt idx="27028">
                  <c:v>3.4490499999999997</c:v>
                </c:pt>
                <c:pt idx="27029">
                  <c:v>3.4493</c:v>
                </c:pt>
                <c:pt idx="27030">
                  <c:v>3.4495499999999999</c:v>
                </c:pt>
                <c:pt idx="27031">
                  <c:v>3.4497999999999998</c:v>
                </c:pt>
                <c:pt idx="27032">
                  <c:v>3.4500500000000001</c:v>
                </c:pt>
                <c:pt idx="27033">
                  <c:v>3.4502999999999999</c:v>
                </c:pt>
                <c:pt idx="27034">
                  <c:v>3.4505500000000002</c:v>
                </c:pt>
                <c:pt idx="27035">
                  <c:v>3.4508000000000001</c:v>
                </c:pt>
                <c:pt idx="27036">
                  <c:v>3.4510500000000004</c:v>
                </c:pt>
                <c:pt idx="27037">
                  <c:v>3.4512999999999998</c:v>
                </c:pt>
                <c:pt idx="27038">
                  <c:v>3.4515499999999997</c:v>
                </c:pt>
                <c:pt idx="27039">
                  <c:v>3.4518</c:v>
                </c:pt>
                <c:pt idx="27040">
                  <c:v>3.4520499999999998</c:v>
                </c:pt>
                <c:pt idx="27041">
                  <c:v>3.4523000000000001</c:v>
                </c:pt>
                <c:pt idx="27042">
                  <c:v>3.45255</c:v>
                </c:pt>
                <c:pt idx="27043">
                  <c:v>3.4527999999999999</c:v>
                </c:pt>
                <c:pt idx="27044">
                  <c:v>3.4530500000000002</c:v>
                </c:pt>
                <c:pt idx="27045">
                  <c:v>3.4533</c:v>
                </c:pt>
                <c:pt idx="27046">
                  <c:v>3.4535499999999999</c:v>
                </c:pt>
                <c:pt idx="27047">
                  <c:v>3.4537999999999998</c:v>
                </c:pt>
                <c:pt idx="27048">
                  <c:v>3.4540500000000001</c:v>
                </c:pt>
                <c:pt idx="27049">
                  <c:v>3.4542999999999999</c:v>
                </c:pt>
                <c:pt idx="27050">
                  <c:v>3.4545499999999998</c:v>
                </c:pt>
                <c:pt idx="27051">
                  <c:v>3.4548000000000001</c:v>
                </c:pt>
                <c:pt idx="27052">
                  <c:v>3.45505</c:v>
                </c:pt>
                <c:pt idx="27053">
                  <c:v>3.4553000000000003</c:v>
                </c:pt>
                <c:pt idx="27054">
                  <c:v>3.4555500000000001</c:v>
                </c:pt>
                <c:pt idx="27055">
                  <c:v>3.4558</c:v>
                </c:pt>
                <c:pt idx="27056">
                  <c:v>3.4560499999999998</c:v>
                </c:pt>
                <c:pt idx="27057">
                  <c:v>3.4562999999999997</c:v>
                </c:pt>
                <c:pt idx="27058">
                  <c:v>3.45655</c:v>
                </c:pt>
                <c:pt idx="27059">
                  <c:v>3.4567999999999999</c:v>
                </c:pt>
                <c:pt idx="27060">
                  <c:v>3.4570500000000002</c:v>
                </c:pt>
                <c:pt idx="27061">
                  <c:v>3.4573</c:v>
                </c:pt>
                <c:pt idx="27062">
                  <c:v>3.4575500000000003</c:v>
                </c:pt>
                <c:pt idx="27063">
                  <c:v>3.4578000000000002</c:v>
                </c:pt>
                <c:pt idx="27064">
                  <c:v>3.4580499999999996</c:v>
                </c:pt>
                <c:pt idx="27065">
                  <c:v>3.4582999999999999</c:v>
                </c:pt>
                <c:pt idx="27066">
                  <c:v>3.4585499999999998</c:v>
                </c:pt>
                <c:pt idx="27067">
                  <c:v>3.4588000000000001</c:v>
                </c:pt>
                <c:pt idx="27068">
                  <c:v>3.45905</c:v>
                </c:pt>
                <c:pt idx="27069">
                  <c:v>3.4592999999999998</c:v>
                </c:pt>
                <c:pt idx="27070">
                  <c:v>3.4595500000000001</c:v>
                </c:pt>
                <c:pt idx="27071">
                  <c:v>3.4598</c:v>
                </c:pt>
                <c:pt idx="27072">
                  <c:v>3.4600500000000003</c:v>
                </c:pt>
                <c:pt idx="27073">
                  <c:v>3.4602999999999997</c:v>
                </c:pt>
                <c:pt idx="27074">
                  <c:v>3.46055</c:v>
                </c:pt>
                <c:pt idx="27075">
                  <c:v>3.4607999999999999</c:v>
                </c:pt>
                <c:pt idx="27076">
                  <c:v>3.4610499999999997</c:v>
                </c:pt>
                <c:pt idx="27077">
                  <c:v>3.4613</c:v>
                </c:pt>
                <c:pt idx="27078">
                  <c:v>3.4615499999999999</c:v>
                </c:pt>
                <c:pt idx="27079">
                  <c:v>3.4618000000000002</c:v>
                </c:pt>
                <c:pt idx="27080">
                  <c:v>3.4620500000000001</c:v>
                </c:pt>
                <c:pt idx="27081">
                  <c:v>3.4623000000000004</c:v>
                </c:pt>
                <c:pt idx="27082">
                  <c:v>3.4625499999999998</c:v>
                </c:pt>
                <c:pt idx="27083">
                  <c:v>3.4627999999999997</c:v>
                </c:pt>
                <c:pt idx="27084">
                  <c:v>3.46305</c:v>
                </c:pt>
                <c:pt idx="27085">
                  <c:v>3.4632999999999998</c:v>
                </c:pt>
                <c:pt idx="27086">
                  <c:v>3.4635500000000001</c:v>
                </c:pt>
                <c:pt idx="27087">
                  <c:v>3.4638</c:v>
                </c:pt>
                <c:pt idx="27088">
                  <c:v>3.4640500000000003</c:v>
                </c:pt>
                <c:pt idx="27089">
                  <c:v>3.4643000000000002</c:v>
                </c:pt>
                <c:pt idx="27090">
                  <c:v>3.46455</c:v>
                </c:pt>
                <c:pt idx="27091">
                  <c:v>3.4647999999999999</c:v>
                </c:pt>
                <c:pt idx="27092">
                  <c:v>3.4650499999999997</c:v>
                </c:pt>
                <c:pt idx="27093">
                  <c:v>3.4653</c:v>
                </c:pt>
                <c:pt idx="27094">
                  <c:v>3.4655499999999999</c:v>
                </c:pt>
                <c:pt idx="27095">
                  <c:v>3.4657999999999998</c:v>
                </c:pt>
                <c:pt idx="27096">
                  <c:v>3.4660500000000001</c:v>
                </c:pt>
                <c:pt idx="27097">
                  <c:v>3.4662999999999999</c:v>
                </c:pt>
                <c:pt idx="27098">
                  <c:v>3.4665500000000002</c:v>
                </c:pt>
                <c:pt idx="27099">
                  <c:v>3.4668000000000001</c:v>
                </c:pt>
                <c:pt idx="27100">
                  <c:v>3.46705</c:v>
                </c:pt>
                <c:pt idx="27101">
                  <c:v>3.4672999999999998</c:v>
                </c:pt>
                <c:pt idx="27102">
                  <c:v>3.4675499999999997</c:v>
                </c:pt>
                <c:pt idx="27103">
                  <c:v>3.4678</c:v>
                </c:pt>
                <c:pt idx="27104">
                  <c:v>3.4680499999999999</c:v>
                </c:pt>
                <c:pt idx="27105">
                  <c:v>3.4683000000000002</c:v>
                </c:pt>
                <c:pt idx="27106">
                  <c:v>3.46855</c:v>
                </c:pt>
                <c:pt idx="27107">
                  <c:v>3.4688000000000003</c:v>
                </c:pt>
                <c:pt idx="27108">
                  <c:v>3.4690500000000002</c:v>
                </c:pt>
                <c:pt idx="27109">
                  <c:v>3.4692999999999996</c:v>
                </c:pt>
                <c:pt idx="27110">
                  <c:v>3.4695499999999999</c:v>
                </c:pt>
                <c:pt idx="27111">
                  <c:v>3.4697999999999998</c:v>
                </c:pt>
                <c:pt idx="27112">
                  <c:v>3.4700500000000001</c:v>
                </c:pt>
                <c:pt idx="27113">
                  <c:v>3.4702999999999999</c:v>
                </c:pt>
                <c:pt idx="27114">
                  <c:v>3.4705500000000002</c:v>
                </c:pt>
                <c:pt idx="27115">
                  <c:v>3.4708000000000001</c:v>
                </c:pt>
                <c:pt idx="27116">
                  <c:v>3.47105</c:v>
                </c:pt>
                <c:pt idx="27117">
                  <c:v>3.4713000000000003</c:v>
                </c:pt>
                <c:pt idx="27118">
                  <c:v>3.4715499999999997</c:v>
                </c:pt>
                <c:pt idx="27119">
                  <c:v>3.4718</c:v>
                </c:pt>
                <c:pt idx="27120">
                  <c:v>3.4720499999999999</c:v>
                </c:pt>
                <c:pt idx="27121">
                  <c:v>3.4723000000000002</c:v>
                </c:pt>
                <c:pt idx="27122">
                  <c:v>3.47255</c:v>
                </c:pt>
                <c:pt idx="27123">
                  <c:v>3.4727999999999999</c:v>
                </c:pt>
                <c:pt idx="27124">
                  <c:v>3.4730500000000002</c:v>
                </c:pt>
                <c:pt idx="27125">
                  <c:v>3.4733000000000001</c:v>
                </c:pt>
                <c:pt idx="27126">
                  <c:v>3.4735500000000004</c:v>
                </c:pt>
                <c:pt idx="27127">
                  <c:v>3.4737999999999998</c:v>
                </c:pt>
                <c:pt idx="27128">
                  <c:v>3.4740499999999996</c:v>
                </c:pt>
                <c:pt idx="27129">
                  <c:v>3.4742999999999999</c:v>
                </c:pt>
                <c:pt idx="27130">
                  <c:v>3.4745499999999998</c:v>
                </c:pt>
                <c:pt idx="27131">
                  <c:v>3.4748000000000001</c:v>
                </c:pt>
                <c:pt idx="27132">
                  <c:v>3.47505</c:v>
                </c:pt>
                <c:pt idx="27133">
                  <c:v>3.4753000000000003</c:v>
                </c:pt>
                <c:pt idx="27134">
                  <c:v>3.4755500000000001</c:v>
                </c:pt>
                <c:pt idx="27135">
                  <c:v>3.4758</c:v>
                </c:pt>
                <c:pt idx="27136">
                  <c:v>3.4760499999999999</c:v>
                </c:pt>
                <c:pt idx="27137">
                  <c:v>3.4762999999999997</c:v>
                </c:pt>
                <c:pt idx="27138">
                  <c:v>3.47655</c:v>
                </c:pt>
                <c:pt idx="27139">
                  <c:v>3.4767999999999999</c:v>
                </c:pt>
                <c:pt idx="27140">
                  <c:v>3.4770500000000002</c:v>
                </c:pt>
                <c:pt idx="27141">
                  <c:v>3.4773000000000001</c:v>
                </c:pt>
                <c:pt idx="27142">
                  <c:v>3.4775499999999999</c:v>
                </c:pt>
                <c:pt idx="27143">
                  <c:v>3.4778000000000002</c:v>
                </c:pt>
                <c:pt idx="27144">
                  <c:v>3.4780500000000001</c:v>
                </c:pt>
                <c:pt idx="27145">
                  <c:v>3.4782999999999999</c:v>
                </c:pt>
                <c:pt idx="27146">
                  <c:v>3.4785499999999998</c:v>
                </c:pt>
                <c:pt idx="27147">
                  <c:v>3.4788000000000001</c:v>
                </c:pt>
                <c:pt idx="27148">
                  <c:v>3.47905</c:v>
                </c:pt>
                <c:pt idx="27149">
                  <c:v>3.4792999999999998</c:v>
                </c:pt>
                <c:pt idx="27150">
                  <c:v>3.4795500000000001</c:v>
                </c:pt>
                <c:pt idx="27151">
                  <c:v>3.4798</c:v>
                </c:pt>
                <c:pt idx="27152">
                  <c:v>3.4800500000000003</c:v>
                </c:pt>
                <c:pt idx="27153">
                  <c:v>3.4803000000000002</c:v>
                </c:pt>
                <c:pt idx="27154">
                  <c:v>3.4805499999999996</c:v>
                </c:pt>
                <c:pt idx="27155">
                  <c:v>3.4807999999999999</c:v>
                </c:pt>
                <c:pt idx="27156">
                  <c:v>3.4810499999999998</c:v>
                </c:pt>
                <c:pt idx="27157">
                  <c:v>3.4813000000000001</c:v>
                </c:pt>
                <c:pt idx="27158">
                  <c:v>3.4815499999999999</c:v>
                </c:pt>
                <c:pt idx="27159">
                  <c:v>3.4818000000000002</c:v>
                </c:pt>
                <c:pt idx="27160">
                  <c:v>3.4820500000000001</c:v>
                </c:pt>
                <c:pt idx="27161">
                  <c:v>3.4823</c:v>
                </c:pt>
                <c:pt idx="27162">
                  <c:v>3.4825500000000003</c:v>
                </c:pt>
                <c:pt idx="27163">
                  <c:v>3.4827999999999997</c:v>
                </c:pt>
                <c:pt idx="27164">
                  <c:v>3.48305</c:v>
                </c:pt>
                <c:pt idx="27165">
                  <c:v>3.4832999999999998</c:v>
                </c:pt>
                <c:pt idx="27166">
                  <c:v>3.4835500000000001</c:v>
                </c:pt>
                <c:pt idx="27167">
                  <c:v>3.4838</c:v>
                </c:pt>
                <c:pt idx="27168">
                  <c:v>3.4840499999999999</c:v>
                </c:pt>
                <c:pt idx="27169">
                  <c:v>3.4843000000000002</c:v>
                </c:pt>
                <c:pt idx="27170">
                  <c:v>3.48455</c:v>
                </c:pt>
                <c:pt idx="27171">
                  <c:v>3.4848000000000003</c:v>
                </c:pt>
                <c:pt idx="27172">
                  <c:v>3.4850499999999998</c:v>
                </c:pt>
                <c:pt idx="27173">
                  <c:v>3.4853000000000001</c:v>
                </c:pt>
                <c:pt idx="27174">
                  <c:v>3.4855499999999999</c:v>
                </c:pt>
                <c:pt idx="27175">
                  <c:v>3.4857999999999998</c:v>
                </c:pt>
                <c:pt idx="27176">
                  <c:v>3.4860500000000001</c:v>
                </c:pt>
                <c:pt idx="27177">
                  <c:v>3.4863</c:v>
                </c:pt>
                <c:pt idx="27178">
                  <c:v>3.4865500000000003</c:v>
                </c:pt>
                <c:pt idx="27179">
                  <c:v>3.4868000000000001</c:v>
                </c:pt>
                <c:pt idx="27180">
                  <c:v>3.48705</c:v>
                </c:pt>
                <c:pt idx="27181">
                  <c:v>3.4872999999999998</c:v>
                </c:pt>
                <c:pt idx="27182">
                  <c:v>3.4875499999999997</c:v>
                </c:pt>
                <c:pt idx="27183">
                  <c:v>3.4878</c:v>
                </c:pt>
                <c:pt idx="27184">
                  <c:v>3.4880499999999999</c:v>
                </c:pt>
                <c:pt idx="27185">
                  <c:v>3.4883000000000002</c:v>
                </c:pt>
                <c:pt idx="27186">
                  <c:v>3.48855</c:v>
                </c:pt>
                <c:pt idx="27187">
                  <c:v>3.4887999999999999</c:v>
                </c:pt>
                <c:pt idx="27188">
                  <c:v>3.4890500000000002</c:v>
                </c:pt>
                <c:pt idx="27189">
                  <c:v>3.4893000000000001</c:v>
                </c:pt>
                <c:pt idx="27190">
                  <c:v>3.4895499999999999</c:v>
                </c:pt>
                <c:pt idx="27191">
                  <c:v>3.4897999999999998</c:v>
                </c:pt>
                <c:pt idx="27192">
                  <c:v>3.4900500000000001</c:v>
                </c:pt>
                <c:pt idx="27193">
                  <c:v>3.4903</c:v>
                </c:pt>
                <c:pt idx="27194">
                  <c:v>3.4905499999999998</c:v>
                </c:pt>
                <c:pt idx="27195">
                  <c:v>3.4908000000000001</c:v>
                </c:pt>
                <c:pt idx="27196">
                  <c:v>3.49105</c:v>
                </c:pt>
                <c:pt idx="27197">
                  <c:v>3.4913000000000003</c:v>
                </c:pt>
                <c:pt idx="27198">
                  <c:v>3.4915500000000002</c:v>
                </c:pt>
                <c:pt idx="27199">
                  <c:v>3.4918</c:v>
                </c:pt>
                <c:pt idx="27200">
                  <c:v>3.4920499999999999</c:v>
                </c:pt>
                <c:pt idx="27201">
                  <c:v>3.4922999999999997</c:v>
                </c:pt>
                <c:pt idx="27202">
                  <c:v>3.49255</c:v>
                </c:pt>
                <c:pt idx="27203">
                  <c:v>3.4927999999999999</c:v>
                </c:pt>
                <c:pt idx="27204">
                  <c:v>3.4930500000000002</c:v>
                </c:pt>
                <c:pt idx="27205">
                  <c:v>3.4933000000000001</c:v>
                </c:pt>
                <c:pt idx="27206">
                  <c:v>3.4935500000000004</c:v>
                </c:pt>
                <c:pt idx="27207">
                  <c:v>3.4938000000000002</c:v>
                </c:pt>
                <c:pt idx="27208">
                  <c:v>3.4940499999999997</c:v>
                </c:pt>
                <c:pt idx="27209">
                  <c:v>3.4943</c:v>
                </c:pt>
                <c:pt idx="27210">
                  <c:v>3.4945499999999998</c:v>
                </c:pt>
                <c:pt idx="27211">
                  <c:v>3.4948000000000001</c:v>
                </c:pt>
                <c:pt idx="27212">
                  <c:v>3.49505</c:v>
                </c:pt>
                <c:pt idx="27213">
                  <c:v>3.4952999999999999</c:v>
                </c:pt>
                <c:pt idx="27214">
                  <c:v>3.4955500000000002</c:v>
                </c:pt>
                <c:pt idx="27215">
                  <c:v>3.4958</c:v>
                </c:pt>
                <c:pt idx="27216">
                  <c:v>3.4960500000000003</c:v>
                </c:pt>
                <c:pt idx="27217">
                  <c:v>3.4962999999999997</c:v>
                </c:pt>
                <c:pt idx="27218">
                  <c:v>3.49655</c:v>
                </c:pt>
                <c:pt idx="27219">
                  <c:v>3.4967999999999999</c:v>
                </c:pt>
                <c:pt idx="27220">
                  <c:v>3.4970499999999998</c:v>
                </c:pt>
                <c:pt idx="27221">
                  <c:v>3.4973000000000001</c:v>
                </c:pt>
                <c:pt idx="27222">
                  <c:v>3.4975499999999999</c:v>
                </c:pt>
                <c:pt idx="27223">
                  <c:v>3.4978000000000002</c:v>
                </c:pt>
                <c:pt idx="27224">
                  <c:v>3.4980500000000001</c:v>
                </c:pt>
                <c:pt idx="27225">
                  <c:v>3.4983000000000004</c:v>
                </c:pt>
                <c:pt idx="27226">
                  <c:v>3.4985499999999998</c:v>
                </c:pt>
                <c:pt idx="27227">
                  <c:v>3.4987999999999997</c:v>
                </c:pt>
                <c:pt idx="27228">
                  <c:v>3.49905</c:v>
                </c:pt>
                <c:pt idx="27229">
                  <c:v>3.4992999999999999</c:v>
                </c:pt>
                <c:pt idx="27230">
                  <c:v>3.4995500000000002</c:v>
                </c:pt>
                <c:pt idx="27231">
                  <c:v>3.4998</c:v>
                </c:pt>
                <c:pt idx="27232">
                  <c:v>3.5000500000000003</c:v>
                </c:pt>
                <c:pt idx="27233">
                  <c:v>3.5003000000000002</c:v>
                </c:pt>
                <c:pt idx="27234">
                  <c:v>3.5005500000000001</c:v>
                </c:pt>
                <c:pt idx="27235">
                  <c:v>3.5007999999999999</c:v>
                </c:pt>
                <c:pt idx="27236">
                  <c:v>3.5010499999999998</c:v>
                </c:pt>
                <c:pt idx="27237">
                  <c:v>3.5013000000000001</c:v>
                </c:pt>
                <c:pt idx="27238">
                  <c:v>3.5015499999999999</c:v>
                </c:pt>
                <c:pt idx="27239">
                  <c:v>3.5017999999999998</c:v>
                </c:pt>
                <c:pt idx="27240">
                  <c:v>3.5020500000000001</c:v>
                </c:pt>
                <c:pt idx="27241">
                  <c:v>3.5023</c:v>
                </c:pt>
                <c:pt idx="27242">
                  <c:v>3.5025500000000003</c:v>
                </c:pt>
                <c:pt idx="27243">
                  <c:v>3.5028000000000001</c:v>
                </c:pt>
                <c:pt idx="27244">
                  <c:v>3.50305</c:v>
                </c:pt>
                <c:pt idx="27245">
                  <c:v>3.5032999999999999</c:v>
                </c:pt>
                <c:pt idx="27246">
                  <c:v>3.5035499999999997</c:v>
                </c:pt>
                <c:pt idx="27247">
                  <c:v>3.5038</c:v>
                </c:pt>
                <c:pt idx="27248">
                  <c:v>3.5040499999999999</c:v>
                </c:pt>
                <c:pt idx="27249">
                  <c:v>3.5043000000000002</c:v>
                </c:pt>
                <c:pt idx="27250">
                  <c:v>3.5045500000000001</c:v>
                </c:pt>
                <c:pt idx="27251">
                  <c:v>3.5048000000000004</c:v>
                </c:pt>
                <c:pt idx="27252">
                  <c:v>3.5050500000000002</c:v>
                </c:pt>
                <c:pt idx="27253">
                  <c:v>3.5052999999999996</c:v>
                </c:pt>
                <c:pt idx="27254">
                  <c:v>3.5055499999999999</c:v>
                </c:pt>
                <c:pt idx="27255">
                  <c:v>3.5057999999999998</c:v>
                </c:pt>
                <c:pt idx="27256">
                  <c:v>3.5060500000000001</c:v>
                </c:pt>
                <c:pt idx="27257">
                  <c:v>3.5063</c:v>
                </c:pt>
                <c:pt idx="27258">
                  <c:v>3.5065500000000003</c:v>
                </c:pt>
                <c:pt idx="27259">
                  <c:v>3.5068000000000001</c:v>
                </c:pt>
                <c:pt idx="27260">
                  <c:v>3.50705</c:v>
                </c:pt>
                <c:pt idx="27261">
                  <c:v>3.5073000000000003</c:v>
                </c:pt>
                <c:pt idx="27262">
                  <c:v>3.5075499999999997</c:v>
                </c:pt>
                <c:pt idx="27263">
                  <c:v>3.5078</c:v>
                </c:pt>
                <c:pt idx="27264">
                  <c:v>3.5080499999999999</c:v>
                </c:pt>
                <c:pt idx="27265">
                  <c:v>3.5082999999999998</c:v>
                </c:pt>
                <c:pt idx="27266">
                  <c:v>3.5085500000000001</c:v>
                </c:pt>
                <c:pt idx="27267">
                  <c:v>3.5087999999999999</c:v>
                </c:pt>
                <c:pt idx="27268">
                  <c:v>3.5090500000000002</c:v>
                </c:pt>
                <c:pt idx="27269">
                  <c:v>3.5093000000000001</c:v>
                </c:pt>
                <c:pt idx="27270">
                  <c:v>3.5095499999999999</c:v>
                </c:pt>
                <c:pt idx="27271">
                  <c:v>3.5097999999999998</c:v>
                </c:pt>
                <c:pt idx="27272">
                  <c:v>3.5100499999999997</c:v>
                </c:pt>
                <c:pt idx="27273">
                  <c:v>3.5103</c:v>
                </c:pt>
                <c:pt idx="27274">
                  <c:v>3.5105499999999998</c:v>
                </c:pt>
                <c:pt idx="27275">
                  <c:v>3.5108000000000001</c:v>
                </c:pt>
                <c:pt idx="27276">
                  <c:v>3.51105</c:v>
                </c:pt>
                <c:pt idx="27277">
                  <c:v>3.5113000000000003</c:v>
                </c:pt>
                <c:pt idx="27278">
                  <c:v>3.5115500000000002</c:v>
                </c:pt>
                <c:pt idx="27279">
                  <c:v>3.5118</c:v>
                </c:pt>
                <c:pt idx="27280">
                  <c:v>3.5120499999999999</c:v>
                </c:pt>
                <c:pt idx="27281">
                  <c:v>3.5122999999999998</c:v>
                </c:pt>
                <c:pt idx="27282">
                  <c:v>3.5125500000000001</c:v>
                </c:pt>
                <c:pt idx="27283">
                  <c:v>3.5127999999999999</c:v>
                </c:pt>
                <c:pt idx="27284">
                  <c:v>3.5130500000000002</c:v>
                </c:pt>
                <c:pt idx="27285">
                  <c:v>3.5133000000000001</c:v>
                </c:pt>
                <c:pt idx="27286">
                  <c:v>3.51355</c:v>
                </c:pt>
                <c:pt idx="27287">
                  <c:v>3.5138000000000003</c:v>
                </c:pt>
                <c:pt idx="27288">
                  <c:v>3.5140500000000001</c:v>
                </c:pt>
                <c:pt idx="27289">
                  <c:v>3.5143</c:v>
                </c:pt>
                <c:pt idx="27290">
                  <c:v>3.5145499999999998</c:v>
                </c:pt>
                <c:pt idx="27291">
                  <c:v>3.5148000000000001</c:v>
                </c:pt>
                <c:pt idx="27292">
                  <c:v>3.51505</c:v>
                </c:pt>
                <c:pt idx="27293">
                  <c:v>3.5152999999999999</c:v>
                </c:pt>
                <c:pt idx="27294">
                  <c:v>3.5155500000000002</c:v>
                </c:pt>
                <c:pt idx="27295">
                  <c:v>3.5158</c:v>
                </c:pt>
                <c:pt idx="27296">
                  <c:v>3.5160500000000003</c:v>
                </c:pt>
                <c:pt idx="27297">
                  <c:v>3.5163000000000002</c:v>
                </c:pt>
                <c:pt idx="27298">
                  <c:v>3.5165499999999996</c:v>
                </c:pt>
                <c:pt idx="27299">
                  <c:v>3.5167999999999999</c:v>
                </c:pt>
                <c:pt idx="27300">
                  <c:v>3.5170499999999998</c:v>
                </c:pt>
                <c:pt idx="27301">
                  <c:v>3.5173000000000001</c:v>
                </c:pt>
                <c:pt idx="27302">
                  <c:v>3.51755</c:v>
                </c:pt>
                <c:pt idx="27303">
                  <c:v>3.5178000000000003</c:v>
                </c:pt>
                <c:pt idx="27304">
                  <c:v>3.5180500000000001</c:v>
                </c:pt>
                <c:pt idx="27305">
                  <c:v>3.5183</c:v>
                </c:pt>
                <c:pt idx="27306">
                  <c:v>3.5185499999999998</c:v>
                </c:pt>
                <c:pt idx="27307">
                  <c:v>3.5187999999999997</c:v>
                </c:pt>
                <c:pt idx="27308">
                  <c:v>3.51905</c:v>
                </c:pt>
                <c:pt idx="27309">
                  <c:v>3.5192999999999999</c:v>
                </c:pt>
                <c:pt idx="27310">
                  <c:v>3.5195500000000002</c:v>
                </c:pt>
                <c:pt idx="27311">
                  <c:v>3.5198</c:v>
                </c:pt>
                <c:pt idx="27312">
                  <c:v>3.5200499999999999</c:v>
                </c:pt>
                <c:pt idx="27313">
                  <c:v>3.5203000000000002</c:v>
                </c:pt>
                <c:pt idx="27314">
                  <c:v>3.5205500000000001</c:v>
                </c:pt>
                <c:pt idx="27315">
                  <c:v>3.5207999999999999</c:v>
                </c:pt>
                <c:pt idx="27316">
                  <c:v>3.5210499999999998</c:v>
                </c:pt>
                <c:pt idx="27317">
                  <c:v>3.5213000000000001</c:v>
                </c:pt>
                <c:pt idx="27318">
                  <c:v>3.52155</c:v>
                </c:pt>
                <c:pt idx="27319">
                  <c:v>3.5217999999999998</c:v>
                </c:pt>
                <c:pt idx="27320">
                  <c:v>3.5220500000000001</c:v>
                </c:pt>
                <c:pt idx="27321">
                  <c:v>3.5223</c:v>
                </c:pt>
                <c:pt idx="27322">
                  <c:v>3.5225500000000003</c:v>
                </c:pt>
                <c:pt idx="27323">
                  <c:v>3.5228000000000002</c:v>
                </c:pt>
                <c:pt idx="27324">
                  <c:v>3.5230499999999996</c:v>
                </c:pt>
                <c:pt idx="27325">
                  <c:v>3.5232999999999999</c:v>
                </c:pt>
                <c:pt idx="27326">
                  <c:v>3.5235499999999997</c:v>
                </c:pt>
                <c:pt idx="27327">
                  <c:v>3.5238</c:v>
                </c:pt>
                <c:pt idx="27328">
                  <c:v>3.5240499999999999</c:v>
                </c:pt>
                <c:pt idx="27329">
                  <c:v>3.5243000000000002</c:v>
                </c:pt>
                <c:pt idx="27330">
                  <c:v>3.5245500000000001</c:v>
                </c:pt>
                <c:pt idx="27331">
                  <c:v>3.5247999999999999</c:v>
                </c:pt>
                <c:pt idx="27332">
                  <c:v>3.5250500000000002</c:v>
                </c:pt>
                <c:pt idx="27333">
                  <c:v>3.5252999999999997</c:v>
                </c:pt>
                <c:pt idx="27334">
                  <c:v>3.52555</c:v>
                </c:pt>
                <c:pt idx="27335">
                  <c:v>3.5257999999999998</c:v>
                </c:pt>
                <c:pt idx="27336">
                  <c:v>3.5260500000000001</c:v>
                </c:pt>
                <c:pt idx="27337">
                  <c:v>3.5263</c:v>
                </c:pt>
                <c:pt idx="27338">
                  <c:v>3.5265499999999999</c:v>
                </c:pt>
                <c:pt idx="27339">
                  <c:v>3.5268000000000002</c:v>
                </c:pt>
                <c:pt idx="27340">
                  <c:v>3.52705</c:v>
                </c:pt>
                <c:pt idx="27341">
                  <c:v>3.5273000000000003</c:v>
                </c:pt>
                <c:pt idx="27342">
                  <c:v>3.5275499999999997</c:v>
                </c:pt>
                <c:pt idx="27343">
                  <c:v>3.5278</c:v>
                </c:pt>
                <c:pt idx="27344">
                  <c:v>3.5280499999999999</c:v>
                </c:pt>
                <c:pt idx="27345">
                  <c:v>3.5282999999999998</c:v>
                </c:pt>
                <c:pt idx="27346">
                  <c:v>3.5285500000000001</c:v>
                </c:pt>
                <c:pt idx="27347">
                  <c:v>3.5287999999999999</c:v>
                </c:pt>
                <c:pt idx="27348">
                  <c:v>3.5290500000000002</c:v>
                </c:pt>
                <c:pt idx="27349">
                  <c:v>3.5293000000000001</c:v>
                </c:pt>
                <c:pt idx="27350">
                  <c:v>3.52955</c:v>
                </c:pt>
                <c:pt idx="27351">
                  <c:v>3.5297999999999998</c:v>
                </c:pt>
                <c:pt idx="27352">
                  <c:v>3.5300499999999997</c:v>
                </c:pt>
                <c:pt idx="27353">
                  <c:v>3.5303</c:v>
                </c:pt>
                <c:pt idx="27354">
                  <c:v>3.5305499999999999</c:v>
                </c:pt>
                <c:pt idx="27355">
                  <c:v>3.5308000000000002</c:v>
                </c:pt>
                <c:pt idx="27356">
                  <c:v>3.53105</c:v>
                </c:pt>
                <c:pt idx="27357">
                  <c:v>3.5312999999999999</c:v>
                </c:pt>
                <c:pt idx="27358">
                  <c:v>3.5315500000000002</c:v>
                </c:pt>
                <c:pt idx="27359">
                  <c:v>3.5318000000000001</c:v>
                </c:pt>
                <c:pt idx="27360">
                  <c:v>3.5320499999999999</c:v>
                </c:pt>
                <c:pt idx="27361">
                  <c:v>3.5322999999999998</c:v>
                </c:pt>
                <c:pt idx="27362">
                  <c:v>3.5325500000000001</c:v>
                </c:pt>
                <c:pt idx="27363">
                  <c:v>3.5327999999999999</c:v>
                </c:pt>
                <c:pt idx="27364">
                  <c:v>3.5330499999999998</c:v>
                </c:pt>
                <c:pt idx="27365">
                  <c:v>3.5333000000000001</c:v>
                </c:pt>
                <c:pt idx="27366">
                  <c:v>3.53355</c:v>
                </c:pt>
                <c:pt idx="27367">
                  <c:v>3.5338000000000003</c:v>
                </c:pt>
                <c:pt idx="27368">
                  <c:v>3.5340500000000001</c:v>
                </c:pt>
                <c:pt idx="27369">
                  <c:v>3.5343</c:v>
                </c:pt>
                <c:pt idx="27370">
                  <c:v>3.5345499999999999</c:v>
                </c:pt>
                <c:pt idx="27371">
                  <c:v>3.5347999999999997</c:v>
                </c:pt>
                <c:pt idx="27372">
                  <c:v>3.53505</c:v>
                </c:pt>
                <c:pt idx="27373">
                  <c:v>3.5352999999999999</c:v>
                </c:pt>
                <c:pt idx="27374">
                  <c:v>3.5355500000000002</c:v>
                </c:pt>
                <c:pt idx="27375">
                  <c:v>3.5358000000000001</c:v>
                </c:pt>
                <c:pt idx="27376">
                  <c:v>3.5360499999999999</c:v>
                </c:pt>
                <c:pt idx="27377">
                  <c:v>3.5363000000000002</c:v>
                </c:pt>
                <c:pt idx="27378">
                  <c:v>3.5365499999999996</c:v>
                </c:pt>
                <c:pt idx="27379">
                  <c:v>3.5367999999999999</c:v>
                </c:pt>
                <c:pt idx="27380">
                  <c:v>3.5370499999999998</c:v>
                </c:pt>
                <c:pt idx="27381">
                  <c:v>3.5373000000000001</c:v>
                </c:pt>
                <c:pt idx="27382">
                  <c:v>3.53755</c:v>
                </c:pt>
                <c:pt idx="27383">
                  <c:v>3.5377999999999998</c:v>
                </c:pt>
                <c:pt idx="27384">
                  <c:v>3.5380500000000001</c:v>
                </c:pt>
                <c:pt idx="27385">
                  <c:v>3.5383</c:v>
                </c:pt>
                <c:pt idx="27386">
                  <c:v>3.5385500000000003</c:v>
                </c:pt>
                <c:pt idx="27387">
                  <c:v>3.5387999999999997</c:v>
                </c:pt>
                <c:pt idx="27388">
                  <c:v>3.53905</c:v>
                </c:pt>
                <c:pt idx="27389">
                  <c:v>3.5392999999999999</c:v>
                </c:pt>
                <c:pt idx="27390">
                  <c:v>3.5395499999999998</c:v>
                </c:pt>
                <c:pt idx="27391">
                  <c:v>3.5398000000000001</c:v>
                </c:pt>
                <c:pt idx="27392">
                  <c:v>3.5400499999999999</c:v>
                </c:pt>
                <c:pt idx="27393">
                  <c:v>3.5403000000000002</c:v>
                </c:pt>
                <c:pt idx="27394">
                  <c:v>3.5405500000000001</c:v>
                </c:pt>
                <c:pt idx="27395">
                  <c:v>3.5408000000000004</c:v>
                </c:pt>
                <c:pt idx="27396">
                  <c:v>3.5410499999999998</c:v>
                </c:pt>
                <c:pt idx="27397">
                  <c:v>3.5412999999999997</c:v>
                </c:pt>
                <c:pt idx="27398">
                  <c:v>3.54155</c:v>
                </c:pt>
                <c:pt idx="27399">
                  <c:v>3.5417999999999998</c:v>
                </c:pt>
                <c:pt idx="27400">
                  <c:v>3.5420500000000001</c:v>
                </c:pt>
                <c:pt idx="27401">
                  <c:v>3.5423</c:v>
                </c:pt>
                <c:pt idx="27402">
                  <c:v>3.5425500000000003</c:v>
                </c:pt>
                <c:pt idx="27403">
                  <c:v>3.5428000000000002</c:v>
                </c:pt>
                <c:pt idx="27404">
                  <c:v>3.54305</c:v>
                </c:pt>
                <c:pt idx="27405">
                  <c:v>3.5432999999999999</c:v>
                </c:pt>
                <c:pt idx="27406">
                  <c:v>3.5435499999999998</c:v>
                </c:pt>
                <c:pt idx="27407">
                  <c:v>3.5438000000000001</c:v>
                </c:pt>
                <c:pt idx="27408">
                  <c:v>3.5440499999999999</c:v>
                </c:pt>
                <c:pt idx="27409">
                  <c:v>3.5442999999999998</c:v>
                </c:pt>
                <c:pt idx="27410">
                  <c:v>3.5445500000000001</c:v>
                </c:pt>
                <c:pt idx="27411">
                  <c:v>3.5448</c:v>
                </c:pt>
                <c:pt idx="27412">
                  <c:v>3.5450500000000003</c:v>
                </c:pt>
                <c:pt idx="27413">
                  <c:v>3.5453000000000001</c:v>
                </c:pt>
                <c:pt idx="27414">
                  <c:v>3.54555</c:v>
                </c:pt>
                <c:pt idx="27415">
                  <c:v>3.5457999999999998</c:v>
                </c:pt>
                <c:pt idx="27416">
                  <c:v>3.5460499999999997</c:v>
                </c:pt>
                <c:pt idx="27417">
                  <c:v>3.5463</c:v>
                </c:pt>
                <c:pt idx="27418">
                  <c:v>3.5465499999999999</c:v>
                </c:pt>
                <c:pt idx="27419">
                  <c:v>3.5468000000000002</c:v>
                </c:pt>
                <c:pt idx="27420">
                  <c:v>3.54705</c:v>
                </c:pt>
                <c:pt idx="27421">
                  <c:v>3.5473000000000003</c:v>
                </c:pt>
                <c:pt idx="27422">
                  <c:v>3.5475500000000002</c:v>
                </c:pt>
                <c:pt idx="27423">
                  <c:v>3.5477999999999996</c:v>
                </c:pt>
                <c:pt idx="27424">
                  <c:v>3.5480499999999999</c:v>
                </c:pt>
                <c:pt idx="27425">
                  <c:v>3.5482999999999998</c:v>
                </c:pt>
                <c:pt idx="27426">
                  <c:v>3.5485500000000001</c:v>
                </c:pt>
                <c:pt idx="27427">
                  <c:v>3.5488</c:v>
                </c:pt>
                <c:pt idx="27428">
                  <c:v>3.5490500000000003</c:v>
                </c:pt>
                <c:pt idx="27429">
                  <c:v>3.5493000000000001</c:v>
                </c:pt>
                <c:pt idx="27430">
                  <c:v>3.54955</c:v>
                </c:pt>
                <c:pt idx="27431">
                  <c:v>3.5498000000000003</c:v>
                </c:pt>
                <c:pt idx="27432">
                  <c:v>3.5500499999999997</c:v>
                </c:pt>
                <c:pt idx="27433">
                  <c:v>3.5503</c:v>
                </c:pt>
                <c:pt idx="27434">
                  <c:v>3.5505499999999999</c:v>
                </c:pt>
                <c:pt idx="27435">
                  <c:v>3.5507999999999997</c:v>
                </c:pt>
                <c:pt idx="27436">
                  <c:v>3.55105</c:v>
                </c:pt>
                <c:pt idx="27437">
                  <c:v>3.5512999999999999</c:v>
                </c:pt>
                <c:pt idx="27438">
                  <c:v>3.5515500000000002</c:v>
                </c:pt>
                <c:pt idx="27439">
                  <c:v>3.5518000000000001</c:v>
                </c:pt>
                <c:pt idx="27440">
                  <c:v>3.5520500000000004</c:v>
                </c:pt>
                <c:pt idx="27441">
                  <c:v>3.5522999999999998</c:v>
                </c:pt>
                <c:pt idx="27442">
                  <c:v>3.5525499999999997</c:v>
                </c:pt>
                <c:pt idx="27443">
                  <c:v>3.5528</c:v>
                </c:pt>
                <c:pt idx="27444">
                  <c:v>3.5530499999999998</c:v>
                </c:pt>
                <c:pt idx="27445">
                  <c:v>3.5533000000000001</c:v>
                </c:pt>
                <c:pt idx="27446">
                  <c:v>3.55355</c:v>
                </c:pt>
                <c:pt idx="27447">
                  <c:v>3.5538000000000003</c:v>
                </c:pt>
                <c:pt idx="27448">
                  <c:v>3.5540500000000002</c:v>
                </c:pt>
                <c:pt idx="27449">
                  <c:v>3.5543</c:v>
                </c:pt>
                <c:pt idx="27450">
                  <c:v>3.5545499999999999</c:v>
                </c:pt>
                <c:pt idx="27451">
                  <c:v>3.5547999999999997</c:v>
                </c:pt>
                <c:pt idx="27452">
                  <c:v>3.55505</c:v>
                </c:pt>
                <c:pt idx="27453">
                  <c:v>3.5552999999999999</c:v>
                </c:pt>
                <c:pt idx="27454">
                  <c:v>3.5555500000000002</c:v>
                </c:pt>
                <c:pt idx="27455">
                  <c:v>3.5558000000000001</c:v>
                </c:pt>
                <c:pt idx="27456">
                  <c:v>3.5560499999999999</c:v>
                </c:pt>
                <c:pt idx="27457">
                  <c:v>3.5563000000000002</c:v>
                </c:pt>
                <c:pt idx="27458">
                  <c:v>3.5565500000000001</c:v>
                </c:pt>
                <c:pt idx="27459">
                  <c:v>3.5568</c:v>
                </c:pt>
                <c:pt idx="27460">
                  <c:v>3.5570499999999998</c:v>
                </c:pt>
                <c:pt idx="27461">
                  <c:v>3.5572999999999997</c:v>
                </c:pt>
                <c:pt idx="27462">
                  <c:v>3.55755</c:v>
                </c:pt>
                <c:pt idx="27463">
                  <c:v>3.5577999999999999</c:v>
                </c:pt>
                <c:pt idx="27464">
                  <c:v>3.5580500000000002</c:v>
                </c:pt>
                <c:pt idx="27465">
                  <c:v>3.5583</c:v>
                </c:pt>
                <c:pt idx="27466">
                  <c:v>3.5585500000000003</c:v>
                </c:pt>
                <c:pt idx="27467">
                  <c:v>3.5588000000000002</c:v>
                </c:pt>
                <c:pt idx="27468">
                  <c:v>3.5590499999999996</c:v>
                </c:pt>
                <c:pt idx="27469">
                  <c:v>3.5592999999999999</c:v>
                </c:pt>
                <c:pt idx="27470">
                  <c:v>3.5595499999999998</c:v>
                </c:pt>
                <c:pt idx="27471">
                  <c:v>3.5598000000000001</c:v>
                </c:pt>
                <c:pt idx="27472">
                  <c:v>3.5600499999999999</c:v>
                </c:pt>
                <c:pt idx="27473">
                  <c:v>3.5603000000000002</c:v>
                </c:pt>
                <c:pt idx="27474">
                  <c:v>3.5605500000000001</c:v>
                </c:pt>
                <c:pt idx="27475">
                  <c:v>3.5608</c:v>
                </c:pt>
                <c:pt idx="27476">
                  <c:v>3.5610500000000003</c:v>
                </c:pt>
                <c:pt idx="27477">
                  <c:v>3.5612999999999997</c:v>
                </c:pt>
                <c:pt idx="27478">
                  <c:v>3.56155</c:v>
                </c:pt>
                <c:pt idx="27479">
                  <c:v>3.5617999999999999</c:v>
                </c:pt>
                <c:pt idx="27480">
                  <c:v>3.5620500000000002</c:v>
                </c:pt>
                <c:pt idx="27481">
                  <c:v>3.5623</c:v>
                </c:pt>
                <c:pt idx="27482">
                  <c:v>3.5625499999999999</c:v>
                </c:pt>
                <c:pt idx="27483">
                  <c:v>3.5628000000000002</c:v>
                </c:pt>
                <c:pt idx="27484">
                  <c:v>3.5630500000000001</c:v>
                </c:pt>
                <c:pt idx="27485">
                  <c:v>3.5633000000000004</c:v>
                </c:pt>
                <c:pt idx="27486">
                  <c:v>3.5635499999999998</c:v>
                </c:pt>
                <c:pt idx="27487">
                  <c:v>3.5638000000000001</c:v>
                </c:pt>
                <c:pt idx="27488">
                  <c:v>3.5640499999999999</c:v>
                </c:pt>
                <c:pt idx="27489">
                  <c:v>3.5642999999999998</c:v>
                </c:pt>
                <c:pt idx="27490">
                  <c:v>3.5645500000000001</c:v>
                </c:pt>
                <c:pt idx="27491">
                  <c:v>3.5648</c:v>
                </c:pt>
                <c:pt idx="27492">
                  <c:v>3.5650500000000003</c:v>
                </c:pt>
                <c:pt idx="27493">
                  <c:v>3.5653000000000001</c:v>
                </c:pt>
                <c:pt idx="27494">
                  <c:v>3.56555</c:v>
                </c:pt>
                <c:pt idx="27495">
                  <c:v>3.5657999999999999</c:v>
                </c:pt>
                <c:pt idx="27496">
                  <c:v>3.5660499999999997</c:v>
                </c:pt>
                <c:pt idx="27497">
                  <c:v>3.5663</c:v>
                </c:pt>
                <c:pt idx="27498">
                  <c:v>3.5665499999999999</c:v>
                </c:pt>
                <c:pt idx="27499">
                  <c:v>3.5668000000000002</c:v>
                </c:pt>
                <c:pt idx="27500">
                  <c:v>3.5670500000000001</c:v>
                </c:pt>
                <c:pt idx="27501">
                  <c:v>3.5672999999999999</c:v>
                </c:pt>
                <c:pt idx="27502">
                  <c:v>3.5675500000000002</c:v>
                </c:pt>
                <c:pt idx="27503">
                  <c:v>3.5678000000000001</c:v>
                </c:pt>
                <c:pt idx="27504">
                  <c:v>3.5680499999999999</c:v>
                </c:pt>
                <c:pt idx="27505">
                  <c:v>3.5682999999999998</c:v>
                </c:pt>
                <c:pt idx="27506">
                  <c:v>3.5685500000000001</c:v>
                </c:pt>
                <c:pt idx="27507">
                  <c:v>3.5688</c:v>
                </c:pt>
                <c:pt idx="27508">
                  <c:v>3.5690499999999998</c:v>
                </c:pt>
                <c:pt idx="27509">
                  <c:v>3.5693000000000001</c:v>
                </c:pt>
                <c:pt idx="27510">
                  <c:v>3.56955</c:v>
                </c:pt>
                <c:pt idx="27511">
                  <c:v>3.5698000000000003</c:v>
                </c:pt>
                <c:pt idx="27512">
                  <c:v>3.5700500000000002</c:v>
                </c:pt>
                <c:pt idx="27513">
                  <c:v>3.5703</c:v>
                </c:pt>
                <c:pt idx="27514">
                  <c:v>3.5705499999999999</c:v>
                </c:pt>
                <c:pt idx="27515">
                  <c:v>3.5707999999999998</c:v>
                </c:pt>
                <c:pt idx="27516">
                  <c:v>3.5710500000000001</c:v>
                </c:pt>
                <c:pt idx="27517">
                  <c:v>3.5712999999999999</c:v>
                </c:pt>
                <c:pt idx="27518">
                  <c:v>3.5715500000000002</c:v>
                </c:pt>
                <c:pt idx="27519">
                  <c:v>3.5718000000000001</c:v>
                </c:pt>
                <c:pt idx="27520">
                  <c:v>3.5720499999999999</c:v>
                </c:pt>
                <c:pt idx="27521">
                  <c:v>3.5723000000000003</c:v>
                </c:pt>
                <c:pt idx="27522">
                  <c:v>3.5725499999999997</c:v>
                </c:pt>
                <c:pt idx="27523">
                  <c:v>3.5728</c:v>
                </c:pt>
                <c:pt idx="27524">
                  <c:v>3.5730499999999998</c:v>
                </c:pt>
                <c:pt idx="27525">
                  <c:v>3.5733000000000001</c:v>
                </c:pt>
                <c:pt idx="27526">
                  <c:v>3.57355</c:v>
                </c:pt>
                <c:pt idx="27527">
                  <c:v>3.5737999999999999</c:v>
                </c:pt>
                <c:pt idx="27528">
                  <c:v>3.5740500000000002</c:v>
                </c:pt>
                <c:pt idx="27529">
                  <c:v>3.5743</c:v>
                </c:pt>
                <c:pt idx="27530">
                  <c:v>3.5745500000000003</c:v>
                </c:pt>
                <c:pt idx="27531">
                  <c:v>3.5747999999999998</c:v>
                </c:pt>
                <c:pt idx="27532">
                  <c:v>3.5750500000000001</c:v>
                </c:pt>
                <c:pt idx="27533">
                  <c:v>3.5752999999999999</c:v>
                </c:pt>
                <c:pt idx="27534">
                  <c:v>3.5755499999999998</c:v>
                </c:pt>
                <c:pt idx="27535">
                  <c:v>3.5758000000000001</c:v>
                </c:pt>
                <c:pt idx="27536">
                  <c:v>3.57605</c:v>
                </c:pt>
                <c:pt idx="27537">
                  <c:v>3.5763000000000003</c:v>
                </c:pt>
                <c:pt idx="27538">
                  <c:v>3.5765500000000001</c:v>
                </c:pt>
                <c:pt idx="27539">
                  <c:v>3.5768000000000004</c:v>
                </c:pt>
                <c:pt idx="27540">
                  <c:v>3.5770499999999998</c:v>
                </c:pt>
                <c:pt idx="27541">
                  <c:v>3.5772999999999997</c:v>
                </c:pt>
                <c:pt idx="27542">
                  <c:v>3.57755</c:v>
                </c:pt>
                <c:pt idx="27543">
                  <c:v>3.5777999999999999</c:v>
                </c:pt>
                <c:pt idx="27544">
                  <c:v>3.5780500000000002</c:v>
                </c:pt>
                <c:pt idx="27545">
                  <c:v>3.5783</c:v>
                </c:pt>
                <c:pt idx="27546">
                  <c:v>3.5785499999999999</c:v>
                </c:pt>
                <c:pt idx="27547">
                  <c:v>3.5788000000000002</c:v>
                </c:pt>
                <c:pt idx="27548">
                  <c:v>3.5790500000000001</c:v>
                </c:pt>
                <c:pt idx="27549">
                  <c:v>3.5792999999999999</c:v>
                </c:pt>
                <c:pt idx="27550">
                  <c:v>3.5795499999999998</c:v>
                </c:pt>
                <c:pt idx="27551">
                  <c:v>3.5798000000000001</c:v>
                </c:pt>
                <c:pt idx="27552">
                  <c:v>3.58005</c:v>
                </c:pt>
                <c:pt idx="27553">
                  <c:v>3.5802999999999998</c:v>
                </c:pt>
                <c:pt idx="27554">
                  <c:v>3.5805500000000001</c:v>
                </c:pt>
                <c:pt idx="27555">
                  <c:v>3.5808</c:v>
                </c:pt>
                <c:pt idx="27556">
                  <c:v>3.5810500000000003</c:v>
                </c:pt>
                <c:pt idx="27557">
                  <c:v>3.5813000000000001</c:v>
                </c:pt>
                <c:pt idx="27558">
                  <c:v>3.58155</c:v>
                </c:pt>
                <c:pt idx="27559">
                  <c:v>3.5817999999999999</c:v>
                </c:pt>
                <c:pt idx="27560">
                  <c:v>3.5820499999999997</c:v>
                </c:pt>
                <c:pt idx="27561">
                  <c:v>3.5823</c:v>
                </c:pt>
                <c:pt idx="27562">
                  <c:v>3.5825499999999999</c:v>
                </c:pt>
                <c:pt idx="27563">
                  <c:v>3.5828000000000002</c:v>
                </c:pt>
                <c:pt idx="27564">
                  <c:v>3.5830500000000001</c:v>
                </c:pt>
                <c:pt idx="27565">
                  <c:v>3.5833000000000004</c:v>
                </c:pt>
                <c:pt idx="27566">
                  <c:v>3.5835500000000002</c:v>
                </c:pt>
                <c:pt idx="27567">
                  <c:v>3.5837999999999997</c:v>
                </c:pt>
                <c:pt idx="27568">
                  <c:v>3.58405</c:v>
                </c:pt>
                <c:pt idx="27569">
                  <c:v>3.5842999999999998</c:v>
                </c:pt>
                <c:pt idx="27570">
                  <c:v>3.5845500000000001</c:v>
                </c:pt>
                <c:pt idx="27571">
                  <c:v>3.5848</c:v>
                </c:pt>
                <c:pt idx="27572">
                  <c:v>3.5850500000000003</c:v>
                </c:pt>
                <c:pt idx="27573">
                  <c:v>3.5853000000000002</c:v>
                </c:pt>
                <c:pt idx="27574">
                  <c:v>3.58555</c:v>
                </c:pt>
                <c:pt idx="27575">
                  <c:v>3.5857999999999999</c:v>
                </c:pt>
                <c:pt idx="27576">
                  <c:v>3.5860499999999997</c:v>
                </c:pt>
                <c:pt idx="27577">
                  <c:v>3.5863</c:v>
                </c:pt>
                <c:pt idx="27578">
                  <c:v>3.5865499999999999</c:v>
                </c:pt>
                <c:pt idx="27579">
                  <c:v>3.5867999999999998</c:v>
                </c:pt>
                <c:pt idx="27580">
                  <c:v>3.5870500000000001</c:v>
                </c:pt>
                <c:pt idx="27581">
                  <c:v>3.5872999999999999</c:v>
                </c:pt>
                <c:pt idx="27582">
                  <c:v>3.5875500000000002</c:v>
                </c:pt>
                <c:pt idx="27583">
                  <c:v>3.5878000000000001</c:v>
                </c:pt>
                <c:pt idx="27584">
                  <c:v>3.58805</c:v>
                </c:pt>
                <c:pt idx="27585">
                  <c:v>3.5882999999999998</c:v>
                </c:pt>
                <c:pt idx="27586">
                  <c:v>3.5885499999999997</c:v>
                </c:pt>
                <c:pt idx="27587">
                  <c:v>3.5888</c:v>
                </c:pt>
                <c:pt idx="27588">
                  <c:v>3.5890499999999999</c:v>
                </c:pt>
                <c:pt idx="27589">
                  <c:v>3.5893000000000002</c:v>
                </c:pt>
                <c:pt idx="27590">
                  <c:v>3.58955</c:v>
                </c:pt>
                <c:pt idx="27591">
                  <c:v>3.5898000000000003</c:v>
                </c:pt>
                <c:pt idx="27592">
                  <c:v>3.5900500000000002</c:v>
                </c:pt>
                <c:pt idx="27593">
                  <c:v>3.5903</c:v>
                </c:pt>
                <c:pt idx="27594">
                  <c:v>3.5905499999999999</c:v>
                </c:pt>
                <c:pt idx="27595">
                  <c:v>3.5907999999999998</c:v>
                </c:pt>
                <c:pt idx="27596">
                  <c:v>3.5910500000000001</c:v>
                </c:pt>
                <c:pt idx="27597">
                  <c:v>3.5912999999999999</c:v>
                </c:pt>
                <c:pt idx="27598">
                  <c:v>3.5915500000000002</c:v>
                </c:pt>
                <c:pt idx="27599">
                  <c:v>3.5918000000000001</c:v>
                </c:pt>
                <c:pt idx="27600">
                  <c:v>3.59205</c:v>
                </c:pt>
                <c:pt idx="27601">
                  <c:v>3.5923000000000003</c:v>
                </c:pt>
                <c:pt idx="27602">
                  <c:v>3.5925500000000001</c:v>
                </c:pt>
                <c:pt idx="27603">
                  <c:v>3.5928</c:v>
                </c:pt>
                <c:pt idx="27604">
                  <c:v>3.5930499999999999</c:v>
                </c:pt>
                <c:pt idx="27605">
                  <c:v>3.5932999999999997</c:v>
                </c:pt>
                <c:pt idx="27606">
                  <c:v>3.59355</c:v>
                </c:pt>
                <c:pt idx="27607">
                  <c:v>3.5937999999999999</c:v>
                </c:pt>
                <c:pt idx="27608">
                  <c:v>3.5940500000000002</c:v>
                </c:pt>
                <c:pt idx="27609">
                  <c:v>3.5943000000000001</c:v>
                </c:pt>
                <c:pt idx="27610">
                  <c:v>3.5945500000000004</c:v>
                </c:pt>
                <c:pt idx="27611">
                  <c:v>3.5947999999999998</c:v>
                </c:pt>
                <c:pt idx="27612">
                  <c:v>3.5950499999999996</c:v>
                </c:pt>
                <c:pt idx="27613">
                  <c:v>3.5952999999999999</c:v>
                </c:pt>
                <c:pt idx="27614">
                  <c:v>3.5955499999999998</c:v>
                </c:pt>
                <c:pt idx="27615">
                  <c:v>3.5958000000000001</c:v>
                </c:pt>
                <c:pt idx="27616">
                  <c:v>3.59605</c:v>
                </c:pt>
                <c:pt idx="27617">
                  <c:v>3.5963000000000003</c:v>
                </c:pt>
                <c:pt idx="27618">
                  <c:v>3.5965500000000001</c:v>
                </c:pt>
                <c:pt idx="27619">
                  <c:v>3.5968</c:v>
                </c:pt>
                <c:pt idx="27620">
                  <c:v>3.5970499999999999</c:v>
                </c:pt>
                <c:pt idx="27621">
                  <c:v>3.5972999999999997</c:v>
                </c:pt>
                <c:pt idx="27622">
                  <c:v>3.59755</c:v>
                </c:pt>
                <c:pt idx="27623">
                  <c:v>3.5977999999999999</c:v>
                </c:pt>
                <c:pt idx="27624">
                  <c:v>3.5980500000000002</c:v>
                </c:pt>
                <c:pt idx="27625">
                  <c:v>3.5983000000000001</c:v>
                </c:pt>
                <c:pt idx="27626">
                  <c:v>3.5985499999999999</c:v>
                </c:pt>
                <c:pt idx="27627">
                  <c:v>3.5988000000000002</c:v>
                </c:pt>
                <c:pt idx="27628">
                  <c:v>3.5990500000000001</c:v>
                </c:pt>
                <c:pt idx="27629">
                  <c:v>3.5992999999999999</c:v>
                </c:pt>
                <c:pt idx="27630">
                  <c:v>3.5995499999999998</c:v>
                </c:pt>
                <c:pt idx="27631">
                  <c:v>3.5997999999999997</c:v>
                </c:pt>
                <c:pt idx="27632">
                  <c:v>3.60005</c:v>
                </c:pt>
                <c:pt idx="27633">
                  <c:v>3.6002999999999998</c:v>
                </c:pt>
                <c:pt idx="27634">
                  <c:v>3.6005500000000001</c:v>
                </c:pt>
                <c:pt idx="27635">
                  <c:v>3.6008</c:v>
                </c:pt>
                <c:pt idx="27636">
                  <c:v>3.6010500000000003</c:v>
                </c:pt>
                <c:pt idx="27637">
                  <c:v>3.6013000000000002</c:v>
                </c:pt>
                <c:pt idx="27638">
                  <c:v>3.6015499999999996</c:v>
                </c:pt>
                <c:pt idx="27639">
                  <c:v>3.6017999999999999</c:v>
                </c:pt>
                <c:pt idx="27640">
                  <c:v>3.6020499999999998</c:v>
                </c:pt>
                <c:pt idx="27641">
                  <c:v>3.6023000000000001</c:v>
                </c:pt>
                <c:pt idx="27642">
                  <c:v>3.6025499999999999</c:v>
                </c:pt>
                <c:pt idx="27643">
                  <c:v>3.6028000000000002</c:v>
                </c:pt>
                <c:pt idx="27644">
                  <c:v>3.6030500000000001</c:v>
                </c:pt>
                <c:pt idx="27645">
                  <c:v>3.6032999999999999</c:v>
                </c:pt>
                <c:pt idx="27646">
                  <c:v>3.6035500000000003</c:v>
                </c:pt>
                <c:pt idx="27647">
                  <c:v>3.6037999999999997</c:v>
                </c:pt>
                <c:pt idx="27648">
                  <c:v>3.60405</c:v>
                </c:pt>
                <c:pt idx="27649">
                  <c:v>3.6042999999999998</c:v>
                </c:pt>
                <c:pt idx="27650">
                  <c:v>3.6045500000000001</c:v>
                </c:pt>
                <c:pt idx="27651">
                  <c:v>3.6048</c:v>
                </c:pt>
                <c:pt idx="27652">
                  <c:v>3.6050499999999999</c:v>
                </c:pt>
                <c:pt idx="27653">
                  <c:v>3.6053000000000002</c:v>
                </c:pt>
                <c:pt idx="27654">
                  <c:v>3.60555</c:v>
                </c:pt>
                <c:pt idx="27655">
                  <c:v>3.6058000000000003</c:v>
                </c:pt>
                <c:pt idx="27656">
                  <c:v>3.6060499999999998</c:v>
                </c:pt>
                <c:pt idx="27657">
                  <c:v>3.6062999999999996</c:v>
                </c:pt>
                <c:pt idx="27658">
                  <c:v>3.6065499999999999</c:v>
                </c:pt>
                <c:pt idx="27659">
                  <c:v>3.6067999999999998</c:v>
                </c:pt>
                <c:pt idx="27660">
                  <c:v>3.6070500000000001</c:v>
                </c:pt>
                <c:pt idx="27661">
                  <c:v>3.6073</c:v>
                </c:pt>
                <c:pt idx="27662">
                  <c:v>3.6075500000000003</c:v>
                </c:pt>
                <c:pt idx="27663">
                  <c:v>3.6078000000000001</c:v>
                </c:pt>
                <c:pt idx="27664">
                  <c:v>3.60805</c:v>
                </c:pt>
                <c:pt idx="27665">
                  <c:v>3.6082999999999998</c:v>
                </c:pt>
                <c:pt idx="27666">
                  <c:v>3.6085499999999997</c:v>
                </c:pt>
                <c:pt idx="27667">
                  <c:v>3.6088</c:v>
                </c:pt>
                <c:pt idx="27668">
                  <c:v>3.6090499999999999</c:v>
                </c:pt>
                <c:pt idx="27669">
                  <c:v>3.6093000000000002</c:v>
                </c:pt>
                <c:pt idx="27670">
                  <c:v>3.60955</c:v>
                </c:pt>
                <c:pt idx="27671">
                  <c:v>3.6097999999999999</c:v>
                </c:pt>
                <c:pt idx="27672">
                  <c:v>3.6100500000000002</c:v>
                </c:pt>
                <c:pt idx="27673">
                  <c:v>3.6103000000000001</c:v>
                </c:pt>
                <c:pt idx="27674">
                  <c:v>3.6105499999999999</c:v>
                </c:pt>
                <c:pt idx="27675">
                  <c:v>3.6107999999999998</c:v>
                </c:pt>
                <c:pt idx="27676">
                  <c:v>3.6110500000000001</c:v>
                </c:pt>
                <c:pt idx="27677">
                  <c:v>3.6113</c:v>
                </c:pt>
                <c:pt idx="27678">
                  <c:v>3.6115499999999998</c:v>
                </c:pt>
                <c:pt idx="27679">
                  <c:v>3.6118000000000001</c:v>
                </c:pt>
                <c:pt idx="27680">
                  <c:v>3.61205</c:v>
                </c:pt>
                <c:pt idx="27681">
                  <c:v>3.6123000000000003</c:v>
                </c:pt>
                <c:pt idx="27682">
                  <c:v>3.6125500000000001</c:v>
                </c:pt>
                <c:pt idx="27683">
                  <c:v>3.6128</c:v>
                </c:pt>
                <c:pt idx="27684">
                  <c:v>3.6130499999999999</c:v>
                </c:pt>
                <c:pt idx="27685">
                  <c:v>3.6132999999999997</c:v>
                </c:pt>
                <c:pt idx="27686">
                  <c:v>3.61355</c:v>
                </c:pt>
                <c:pt idx="27687">
                  <c:v>3.6137999999999999</c:v>
                </c:pt>
                <c:pt idx="27688">
                  <c:v>3.6140500000000002</c:v>
                </c:pt>
                <c:pt idx="27689">
                  <c:v>3.6143000000000001</c:v>
                </c:pt>
                <c:pt idx="27690">
                  <c:v>3.6145499999999999</c:v>
                </c:pt>
                <c:pt idx="27691">
                  <c:v>3.6148000000000002</c:v>
                </c:pt>
                <c:pt idx="27692">
                  <c:v>3.6150499999999997</c:v>
                </c:pt>
                <c:pt idx="27693">
                  <c:v>3.6153</c:v>
                </c:pt>
                <c:pt idx="27694">
                  <c:v>3.6155499999999998</c:v>
                </c:pt>
                <c:pt idx="27695">
                  <c:v>3.6158000000000001</c:v>
                </c:pt>
                <c:pt idx="27696">
                  <c:v>3.61605</c:v>
                </c:pt>
                <c:pt idx="27697">
                  <c:v>3.6162999999999998</c:v>
                </c:pt>
                <c:pt idx="27698">
                  <c:v>3.6165500000000002</c:v>
                </c:pt>
                <c:pt idx="27699">
                  <c:v>3.6168</c:v>
                </c:pt>
                <c:pt idx="27700">
                  <c:v>3.6170500000000003</c:v>
                </c:pt>
                <c:pt idx="27701">
                  <c:v>3.6172999999999997</c:v>
                </c:pt>
                <c:pt idx="27702">
                  <c:v>3.61755</c:v>
                </c:pt>
                <c:pt idx="27703">
                  <c:v>3.6177999999999999</c:v>
                </c:pt>
                <c:pt idx="27704">
                  <c:v>3.6180499999999998</c:v>
                </c:pt>
                <c:pt idx="27705">
                  <c:v>3.6183000000000001</c:v>
                </c:pt>
                <c:pt idx="27706">
                  <c:v>3.6185499999999999</c:v>
                </c:pt>
                <c:pt idx="27707">
                  <c:v>3.6188000000000002</c:v>
                </c:pt>
                <c:pt idx="27708">
                  <c:v>3.6190500000000001</c:v>
                </c:pt>
                <c:pt idx="27709">
                  <c:v>3.6193000000000004</c:v>
                </c:pt>
                <c:pt idx="27710">
                  <c:v>3.6195499999999998</c:v>
                </c:pt>
                <c:pt idx="27711">
                  <c:v>3.6197999999999997</c:v>
                </c:pt>
                <c:pt idx="27712">
                  <c:v>3.62005</c:v>
                </c:pt>
                <c:pt idx="27713">
                  <c:v>3.6202999999999999</c:v>
                </c:pt>
                <c:pt idx="27714">
                  <c:v>3.6205500000000002</c:v>
                </c:pt>
                <c:pt idx="27715">
                  <c:v>3.6208</c:v>
                </c:pt>
                <c:pt idx="27716">
                  <c:v>3.6210499999999999</c:v>
                </c:pt>
                <c:pt idx="27717">
                  <c:v>3.6213000000000002</c:v>
                </c:pt>
                <c:pt idx="27718">
                  <c:v>3.62155</c:v>
                </c:pt>
                <c:pt idx="27719">
                  <c:v>3.6217999999999999</c:v>
                </c:pt>
                <c:pt idx="27720">
                  <c:v>3.6220499999999998</c:v>
                </c:pt>
                <c:pt idx="27721">
                  <c:v>3.6223000000000001</c:v>
                </c:pt>
                <c:pt idx="27722">
                  <c:v>3.6225499999999999</c:v>
                </c:pt>
                <c:pt idx="27723">
                  <c:v>3.6227999999999998</c:v>
                </c:pt>
                <c:pt idx="27724">
                  <c:v>3.6230500000000001</c:v>
                </c:pt>
                <c:pt idx="27725">
                  <c:v>3.6233</c:v>
                </c:pt>
                <c:pt idx="27726">
                  <c:v>3.6235500000000003</c:v>
                </c:pt>
                <c:pt idx="27727">
                  <c:v>3.6238000000000001</c:v>
                </c:pt>
                <c:pt idx="27728">
                  <c:v>3.62405</c:v>
                </c:pt>
                <c:pt idx="27729">
                  <c:v>3.6242999999999999</c:v>
                </c:pt>
                <c:pt idx="27730">
                  <c:v>3.6245499999999997</c:v>
                </c:pt>
                <c:pt idx="27731">
                  <c:v>3.6248</c:v>
                </c:pt>
                <c:pt idx="27732">
                  <c:v>3.6250499999999999</c:v>
                </c:pt>
                <c:pt idx="27733">
                  <c:v>3.6253000000000002</c:v>
                </c:pt>
                <c:pt idx="27734">
                  <c:v>3.6255500000000001</c:v>
                </c:pt>
                <c:pt idx="27735">
                  <c:v>3.6258000000000004</c:v>
                </c:pt>
                <c:pt idx="27736">
                  <c:v>3.6260500000000002</c:v>
                </c:pt>
                <c:pt idx="27737">
                  <c:v>3.6262999999999996</c:v>
                </c:pt>
                <c:pt idx="27738">
                  <c:v>3.6265499999999999</c:v>
                </c:pt>
                <c:pt idx="27739">
                  <c:v>3.6267999999999998</c:v>
                </c:pt>
                <c:pt idx="27740">
                  <c:v>3.6270500000000001</c:v>
                </c:pt>
                <c:pt idx="27741">
                  <c:v>3.6273</c:v>
                </c:pt>
                <c:pt idx="27742">
                  <c:v>3.6275499999999998</c:v>
                </c:pt>
                <c:pt idx="27743">
                  <c:v>3.6278000000000001</c:v>
                </c:pt>
                <c:pt idx="27744">
                  <c:v>3.62805</c:v>
                </c:pt>
                <c:pt idx="27745">
                  <c:v>3.6283000000000003</c:v>
                </c:pt>
                <c:pt idx="27746">
                  <c:v>3.6285499999999997</c:v>
                </c:pt>
                <c:pt idx="27747">
                  <c:v>3.6288</c:v>
                </c:pt>
                <c:pt idx="27748">
                  <c:v>3.6290499999999999</c:v>
                </c:pt>
                <c:pt idx="27749">
                  <c:v>3.6292999999999997</c:v>
                </c:pt>
                <c:pt idx="27750">
                  <c:v>3.6295500000000001</c:v>
                </c:pt>
                <c:pt idx="27751">
                  <c:v>3.6297999999999999</c:v>
                </c:pt>
                <c:pt idx="27752">
                  <c:v>3.6300500000000002</c:v>
                </c:pt>
                <c:pt idx="27753">
                  <c:v>3.6303000000000001</c:v>
                </c:pt>
                <c:pt idx="27754">
                  <c:v>3.6305500000000004</c:v>
                </c:pt>
                <c:pt idx="27755">
                  <c:v>3.6307999999999998</c:v>
                </c:pt>
                <c:pt idx="27756">
                  <c:v>3.6310499999999997</c:v>
                </c:pt>
                <c:pt idx="27757">
                  <c:v>3.6313</c:v>
                </c:pt>
                <c:pt idx="27758">
                  <c:v>3.6315499999999998</c:v>
                </c:pt>
                <c:pt idx="27759">
                  <c:v>3.6318000000000001</c:v>
                </c:pt>
                <c:pt idx="27760">
                  <c:v>3.63205</c:v>
                </c:pt>
                <c:pt idx="27761">
                  <c:v>3.6323000000000003</c:v>
                </c:pt>
                <c:pt idx="27762">
                  <c:v>3.6325500000000002</c:v>
                </c:pt>
                <c:pt idx="27763">
                  <c:v>3.6328</c:v>
                </c:pt>
                <c:pt idx="27764">
                  <c:v>3.6330499999999999</c:v>
                </c:pt>
                <c:pt idx="27765">
                  <c:v>3.6332999999999998</c:v>
                </c:pt>
                <c:pt idx="27766">
                  <c:v>3.6335500000000001</c:v>
                </c:pt>
                <c:pt idx="27767">
                  <c:v>3.6337999999999999</c:v>
                </c:pt>
                <c:pt idx="27768">
                  <c:v>3.6340500000000002</c:v>
                </c:pt>
                <c:pt idx="27769">
                  <c:v>3.6343000000000001</c:v>
                </c:pt>
                <c:pt idx="27770">
                  <c:v>3.6345499999999999</c:v>
                </c:pt>
                <c:pt idx="27771">
                  <c:v>3.6348000000000003</c:v>
                </c:pt>
                <c:pt idx="27772">
                  <c:v>3.6350500000000001</c:v>
                </c:pt>
                <c:pt idx="27773">
                  <c:v>3.6353</c:v>
                </c:pt>
                <c:pt idx="27774">
                  <c:v>3.6355499999999998</c:v>
                </c:pt>
                <c:pt idx="27775">
                  <c:v>3.6357999999999997</c:v>
                </c:pt>
                <c:pt idx="27776">
                  <c:v>3.63605</c:v>
                </c:pt>
                <c:pt idx="27777">
                  <c:v>3.6362999999999999</c:v>
                </c:pt>
                <c:pt idx="27778">
                  <c:v>3.6365500000000002</c:v>
                </c:pt>
                <c:pt idx="27779">
                  <c:v>3.6368</c:v>
                </c:pt>
                <c:pt idx="27780">
                  <c:v>3.6370500000000003</c:v>
                </c:pt>
                <c:pt idx="27781">
                  <c:v>3.6373000000000002</c:v>
                </c:pt>
                <c:pt idx="27782">
                  <c:v>3.6375499999999996</c:v>
                </c:pt>
                <c:pt idx="27783">
                  <c:v>3.6377999999999999</c:v>
                </c:pt>
                <c:pt idx="27784">
                  <c:v>3.6380499999999998</c:v>
                </c:pt>
                <c:pt idx="27785">
                  <c:v>3.6383000000000001</c:v>
                </c:pt>
                <c:pt idx="27786">
                  <c:v>3.63855</c:v>
                </c:pt>
                <c:pt idx="27787">
                  <c:v>3.6388000000000003</c:v>
                </c:pt>
                <c:pt idx="27788">
                  <c:v>3.6390500000000001</c:v>
                </c:pt>
                <c:pt idx="27789">
                  <c:v>3.6393</c:v>
                </c:pt>
                <c:pt idx="27790">
                  <c:v>3.6395500000000003</c:v>
                </c:pt>
                <c:pt idx="27791">
                  <c:v>3.6397999999999997</c:v>
                </c:pt>
                <c:pt idx="27792">
                  <c:v>3.64005</c:v>
                </c:pt>
                <c:pt idx="27793">
                  <c:v>3.6402999999999999</c:v>
                </c:pt>
                <c:pt idx="27794">
                  <c:v>3.6405500000000002</c:v>
                </c:pt>
                <c:pt idx="27795">
                  <c:v>3.6408</c:v>
                </c:pt>
                <c:pt idx="27796">
                  <c:v>3.6410499999999999</c:v>
                </c:pt>
                <c:pt idx="27797">
                  <c:v>3.6413000000000002</c:v>
                </c:pt>
                <c:pt idx="27798">
                  <c:v>3.6415500000000001</c:v>
                </c:pt>
                <c:pt idx="27799">
                  <c:v>3.6418000000000004</c:v>
                </c:pt>
                <c:pt idx="27800">
                  <c:v>3.6420499999999998</c:v>
                </c:pt>
                <c:pt idx="27801">
                  <c:v>3.6422999999999996</c:v>
                </c:pt>
                <c:pt idx="27802">
                  <c:v>3.64255</c:v>
                </c:pt>
                <c:pt idx="27803">
                  <c:v>3.6427999999999998</c:v>
                </c:pt>
                <c:pt idx="27804">
                  <c:v>3.6430500000000001</c:v>
                </c:pt>
                <c:pt idx="27805">
                  <c:v>3.6433</c:v>
                </c:pt>
                <c:pt idx="27806">
                  <c:v>3.6435500000000003</c:v>
                </c:pt>
                <c:pt idx="27807">
                  <c:v>3.6438000000000001</c:v>
                </c:pt>
                <c:pt idx="27808">
                  <c:v>3.64405</c:v>
                </c:pt>
                <c:pt idx="27809">
                  <c:v>3.6442999999999999</c:v>
                </c:pt>
                <c:pt idx="27810">
                  <c:v>3.6445499999999997</c:v>
                </c:pt>
                <c:pt idx="27811">
                  <c:v>3.6448</c:v>
                </c:pt>
                <c:pt idx="27812">
                  <c:v>3.6450499999999999</c:v>
                </c:pt>
                <c:pt idx="27813">
                  <c:v>3.6453000000000002</c:v>
                </c:pt>
                <c:pt idx="27814">
                  <c:v>3.6455500000000001</c:v>
                </c:pt>
                <c:pt idx="27815">
                  <c:v>3.6457999999999999</c:v>
                </c:pt>
                <c:pt idx="27816">
                  <c:v>3.6460500000000002</c:v>
                </c:pt>
                <c:pt idx="27817">
                  <c:v>3.6463000000000001</c:v>
                </c:pt>
                <c:pt idx="27818">
                  <c:v>3.64655</c:v>
                </c:pt>
                <c:pt idx="27819">
                  <c:v>3.6467999999999998</c:v>
                </c:pt>
                <c:pt idx="27820">
                  <c:v>3.6470500000000001</c:v>
                </c:pt>
                <c:pt idx="27821">
                  <c:v>3.6473</c:v>
                </c:pt>
                <c:pt idx="27822">
                  <c:v>3.6475499999999998</c:v>
                </c:pt>
                <c:pt idx="27823">
                  <c:v>3.6478000000000002</c:v>
                </c:pt>
                <c:pt idx="27824">
                  <c:v>3.64805</c:v>
                </c:pt>
                <c:pt idx="27825">
                  <c:v>3.6483000000000003</c:v>
                </c:pt>
                <c:pt idx="27826">
                  <c:v>3.6485500000000002</c:v>
                </c:pt>
                <c:pt idx="27827">
                  <c:v>3.6487999999999996</c:v>
                </c:pt>
                <c:pt idx="27828">
                  <c:v>3.6490499999999999</c:v>
                </c:pt>
                <c:pt idx="27829">
                  <c:v>3.6492999999999998</c:v>
                </c:pt>
                <c:pt idx="27830">
                  <c:v>3.6495500000000001</c:v>
                </c:pt>
                <c:pt idx="27831">
                  <c:v>3.6497999999999999</c:v>
                </c:pt>
                <c:pt idx="27832">
                  <c:v>3.6500500000000002</c:v>
                </c:pt>
                <c:pt idx="27833">
                  <c:v>3.6503000000000001</c:v>
                </c:pt>
                <c:pt idx="27834">
                  <c:v>3.65055</c:v>
                </c:pt>
                <c:pt idx="27835">
                  <c:v>3.6508000000000003</c:v>
                </c:pt>
                <c:pt idx="27836">
                  <c:v>3.6510499999999997</c:v>
                </c:pt>
                <c:pt idx="27837">
                  <c:v>3.6513</c:v>
                </c:pt>
                <c:pt idx="27838">
                  <c:v>3.6515499999999999</c:v>
                </c:pt>
                <c:pt idx="27839">
                  <c:v>3.6518000000000002</c:v>
                </c:pt>
                <c:pt idx="27840">
                  <c:v>3.65205</c:v>
                </c:pt>
                <c:pt idx="27841">
                  <c:v>3.6522999999999999</c:v>
                </c:pt>
                <c:pt idx="27842">
                  <c:v>3.6525500000000002</c:v>
                </c:pt>
                <c:pt idx="27843">
                  <c:v>3.6528</c:v>
                </c:pt>
                <c:pt idx="27844">
                  <c:v>3.6530500000000004</c:v>
                </c:pt>
                <c:pt idx="27845">
                  <c:v>3.6532999999999998</c:v>
                </c:pt>
                <c:pt idx="27846">
                  <c:v>3.6535500000000001</c:v>
                </c:pt>
                <c:pt idx="27847">
                  <c:v>3.6537999999999999</c:v>
                </c:pt>
                <c:pt idx="27848">
                  <c:v>3.6540499999999998</c:v>
                </c:pt>
                <c:pt idx="27849">
                  <c:v>3.6543000000000001</c:v>
                </c:pt>
                <c:pt idx="27850">
                  <c:v>3.65455</c:v>
                </c:pt>
                <c:pt idx="27851">
                  <c:v>3.6548000000000003</c:v>
                </c:pt>
                <c:pt idx="27852">
                  <c:v>3.6550500000000001</c:v>
                </c:pt>
                <c:pt idx="27853">
                  <c:v>3.6553000000000004</c:v>
                </c:pt>
                <c:pt idx="27854">
                  <c:v>3.6555499999999999</c:v>
                </c:pt>
                <c:pt idx="27855">
                  <c:v>3.6557999999999997</c:v>
                </c:pt>
                <c:pt idx="27856">
                  <c:v>3.65605</c:v>
                </c:pt>
                <c:pt idx="27857">
                  <c:v>3.6562999999999999</c:v>
                </c:pt>
                <c:pt idx="27858">
                  <c:v>3.6565500000000002</c:v>
                </c:pt>
                <c:pt idx="27859">
                  <c:v>3.6568000000000001</c:v>
                </c:pt>
                <c:pt idx="27860">
                  <c:v>3.6570499999999999</c:v>
                </c:pt>
                <c:pt idx="27861">
                  <c:v>3.6573000000000002</c:v>
                </c:pt>
                <c:pt idx="27862">
                  <c:v>3.6575500000000001</c:v>
                </c:pt>
                <c:pt idx="27863">
                  <c:v>3.6577999999999999</c:v>
                </c:pt>
                <c:pt idx="27864">
                  <c:v>3.6580499999999998</c:v>
                </c:pt>
                <c:pt idx="27865">
                  <c:v>3.6583000000000001</c:v>
                </c:pt>
                <c:pt idx="27866">
                  <c:v>3.65855</c:v>
                </c:pt>
                <c:pt idx="27867">
                  <c:v>3.6587999999999998</c:v>
                </c:pt>
                <c:pt idx="27868">
                  <c:v>3.6590500000000001</c:v>
                </c:pt>
                <c:pt idx="27869">
                  <c:v>3.6593</c:v>
                </c:pt>
                <c:pt idx="27870">
                  <c:v>3.6595500000000003</c:v>
                </c:pt>
                <c:pt idx="27871">
                  <c:v>3.6598000000000002</c:v>
                </c:pt>
                <c:pt idx="27872">
                  <c:v>3.66005</c:v>
                </c:pt>
                <c:pt idx="27873">
                  <c:v>3.6602999999999999</c:v>
                </c:pt>
                <c:pt idx="27874">
                  <c:v>3.6605499999999997</c:v>
                </c:pt>
                <c:pt idx="27875">
                  <c:v>3.6608000000000001</c:v>
                </c:pt>
                <c:pt idx="27876">
                  <c:v>3.6610499999999999</c:v>
                </c:pt>
                <c:pt idx="27877">
                  <c:v>3.6613000000000002</c:v>
                </c:pt>
                <c:pt idx="27878">
                  <c:v>3.6615500000000001</c:v>
                </c:pt>
                <c:pt idx="27879">
                  <c:v>3.6618000000000004</c:v>
                </c:pt>
                <c:pt idx="27880">
                  <c:v>3.6620499999999998</c:v>
                </c:pt>
                <c:pt idx="27881">
                  <c:v>3.6622999999999997</c:v>
                </c:pt>
                <c:pt idx="27882">
                  <c:v>3.66255</c:v>
                </c:pt>
                <c:pt idx="27883">
                  <c:v>3.6627999999999998</c:v>
                </c:pt>
                <c:pt idx="27884">
                  <c:v>3.6630500000000001</c:v>
                </c:pt>
                <c:pt idx="27885">
                  <c:v>3.6633</c:v>
                </c:pt>
                <c:pt idx="27886">
                  <c:v>3.6635499999999999</c:v>
                </c:pt>
                <c:pt idx="27887">
                  <c:v>3.6638000000000002</c:v>
                </c:pt>
                <c:pt idx="27888">
                  <c:v>3.66405</c:v>
                </c:pt>
                <c:pt idx="27889">
                  <c:v>3.6642999999999999</c:v>
                </c:pt>
                <c:pt idx="27890">
                  <c:v>3.6645499999999998</c:v>
                </c:pt>
                <c:pt idx="27891">
                  <c:v>3.6648000000000001</c:v>
                </c:pt>
                <c:pt idx="27892">
                  <c:v>3.6650499999999999</c:v>
                </c:pt>
                <c:pt idx="27893">
                  <c:v>3.6652999999999998</c:v>
                </c:pt>
                <c:pt idx="27894">
                  <c:v>3.6655500000000001</c:v>
                </c:pt>
                <c:pt idx="27895">
                  <c:v>3.6657999999999999</c:v>
                </c:pt>
                <c:pt idx="27896">
                  <c:v>3.6660500000000003</c:v>
                </c:pt>
                <c:pt idx="27897">
                  <c:v>3.6663000000000001</c:v>
                </c:pt>
                <c:pt idx="27898">
                  <c:v>3.66655</c:v>
                </c:pt>
                <c:pt idx="27899">
                  <c:v>3.6667999999999998</c:v>
                </c:pt>
                <c:pt idx="27900">
                  <c:v>3.6670499999999997</c:v>
                </c:pt>
                <c:pt idx="27901">
                  <c:v>3.6673</c:v>
                </c:pt>
                <c:pt idx="27902">
                  <c:v>3.6675499999999999</c:v>
                </c:pt>
                <c:pt idx="27903">
                  <c:v>3.6678000000000002</c:v>
                </c:pt>
                <c:pt idx="27904">
                  <c:v>3.66805</c:v>
                </c:pt>
                <c:pt idx="27905">
                  <c:v>3.6683000000000003</c:v>
                </c:pt>
                <c:pt idx="27906">
                  <c:v>3.6685500000000002</c:v>
                </c:pt>
                <c:pt idx="27907">
                  <c:v>3.6688000000000001</c:v>
                </c:pt>
                <c:pt idx="27908">
                  <c:v>3.6690499999999999</c:v>
                </c:pt>
                <c:pt idx="27909">
                  <c:v>3.6692999999999998</c:v>
                </c:pt>
                <c:pt idx="27910">
                  <c:v>3.6695500000000001</c:v>
                </c:pt>
                <c:pt idx="27911">
                  <c:v>3.6698</c:v>
                </c:pt>
                <c:pt idx="27912">
                  <c:v>3.6700499999999998</c:v>
                </c:pt>
                <c:pt idx="27913">
                  <c:v>3.6703000000000001</c:v>
                </c:pt>
                <c:pt idx="27914">
                  <c:v>3.67055</c:v>
                </c:pt>
                <c:pt idx="27915">
                  <c:v>3.6708000000000003</c:v>
                </c:pt>
                <c:pt idx="27916">
                  <c:v>3.6710499999999997</c:v>
                </c:pt>
                <c:pt idx="27917">
                  <c:v>3.6713</c:v>
                </c:pt>
                <c:pt idx="27918">
                  <c:v>3.6715499999999999</c:v>
                </c:pt>
                <c:pt idx="27919">
                  <c:v>3.6717999999999997</c:v>
                </c:pt>
                <c:pt idx="27920">
                  <c:v>3.67205</c:v>
                </c:pt>
                <c:pt idx="27921">
                  <c:v>3.6722999999999999</c:v>
                </c:pt>
                <c:pt idx="27922">
                  <c:v>3.6725500000000002</c:v>
                </c:pt>
                <c:pt idx="27923">
                  <c:v>3.6728000000000001</c:v>
                </c:pt>
                <c:pt idx="27924">
                  <c:v>3.6730500000000004</c:v>
                </c:pt>
                <c:pt idx="27925">
                  <c:v>3.6732999999999998</c:v>
                </c:pt>
                <c:pt idx="27926">
                  <c:v>3.6735499999999996</c:v>
                </c:pt>
                <c:pt idx="27927">
                  <c:v>3.6738</c:v>
                </c:pt>
                <c:pt idx="27928">
                  <c:v>3.6740499999999998</c:v>
                </c:pt>
                <c:pt idx="27929">
                  <c:v>3.6743000000000001</c:v>
                </c:pt>
                <c:pt idx="27930">
                  <c:v>3.67455</c:v>
                </c:pt>
                <c:pt idx="27931">
                  <c:v>3.6748000000000003</c:v>
                </c:pt>
                <c:pt idx="27932">
                  <c:v>3.6750500000000001</c:v>
                </c:pt>
                <c:pt idx="27933">
                  <c:v>3.6753</c:v>
                </c:pt>
                <c:pt idx="27934">
                  <c:v>3.6755499999999999</c:v>
                </c:pt>
                <c:pt idx="27935">
                  <c:v>3.6757999999999997</c:v>
                </c:pt>
                <c:pt idx="27936">
                  <c:v>3.67605</c:v>
                </c:pt>
                <c:pt idx="27937">
                  <c:v>3.6762999999999999</c:v>
                </c:pt>
                <c:pt idx="27938">
                  <c:v>3.6765499999999998</c:v>
                </c:pt>
                <c:pt idx="27939">
                  <c:v>3.6768000000000001</c:v>
                </c:pt>
                <c:pt idx="27940">
                  <c:v>3.6770499999999999</c:v>
                </c:pt>
                <c:pt idx="27941">
                  <c:v>3.6773000000000002</c:v>
                </c:pt>
                <c:pt idx="27942">
                  <c:v>3.6775500000000001</c:v>
                </c:pt>
                <c:pt idx="27943">
                  <c:v>3.6778</c:v>
                </c:pt>
                <c:pt idx="27944">
                  <c:v>3.6780499999999998</c:v>
                </c:pt>
                <c:pt idx="27945">
                  <c:v>3.6782999999999997</c:v>
                </c:pt>
                <c:pt idx="27946">
                  <c:v>3.67855</c:v>
                </c:pt>
                <c:pt idx="27947">
                  <c:v>3.6787999999999998</c:v>
                </c:pt>
                <c:pt idx="27948">
                  <c:v>3.6790500000000002</c:v>
                </c:pt>
                <c:pt idx="27949">
                  <c:v>3.6793</c:v>
                </c:pt>
                <c:pt idx="27950">
                  <c:v>3.6795500000000003</c:v>
                </c:pt>
                <c:pt idx="27951">
                  <c:v>3.6798000000000002</c:v>
                </c:pt>
                <c:pt idx="27952">
                  <c:v>3.6800499999999996</c:v>
                </c:pt>
                <c:pt idx="27953">
                  <c:v>3.6802999999999999</c:v>
                </c:pt>
                <c:pt idx="27954">
                  <c:v>3.6805499999999998</c:v>
                </c:pt>
                <c:pt idx="27955">
                  <c:v>3.6808000000000001</c:v>
                </c:pt>
                <c:pt idx="27956">
                  <c:v>3.6810499999999999</c:v>
                </c:pt>
                <c:pt idx="27957">
                  <c:v>3.6813000000000002</c:v>
                </c:pt>
                <c:pt idx="27958">
                  <c:v>3.6815500000000001</c:v>
                </c:pt>
                <c:pt idx="27959">
                  <c:v>3.6818</c:v>
                </c:pt>
                <c:pt idx="27960">
                  <c:v>3.6820500000000003</c:v>
                </c:pt>
                <c:pt idx="27961">
                  <c:v>3.6822999999999997</c:v>
                </c:pt>
                <c:pt idx="27962">
                  <c:v>3.68255</c:v>
                </c:pt>
                <c:pt idx="27963">
                  <c:v>3.6827999999999999</c:v>
                </c:pt>
                <c:pt idx="27964">
                  <c:v>3.6830500000000002</c:v>
                </c:pt>
                <c:pt idx="27965">
                  <c:v>3.6833</c:v>
                </c:pt>
                <c:pt idx="27966">
                  <c:v>3.6835499999999999</c:v>
                </c:pt>
                <c:pt idx="27967">
                  <c:v>3.6838000000000002</c:v>
                </c:pt>
                <c:pt idx="27968">
                  <c:v>3.68405</c:v>
                </c:pt>
                <c:pt idx="27969">
                  <c:v>3.6843000000000004</c:v>
                </c:pt>
                <c:pt idx="27970">
                  <c:v>3.6845499999999998</c:v>
                </c:pt>
                <c:pt idx="27971">
                  <c:v>3.6847999999999996</c:v>
                </c:pt>
                <c:pt idx="27972">
                  <c:v>3.6850499999999999</c:v>
                </c:pt>
                <c:pt idx="27973">
                  <c:v>3.6852999999999998</c:v>
                </c:pt>
                <c:pt idx="27974">
                  <c:v>3.6855500000000001</c:v>
                </c:pt>
                <c:pt idx="27975">
                  <c:v>3.6858</c:v>
                </c:pt>
                <c:pt idx="27976">
                  <c:v>3.6860500000000003</c:v>
                </c:pt>
                <c:pt idx="27977">
                  <c:v>3.6863000000000001</c:v>
                </c:pt>
                <c:pt idx="27978">
                  <c:v>3.68655</c:v>
                </c:pt>
                <c:pt idx="27979">
                  <c:v>3.6867999999999999</c:v>
                </c:pt>
                <c:pt idx="27980">
                  <c:v>3.6870499999999997</c:v>
                </c:pt>
                <c:pt idx="27981">
                  <c:v>3.6873</c:v>
                </c:pt>
                <c:pt idx="27982">
                  <c:v>3.6875499999999999</c:v>
                </c:pt>
                <c:pt idx="27983">
                  <c:v>3.6878000000000002</c:v>
                </c:pt>
                <c:pt idx="27984">
                  <c:v>3.6880500000000001</c:v>
                </c:pt>
                <c:pt idx="27985">
                  <c:v>3.6882999999999999</c:v>
                </c:pt>
                <c:pt idx="27986">
                  <c:v>3.6885500000000002</c:v>
                </c:pt>
                <c:pt idx="27987">
                  <c:v>3.6888000000000001</c:v>
                </c:pt>
                <c:pt idx="27988">
                  <c:v>3.6890499999999999</c:v>
                </c:pt>
                <c:pt idx="27989">
                  <c:v>3.6892999999999998</c:v>
                </c:pt>
                <c:pt idx="27990">
                  <c:v>3.6895500000000001</c:v>
                </c:pt>
                <c:pt idx="27991">
                  <c:v>3.6898</c:v>
                </c:pt>
                <c:pt idx="27992">
                  <c:v>3.6900499999999998</c:v>
                </c:pt>
                <c:pt idx="27993">
                  <c:v>3.6903000000000001</c:v>
                </c:pt>
                <c:pt idx="27994">
                  <c:v>3.69055</c:v>
                </c:pt>
                <c:pt idx="27995">
                  <c:v>3.6908000000000003</c:v>
                </c:pt>
                <c:pt idx="27996">
                  <c:v>3.6910500000000002</c:v>
                </c:pt>
                <c:pt idx="27997">
                  <c:v>3.6912999999999996</c:v>
                </c:pt>
                <c:pt idx="27998">
                  <c:v>3.6915499999999999</c:v>
                </c:pt>
                <c:pt idx="27999">
                  <c:v>3.6917999999999997</c:v>
                </c:pt>
                <c:pt idx="28000">
                  <c:v>3.6920500000000001</c:v>
                </c:pt>
                <c:pt idx="28001">
                  <c:v>3.6922999999999999</c:v>
                </c:pt>
                <c:pt idx="28002">
                  <c:v>3.6925500000000002</c:v>
                </c:pt>
                <c:pt idx="28003">
                  <c:v>3.6928000000000001</c:v>
                </c:pt>
                <c:pt idx="28004">
                  <c:v>3.6930499999999999</c:v>
                </c:pt>
                <c:pt idx="28005">
                  <c:v>3.6933000000000002</c:v>
                </c:pt>
                <c:pt idx="28006">
                  <c:v>3.6935499999999997</c:v>
                </c:pt>
                <c:pt idx="28007">
                  <c:v>3.6938</c:v>
                </c:pt>
                <c:pt idx="28008">
                  <c:v>3.6940499999999998</c:v>
                </c:pt>
                <c:pt idx="28009">
                  <c:v>3.6943000000000001</c:v>
                </c:pt>
                <c:pt idx="28010">
                  <c:v>3.69455</c:v>
                </c:pt>
                <c:pt idx="28011">
                  <c:v>3.6947999999999999</c:v>
                </c:pt>
                <c:pt idx="28012">
                  <c:v>3.6950500000000002</c:v>
                </c:pt>
                <c:pt idx="28013">
                  <c:v>3.6953</c:v>
                </c:pt>
                <c:pt idx="28014">
                  <c:v>3.6955500000000003</c:v>
                </c:pt>
                <c:pt idx="28015">
                  <c:v>3.6957999999999998</c:v>
                </c:pt>
                <c:pt idx="28016">
                  <c:v>3.6960500000000001</c:v>
                </c:pt>
                <c:pt idx="28017">
                  <c:v>3.6962999999999999</c:v>
                </c:pt>
                <c:pt idx="28018">
                  <c:v>3.6965499999999998</c:v>
                </c:pt>
                <c:pt idx="28019">
                  <c:v>3.6968000000000001</c:v>
                </c:pt>
                <c:pt idx="28020">
                  <c:v>3.6970499999999999</c:v>
                </c:pt>
                <c:pt idx="28021">
                  <c:v>3.6973000000000003</c:v>
                </c:pt>
                <c:pt idx="28022">
                  <c:v>3.6975500000000001</c:v>
                </c:pt>
                <c:pt idx="28023">
                  <c:v>3.6978</c:v>
                </c:pt>
                <c:pt idx="28024">
                  <c:v>3.6980499999999998</c:v>
                </c:pt>
                <c:pt idx="28025">
                  <c:v>3.6982999999999997</c:v>
                </c:pt>
                <c:pt idx="28026">
                  <c:v>3.69855</c:v>
                </c:pt>
                <c:pt idx="28027">
                  <c:v>3.6987999999999999</c:v>
                </c:pt>
                <c:pt idx="28028">
                  <c:v>3.6990500000000002</c:v>
                </c:pt>
                <c:pt idx="28029">
                  <c:v>3.6993</c:v>
                </c:pt>
                <c:pt idx="28030">
                  <c:v>3.6995499999999999</c:v>
                </c:pt>
                <c:pt idx="28031">
                  <c:v>3.6998000000000002</c:v>
                </c:pt>
                <c:pt idx="28032">
                  <c:v>3.7000500000000001</c:v>
                </c:pt>
                <c:pt idx="28033">
                  <c:v>3.7002999999999999</c:v>
                </c:pt>
                <c:pt idx="28034">
                  <c:v>3.7005499999999998</c:v>
                </c:pt>
                <c:pt idx="28035">
                  <c:v>3.7008000000000001</c:v>
                </c:pt>
                <c:pt idx="28036">
                  <c:v>3.70105</c:v>
                </c:pt>
                <c:pt idx="28037">
                  <c:v>3.7012999999999998</c:v>
                </c:pt>
                <c:pt idx="28038">
                  <c:v>3.7015500000000001</c:v>
                </c:pt>
                <c:pt idx="28039">
                  <c:v>3.7018</c:v>
                </c:pt>
                <c:pt idx="28040">
                  <c:v>3.7020500000000003</c:v>
                </c:pt>
                <c:pt idx="28041">
                  <c:v>3.7023000000000001</c:v>
                </c:pt>
                <c:pt idx="28042">
                  <c:v>3.70255</c:v>
                </c:pt>
                <c:pt idx="28043">
                  <c:v>3.7027999999999999</c:v>
                </c:pt>
                <c:pt idx="28044">
                  <c:v>3.7030499999999997</c:v>
                </c:pt>
                <c:pt idx="28045">
                  <c:v>3.7033</c:v>
                </c:pt>
                <c:pt idx="28046">
                  <c:v>3.7035499999999999</c:v>
                </c:pt>
                <c:pt idx="28047">
                  <c:v>3.7038000000000002</c:v>
                </c:pt>
                <c:pt idx="28048">
                  <c:v>3.7040500000000001</c:v>
                </c:pt>
                <c:pt idx="28049">
                  <c:v>3.7043000000000004</c:v>
                </c:pt>
                <c:pt idx="28050">
                  <c:v>3.7045500000000002</c:v>
                </c:pt>
                <c:pt idx="28051">
                  <c:v>3.7047999999999996</c:v>
                </c:pt>
                <c:pt idx="28052">
                  <c:v>3.70505</c:v>
                </c:pt>
                <c:pt idx="28053">
                  <c:v>3.7052999999999998</c:v>
                </c:pt>
                <c:pt idx="28054">
                  <c:v>3.7055500000000001</c:v>
                </c:pt>
                <c:pt idx="28055">
                  <c:v>3.7058</c:v>
                </c:pt>
                <c:pt idx="28056">
                  <c:v>3.7060499999999998</c:v>
                </c:pt>
                <c:pt idx="28057">
                  <c:v>3.7063000000000001</c:v>
                </c:pt>
                <c:pt idx="28058">
                  <c:v>3.70655</c:v>
                </c:pt>
                <c:pt idx="28059">
                  <c:v>3.7068000000000003</c:v>
                </c:pt>
                <c:pt idx="28060">
                  <c:v>3.7070499999999997</c:v>
                </c:pt>
                <c:pt idx="28061">
                  <c:v>3.7073</c:v>
                </c:pt>
                <c:pt idx="28062">
                  <c:v>3.7075499999999999</c:v>
                </c:pt>
                <c:pt idx="28063">
                  <c:v>3.7077999999999998</c:v>
                </c:pt>
                <c:pt idx="28064">
                  <c:v>3.7080500000000001</c:v>
                </c:pt>
                <c:pt idx="28065">
                  <c:v>3.7082999999999999</c:v>
                </c:pt>
                <c:pt idx="28066">
                  <c:v>3.7085500000000002</c:v>
                </c:pt>
                <c:pt idx="28067">
                  <c:v>3.7088000000000001</c:v>
                </c:pt>
                <c:pt idx="28068">
                  <c:v>3.7090500000000004</c:v>
                </c:pt>
                <c:pt idx="28069">
                  <c:v>3.7092999999999998</c:v>
                </c:pt>
                <c:pt idx="28070">
                  <c:v>3.7095499999999997</c:v>
                </c:pt>
                <c:pt idx="28071">
                  <c:v>3.7098</c:v>
                </c:pt>
                <c:pt idx="28072">
                  <c:v>3.7100499999999998</c:v>
                </c:pt>
                <c:pt idx="28073">
                  <c:v>3.7103000000000002</c:v>
                </c:pt>
                <c:pt idx="28074">
                  <c:v>3.71055</c:v>
                </c:pt>
                <c:pt idx="28075">
                  <c:v>3.7108000000000003</c:v>
                </c:pt>
                <c:pt idx="28076">
                  <c:v>3.7110500000000002</c:v>
                </c:pt>
                <c:pt idx="28077">
                  <c:v>3.7113</c:v>
                </c:pt>
                <c:pt idx="28078">
                  <c:v>3.7115499999999999</c:v>
                </c:pt>
                <c:pt idx="28079">
                  <c:v>3.7117999999999998</c:v>
                </c:pt>
                <c:pt idx="28080">
                  <c:v>3.7120500000000001</c:v>
                </c:pt>
                <c:pt idx="28081">
                  <c:v>3.7122999999999999</c:v>
                </c:pt>
                <c:pt idx="28082">
                  <c:v>3.7125499999999998</c:v>
                </c:pt>
                <c:pt idx="28083">
                  <c:v>3.7128000000000001</c:v>
                </c:pt>
                <c:pt idx="28084">
                  <c:v>3.71305</c:v>
                </c:pt>
                <c:pt idx="28085">
                  <c:v>3.7133000000000003</c:v>
                </c:pt>
                <c:pt idx="28086">
                  <c:v>3.7135500000000001</c:v>
                </c:pt>
                <c:pt idx="28087">
                  <c:v>3.7138</c:v>
                </c:pt>
                <c:pt idx="28088">
                  <c:v>3.7140499999999999</c:v>
                </c:pt>
                <c:pt idx="28089">
                  <c:v>3.7142999999999997</c:v>
                </c:pt>
                <c:pt idx="28090">
                  <c:v>3.71455</c:v>
                </c:pt>
                <c:pt idx="28091">
                  <c:v>3.7147999999999999</c:v>
                </c:pt>
                <c:pt idx="28092">
                  <c:v>3.7150500000000002</c:v>
                </c:pt>
                <c:pt idx="28093">
                  <c:v>3.7153</c:v>
                </c:pt>
                <c:pt idx="28094">
                  <c:v>3.7155500000000004</c:v>
                </c:pt>
                <c:pt idx="28095">
                  <c:v>3.7158000000000002</c:v>
                </c:pt>
                <c:pt idx="28096">
                  <c:v>3.7160499999999996</c:v>
                </c:pt>
                <c:pt idx="28097">
                  <c:v>3.7162999999999999</c:v>
                </c:pt>
                <c:pt idx="28098">
                  <c:v>3.7165499999999998</c:v>
                </c:pt>
                <c:pt idx="28099">
                  <c:v>3.7168000000000001</c:v>
                </c:pt>
                <c:pt idx="28100">
                  <c:v>3.71705</c:v>
                </c:pt>
                <c:pt idx="28101">
                  <c:v>3.7173000000000003</c:v>
                </c:pt>
                <c:pt idx="28102">
                  <c:v>3.7175500000000001</c:v>
                </c:pt>
                <c:pt idx="28103">
                  <c:v>3.7178</c:v>
                </c:pt>
                <c:pt idx="28104">
                  <c:v>3.7180500000000003</c:v>
                </c:pt>
                <c:pt idx="28105">
                  <c:v>3.7182999999999997</c:v>
                </c:pt>
                <c:pt idx="28106">
                  <c:v>3.71855</c:v>
                </c:pt>
                <c:pt idx="28107">
                  <c:v>3.7187999999999999</c:v>
                </c:pt>
                <c:pt idx="28108">
                  <c:v>3.7190499999999997</c:v>
                </c:pt>
                <c:pt idx="28109">
                  <c:v>3.7193000000000001</c:v>
                </c:pt>
                <c:pt idx="28110">
                  <c:v>3.7195499999999999</c:v>
                </c:pt>
                <c:pt idx="28111">
                  <c:v>3.7198000000000002</c:v>
                </c:pt>
                <c:pt idx="28112">
                  <c:v>3.7200500000000001</c:v>
                </c:pt>
                <c:pt idx="28113">
                  <c:v>3.7203000000000004</c:v>
                </c:pt>
                <c:pt idx="28114">
                  <c:v>3.7205499999999998</c:v>
                </c:pt>
                <c:pt idx="28115">
                  <c:v>3.7207999999999997</c:v>
                </c:pt>
                <c:pt idx="28116">
                  <c:v>3.72105</c:v>
                </c:pt>
                <c:pt idx="28117">
                  <c:v>3.7212999999999998</c:v>
                </c:pt>
                <c:pt idx="28118">
                  <c:v>3.7215500000000001</c:v>
                </c:pt>
                <c:pt idx="28119">
                  <c:v>3.7218</c:v>
                </c:pt>
                <c:pt idx="28120">
                  <c:v>3.7220500000000003</c:v>
                </c:pt>
                <c:pt idx="28121">
                  <c:v>3.7223000000000002</c:v>
                </c:pt>
                <c:pt idx="28122">
                  <c:v>3.72255</c:v>
                </c:pt>
                <c:pt idx="28123">
                  <c:v>3.7227999999999999</c:v>
                </c:pt>
                <c:pt idx="28124">
                  <c:v>3.7230499999999997</c:v>
                </c:pt>
                <c:pt idx="28125">
                  <c:v>3.7233000000000001</c:v>
                </c:pt>
                <c:pt idx="28126">
                  <c:v>3.7235499999999999</c:v>
                </c:pt>
                <c:pt idx="28127">
                  <c:v>3.7238000000000002</c:v>
                </c:pt>
                <c:pt idx="28128">
                  <c:v>3.7240500000000001</c:v>
                </c:pt>
                <c:pt idx="28129">
                  <c:v>3.7242999999999999</c:v>
                </c:pt>
                <c:pt idx="28130">
                  <c:v>3.7245500000000002</c:v>
                </c:pt>
                <c:pt idx="28131">
                  <c:v>3.7248000000000001</c:v>
                </c:pt>
                <c:pt idx="28132">
                  <c:v>3.72505</c:v>
                </c:pt>
                <c:pt idx="28133">
                  <c:v>3.7252999999999998</c:v>
                </c:pt>
                <c:pt idx="28134">
                  <c:v>3.7255500000000001</c:v>
                </c:pt>
                <c:pt idx="28135">
                  <c:v>3.7258</c:v>
                </c:pt>
                <c:pt idx="28136">
                  <c:v>3.7260499999999999</c:v>
                </c:pt>
                <c:pt idx="28137">
                  <c:v>3.7263000000000002</c:v>
                </c:pt>
                <c:pt idx="28138">
                  <c:v>3.72655</c:v>
                </c:pt>
                <c:pt idx="28139">
                  <c:v>3.7268000000000003</c:v>
                </c:pt>
                <c:pt idx="28140">
                  <c:v>3.7270500000000002</c:v>
                </c:pt>
                <c:pt idx="28141">
                  <c:v>3.7272999999999996</c:v>
                </c:pt>
                <c:pt idx="28142">
                  <c:v>3.7275499999999999</c:v>
                </c:pt>
                <c:pt idx="28143">
                  <c:v>3.7277999999999998</c:v>
                </c:pt>
                <c:pt idx="28144">
                  <c:v>3.7280500000000001</c:v>
                </c:pt>
                <c:pt idx="28145">
                  <c:v>3.7282999999999999</c:v>
                </c:pt>
                <c:pt idx="28146">
                  <c:v>3.7285500000000003</c:v>
                </c:pt>
                <c:pt idx="28147">
                  <c:v>3.7288000000000001</c:v>
                </c:pt>
                <c:pt idx="28148">
                  <c:v>3.72905</c:v>
                </c:pt>
                <c:pt idx="28149">
                  <c:v>3.7293000000000003</c:v>
                </c:pt>
                <c:pt idx="28150">
                  <c:v>3.7295499999999997</c:v>
                </c:pt>
                <c:pt idx="28151">
                  <c:v>3.7298</c:v>
                </c:pt>
                <c:pt idx="28152">
                  <c:v>3.7300499999999999</c:v>
                </c:pt>
                <c:pt idx="28153">
                  <c:v>3.7303000000000002</c:v>
                </c:pt>
                <c:pt idx="28154">
                  <c:v>3.73055</c:v>
                </c:pt>
                <c:pt idx="28155">
                  <c:v>3.7307999999999999</c:v>
                </c:pt>
                <c:pt idx="28156">
                  <c:v>3.7310500000000002</c:v>
                </c:pt>
                <c:pt idx="28157">
                  <c:v>3.7313000000000001</c:v>
                </c:pt>
                <c:pt idx="28158">
                  <c:v>3.7315500000000004</c:v>
                </c:pt>
                <c:pt idx="28159">
                  <c:v>3.7317999999999998</c:v>
                </c:pt>
                <c:pt idx="28160">
                  <c:v>3.7320500000000001</c:v>
                </c:pt>
                <c:pt idx="28161">
                  <c:v>3.7323</c:v>
                </c:pt>
                <c:pt idx="28162">
                  <c:v>3.7325499999999998</c:v>
                </c:pt>
                <c:pt idx="28163">
                  <c:v>3.7328000000000001</c:v>
                </c:pt>
                <c:pt idx="28164">
                  <c:v>3.73305</c:v>
                </c:pt>
                <c:pt idx="28165">
                  <c:v>3.7333000000000003</c:v>
                </c:pt>
                <c:pt idx="28166">
                  <c:v>3.7335500000000001</c:v>
                </c:pt>
                <c:pt idx="28167">
                  <c:v>3.7338</c:v>
                </c:pt>
                <c:pt idx="28168">
                  <c:v>3.7340499999999999</c:v>
                </c:pt>
                <c:pt idx="28169">
                  <c:v>3.7342999999999997</c:v>
                </c:pt>
                <c:pt idx="28170">
                  <c:v>3.73455</c:v>
                </c:pt>
                <c:pt idx="28171">
                  <c:v>3.7347999999999999</c:v>
                </c:pt>
                <c:pt idx="28172">
                  <c:v>3.7350500000000002</c:v>
                </c:pt>
                <c:pt idx="28173">
                  <c:v>3.7353000000000001</c:v>
                </c:pt>
                <c:pt idx="28174">
                  <c:v>3.7355499999999999</c:v>
                </c:pt>
                <c:pt idx="28175">
                  <c:v>3.7358000000000002</c:v>
                </c:pt>
                <c:pt idx="28176">
                  <c:v>3.7360500000000001</c:v>
                </c:pt>
                <c:pt idx="28177">
                  <c:v>3.7363</c:v>
                </c:pt>
                <c:pt idx="28178">
                  <c:v>3.7365499999999998</c:v>
                </c:pt>
                <c:pt idx="28179">
                  <c:v>3.7368000000000001</c:v>
                </c:pt>
                <c:pt idx="28180">
                  <c:v>3.73705</c:v>
                </c:pt>
                <c:pt idx="28181">
                  <c:v>3.7372999999999998</c:v>
                </c:pt>
                <c:pt idx="28182">
                  <c:v>3.7375500000000001</c:v>
                </c:pt>
                <c:pt idx="28183">
                  <c:v>3.7378</c:v>
                </c:pt>
                <c:pt idx="28184">
                  <c:v>3.7380500000000003</c:v>
                </c:pt>
                <c:pt idx="28185">
                  <c:v>3.7382999999999997</c:v>
                </c:pt>
                <c:pt idx="28186">
                  <c:v>3.73855</c:v>
                </c:pt>
                <c:pt idx="28187">
                  <c:v>3.7387999999999999</c:v>
                </c:pt>
                <c:pt idx="28188">
                  <c:v>3.7390499999999998</c:v>
                </c:pt>
                <c:pt idx="28189">
                  <c:v>3.7393000000000001</c:v>
                </c:pt>
                <c:pt idx="28190">
                  <c:v>3.7395499999999999</c:v>
                </c:pt>
                <c:pt idx="28191">
                  <c:v>3.7398000000000002</c:v>
                </c:pt>
                <c:pt idx="28192">
                  <c:v>3.7400500000000001</c:v>
                </c:pt>
                <c:pt idx="28193">
                  <c:v>3.7403</c:v>
                </c:pt>
                <c:pt idx="28194">
                  <c:v>3.7405499999999998</c:v>
                </c:pt>
                <c:pt idx="28195">
                  <c:v>3.7407999999999997</c:v>
                </c:pt>
                <c:pt idx="28196">
                  <c:v>3.74105</c:v>
                </c:pt>
                <c:pt idx="28197">
                  <c:v>3.7412999999999998</c:v>
                </c:pt>
                <c:pt idx="28198">
                  <c:v>3.7415500000000002</c:v>
                </c:pt>
                <c:pt idx="28199">
                  <c:v>3.7418</c:v>
                </c:pt>
                <c:pt idx="28200">
                  <c:v>3.7420499999999999</c:v>
                </c:pt>
                <c:pt idx="28201">
                  <c:v>3.7423000000000002</c:v>
                </c:pt>
                <c:pt idx="28202">
                  <c:v>3.74255</c:v>
                </c:pt>
                <c:pt idx="28203">
                  <c:v>3.7427999999999999</c:v>
                </c:pt>
                <c:pt idx="28204">
                  <c:v>3.7430499999999998</c:v>
                </c:pt>
                <c:pt idx="28205">
                  <c:v>3.7433000000000001</c:v>
                </c:pt>
                <c:pt idx="28206">
                  <c:v>3.7435499999999999</c:v>
                </c:pt>
                <c:pt idx="28207">
                  <c:v>3.7437999999999998</c:v>
                </c:pt>
                <c:pt idx="28208">
                  <c:v>3.7440500000000001</c:v>
                </c:pt>
                <c:pt idx="28209">
                  <c:v>3.7443</c:v>
                </c:pt>
                <c:pt idx="28210">
                  <c:v>3.7445500000000003</c:v>
                </c:pt>
                <c:pt idx="28211">
                  <c:v>3.7448000000000001</c:v>
                </c:pt>
                <c:pt idx="28212">
                  <c:v>3.74505</c:v>
                </c:pt>
                <c:pt idx="28213">
                  <c:v>3.7452999999999999</c:v>
                </c:pt>
                <c:pt idx="28214">
                  <c:v>3.7455499999999997</c:v>
                </c:pt>
                <c:pt idx="28215">
                  <c:v>3.7458</c:v>
                </c:pt>
                <c:pt idx="28216">
                  <c:v>3.7460499999999999</c:v>
                </c:pt>
                <c:pt idx="28217">
                  <c:v>3.7463000000000002</c:v>
                </c:pt>
                <c:pt idx="28218">
                  <c:v>3.74655</c:v>
                </c:pt>
                <c:pt idx="28219">
                  <c:v>3.7467999999999999</c:v>
                </c:pt>
                <c:pt idx="28220">
                  <c:v>3.7470500000000002</c:v>
                </c:pt>
                <c:pt idx="28221">
                  <c:v>3.7472999999999996</c:v>
                </c:pt>
                <c:pt idx="28222">
                  <c:v>3.7475499999999999</c:v>
                </c:pt>
                <c:pt idx="28223">
                  <c:v>3.7477999999999998</c:v>
                </c:pt>
                <c:pt idx="28224">
                  <c:v>3.7480500000000001</c:v>
                </c:pt>
                <c:pt idx="28225">
                  <c:v>3.7483</c:v>
                </c:pt>
                <c:pt idx="28226">
                  <c:v>3.7485499999999998</c:v>
                </c:pt>
                <c:pt idx="28227">
                  <c:v>3.7488000000000001</c:v>
                </c:pt>
                <c:pt idx="28228">
                  <c:v>3.74905</c:v>
                </c:pt>
                <c:pt idx="28229">
                  <c:v>3.7493000000000003</c:v>
                </c:pt>
                <c:pt idx="28230">
                  <c:v>3.7495499999999997</c:v>
                </c:pt>
                <c:pt idx="28231">
                  <c:v>3.7498</c:v>
                </c:pt>
                <c:pt idx="28232">
                  <c:v>3.7500499999999999</c:v>
                </c:pt>
                <c:pt idx="28233">
                  <c:v>3.7502999999999997</c:v>
                </c:pt>
                <c:pt idx="28234">
                  <c:v>3.7505500000000001</c:v>
                </c:pt>
                <c:pt idx="28235">
                  <c:v>3.7507999999999999</c:v>
                </c:pt>
                <c:pt idx="28236">
                  <c:v>3.7510500000000002</c:v>
                </c:pt>
                <c:pt idx="28237">
                  <c:v>3.7513000000000001</c:v>
                </c:pt>
                <c:pt idx="28238">
                  <c:v>3.7515500000000004</c:v>
                </c:pt>
                <c:pt idx="28239">
                  <c:v>3.7517999999999998</c:v>
                </c:pt>
                <c:pt idx="28240">
                  <c:v>3.7520499999999997</c:v>
                </c:pt>
                <c:pt idx="28241">
                  <c:v>3.7523</c:v>
                </c:pt>
                <c:pt idx="28242">
                  <c:v>3.7525499999999998</c:v>
                </c:pt>
                <c:pt idx="28243">
                  <c:v>3.7528000000000001</c:v>
                </c:pt>
                <c:pt idx="28244">
                  <c:v>3.75305</c:v>
                </c:pt>
                <c:pt idx="28245">
                  <c:v>3.7533000000000003</c:v>
                </c:pt>
                <c:pt idx="28246">
                  <c:v>3.7535500000000002</c:v>
                </c:pt>
                <c:pt idx="28247">
                  <c:v>3.7538</c:v>
                </c:pt>
                <c:pt idx="28248">
                  <c:v>3.7540499999999999</c:v>
                </c:pt>
                <c:pt idx="28249">
                  <c:v>3.7542999999999997</c:v>
                </c:pt>
                <c:pt idx="28250">
                  <c:v>3.7545500000000001</c:v>
                </c:pt>
                <c:pt idx="28251">
                  <c:v>3.7547999999999999</c:v>
                </c:pt>
                <c:pt idx="28252">
                  <c:v>3.7550499999999998</c:v>
                </c:pt>
                <c:pt idx="28253">
                  <c:v>3.7553000000000001</c:v>
                </c:pt>
                <c:pt idx="28254">
                  <c:v>3.7555499999999999</c:v>
                </c:pt>
                <c:pt idx="28255">
                  <c:v>3.7558000000000002</c:v>
                </c:pt>
                <c:pt idx="28256">
                  <c:v>3.7560500000000001</c:v>
                </c:pt>
                <c:pt idx="28257">
                  <c:v>3.7563</c:v>
                </c:pt>
                <c:pt idx="28258">
                  <c:v>3.7565499999999998</c:v>
                </c:pt>
                <c:pt idx="28259">
                  <c:v>3.7567999999999997</c:v>
                </c:pt>
                <c:pt idx="28260">
                  <c:v>3.75705</c:v>
                </c:pt>
                <c:pt idx="28261">
                  <c:v>3.7572999999999999</c:v>
                </c:pt>
                <c:pt idx="28262">
                  <c:v>3.7575500000000002</c:v>
                </c:pt>
                <c:pt idx="28263">
                  <c:v>3.7578</c:v>
                </c:pt>
                <c:pt idx="28264">
                  <c:v>3.7580500000000003</c:v>
                </c:pt>
                <c:pt idx="28265">
                  <c:v>3.7583000000000002</c:v>
                </c:pt>
                <c:pt idx="28266">
                  <c:v>3.7585499999999996</c:v>
                </c:pt>
                <c:pt idx="28267">
                  <c:v>3.7587999999999999</c:v>
                </c:pt>
                <c:pt idx="28268">
                  <c:v>3.7590499999999998</c:v>
                </c:pt>
                <c:pt idx="28269">
                  <c:v>3.7593000000000001</c:v>
                </c:pt>
                <c:pt idx="28270">
                  <c:v>3.7595499999999999</c:v>
                </c:pt>
                <c:pt idx="28271">
                  <c:v>3.7598000000000003</c:v>
                </c:pt>
                <c:pt idx="28272">
                  <c:v>3.7600500000000001</c:v>
                </c:pt>
                <c:pt idx="28273">
                  <c:v>3.7603</c:v>
                </c:pt>
                <c:pt idx="28274">
                  <c:v>3.7605500000000003</c:v>
                </c:pt>
                <c:pt idx="28275">
                  <c:v>3.7607999999999997</c:v>
                </c:pt>
                <c:pt idx="28276">
                  <c:v>3.76105</c:v>
                </c:pt>
                <c:pt idx="28277">
                  <c:v>3.7612999999999999</c:v>
                </c:pt>
                <c:pt idx="28278">
                  <c:v>3.7615499999999997</c:v>
                </c:pt>
                <c:pt idx="28279">
                  <c:v>3.7618</c:v>
                </c:pt>
                <c:pt idx="28280">
                  <c:v>3.7620499999999999</c:v>
                </c:pt>
                <c:pt idx="28281">
                  <c:v>3.7623000000000002</c:v>
                </c:pt>
                <c:pt idx="28282">
                  <c:v>3.7625500000000001</c:v>
                </c:pt>
                <c:pt idx="28283">
                  <c:v>3.7628000000000004</c:v>
                </c:pt>
                <c:pt idx="28284">
                  <c:v>3.7630499999999998</c:v>
                </c:pt>
                <c:pt idx="28285">
                  <c:v>3.7632999999999996</c:v>
                </c:pt>
                <c:pt idx="28286">
                  <c:v>3.76355</c:v>
                </c:pt>
                <c:pt idx="28287">
                  <c:v>3.7637999999999998</c:v>
                </c:pt>
                <c:pt idx="28288">
                  <c:v>3.7640500000000001</c:v>
                </c:pt>
                <c:pt idx="28289">
                  <c:v>3.7643</c:v>
                </c:pt>
                <c:pt idx="28290">
                  <c:v>3.7645500000000003</c:v>
                </c:pt>
                <c:pt idx="28291">
                  <c:v>3.7648000000000001</c:v>
                </c:pt>
                <c:pt idx="28292">
                  <c:v>3.76505</c:v>
                </c:pt>
                <c:pt idx="28293">
                  <c:v>3.7652999999999999</c:v>
                </c:pt>
                <c:pt idx="28294">
                  <c:v>3.7655499999999997</c:v>
                </c:pt>
                <c:pt idx="28295">
                  <c:v>3.7658</c:v>
                </c:pt>
                <c:pt idx="28296">
                  <c:v>3.7660499999999999</c:v>
                </c:pt>
                <c:pt idx="28297">
                  <c:v>3.7663000000000002</c:v>
                </c:pt>
                <c:pt idx="28298">
                  <c:v>3.7665500000000001</c:v>
                </c:pt>
                <c:pt idx="28299">
                  <c:v>3.7667999999999999</c:v>
                </c:pt>
                <c:pt idx="28300">
                  <c:v>3.7670500000000002</c:v>
                </c:pt>
                <c:pt idx="28301">
                  <c:v>3.7673000000000001</c:v>
                </c:pt>
                <c:pt idx="28302">
                  <c:v>3.76755</c:v>
                </c:pt>
                <c:pt idx="28303">
                  <c:v>3.7677999999999998</c:v>
                </c:pt>
                <c:pt idx="28304">
                  <c:v>3.7680499999999997</c:v>
                </c:pt>
                <c:pt idx="28305">
                  <c:v>3.7683</c:v>
                </c:pt>
                <c:pt idx="28306">
                  <c:v>3.7685499999999998</c:v>
                </c:pt>
                <c:pt idx="28307">
                  <c:v>3.7688000000000001</c:v>
                </c:pt>
                <c:pt idx="28308">
                  <c:v>3.76905</c:v>
                </c:pt>
                <c:pt idx="28309">
                  <c:v>3.7693000000000003</c:v>
                </c:pt>
                <c:pt idx="28310">
                  <c:v>3.7695500000000002</c:v>
                </c:pt>
                <c:pt idx="28311">
                  <c:v>3.7697999999999996</c:v>
                </c:pt>
                <c:pt idx="28312">
                  <c:v>3.7700499999999999</c:v>
                </c:pt>
                <c:pt idx="28313">
                  <c:v>3.7702999999999998</c:v>
                </c:pt>
                <c:pt idx="28314">
                  <c:v>3.7705500000000001</c:v>
                </c:pt>
                <c:pt idx="28315">
                  <c:v>3.7707999999999999</c:v>
                </c:pt>
                <c:pt idx="28316">
                  <c:v>3.7710500000000002</c:v>
                </c:pt>
                <c:pt idx="28317">
                  <c:v>3.7713000000000001</c:v>
                </c:pt>
                <c:pt idx="28318">
                  <c:v>3.77155</c:v>
                </c:pt>
                <c:pt idx="28319">
                  <c:v>3.7718000000000003</c:v>
                </c:pt>
                <c:pt idx="28320">
                  <c:v>3.7720499999999997</c:v>
                </c:pt>
                <c:pt idx="28321">
                  <c:v>3.7723</c:v>
                </c:pt>
                <c:pt idx="28322">
                  <c:v>3.7725499999999998</c:v>
                </c:pt>
                <c:pt idx="28323">
                  <c:v>3.7728000000000002</c:v>
                </c:pt>
                <c:pt idx="28324">
                  <c:v>3.77305</c:v>
                </c:pt>
                <c:pt idx="28325">
                  <c:v>3.7732999999999999</c:v>
                </c:pt>
                <c:pt idx="28326">
                  <c:v>3.7735500000000002</c:v>
                </c:pt>
                <c:pt idx="28327">
                  <c:v>3.7738</c:v>
                </c:pt>
                <c:pt idx="28328">
                  <c:v>3.7740500000000003</c:v>
                </c:pt>
                <c:pt idx="28329">
                  <c:v>3.7742999999999998</c:v>
                </c:pt>
                <c:pt idx="28330">
                  <c:v>3.7745500000000001</c:v>
                </c:pt>
                <c:pt idx="28331">
                  <c:v>3.7747999999999999</c:v>
                </c:pt>
                <c:pt idx="28332">
                  <c:v>3.7750499999999998</c:v>
                </c:pt>
                <c:pt idx="28333">
                  <c:v>3.7753000000000001</c:v>
                </c:pt>
                <c:pt idx="28334">
                  <c:v>3.77555</c:v>
                </c:pt>
                <c:pt idx="28335">
                  <c:v>3.7758000000000003</c:v>
                </c:pt>
                <c:pt idx="28336">
                  <c:v>3.7760500000000001</c:v>
                </c:pt>
                <c:pt idx="28337">
                  <c:v>3.7763</c:v>
                </c:pt>
                <c:pt idx="28338">
                  <c:v>3.7765499999999999</c:v>
                </c:pt>
                <c:pt idx="28339">
                  <c:v>3.7767999999999997</c:v>
                </c:pt>
                <c:pt idx="28340">
                  <c:v>3.77705</c:v>
                </c:pt>
                <c:pt idx="28341">
                  <c:v>3.7772999999999999</c:v>
                </c:pt>
                <c:pt idx="28342">
                  <c:v>3.7775500000000002</c:v>
                </c:pt>
                <c:pt idx="28343">
                  <c:v>3.7778</c:v>
                </c:pt>
                <c:pt idx="28344">
                  <c:v>3.7780499999999999</c:v>
                </c:pt>
                <c:pt idx="28345">
                  <c:v>3.7783000000000002</c:v>
                </c:pt>
                <c:pt idx="28346">
                  <c:v>3.7785500000000001</c:v>
                </c:pt>
                <c:pt idx="28347">
                  <c:v>3.7787999999999999</c:v>
                </c:pt>
                <c:pt idx="28348">
                  <c:v>3.7790499999999998</c:v>
                </c:pt>
                <c:pt idx="28349">
                  <c:v>3.7793000000000001</c:v>
                </c:pt>
                <c:pt idx="28350">
                  <c:v>3.77955</c:v>
                </c:pt>
                <c:pt idx="28351">
                  <c:v>3.7797999999999998</c:v>
                </c:pt>
                <c:pt idx="28352">
                  <c:v>3.7800500000000001</c:v>
                </c:pt>
                <c:pt idx="28353">
                  <c:v>3.7803</c:v>
                </c:pt>
                <c:pt idx="28354">
                  <c:v>3.7805500000000003</c:v>
                </c:pt>
                <c:pt idx="28355">
                  <c:v>3.7808000000000002</c:v>
                </c:pt>
                <c:pt idx="28356">
                  <c:v>3.78105</c:v>
                </c:pt>
                <c:pt idx="28357">
                  <c:v>3.7812999999999999</c:v>
                </c:pt>
                <c:pt idx="28358">
                  <c:v>3.7815499999999997</c:v>
                </c:pt>
                <c:pt idx="28359">
                  <c:v>3.7818000000000001</c:v>
                </c:pt>
                <c:pt idx="28360">
                  <c:v>3.7820499999999999</c:v>
                </c:pt>
                <c:pt idx="28361">
                  <c:v>3.7823000000000002</c:v>
                </c:pt>
                <c:pt idx="28362">
                  <c:v>3.7825500000000001</c:v>
                </c:pt>
                <c:pt idx="28363">
                  <c:v>3.7827999999999999</c:v>
                </c:pt>
                <c:pt idx="28364">
                  <c:v>3.7830500000000002</c:v>
                </c:pt>
                <c:pt idx="28365">
                  <c:v>3.7832999999999997</c:v>
                </c:pt>
                <c:pt idx="28366">
                  <c:v>3.78355</c:v>
                </c:pt>
                <c:pt idx="28367">
                  <c:v>3.7837999999999998</c:v>
                </c:pt>
                <c:pt idx="28368">
                  <c:v>3.7840500000000001</c:v>
                </c:pt>
                <c:pt idx="28369">
                  <c:v>3.7843</c:v>
                </c:pt>
                <c:pt idx="28370">
                  <c:v>3.7845499999999999</c:v>
                </c:pt>
                <c:pt idx="28371">
                  <c:v>3.7848000000000002</c:v>
                </c:pt>
                <c:pt idx="28372">
                  <c:v>3.78505</c:v>
                </c:pt>
                <c:pt idx="28373">
                  <c:v>3.7853000000000003</c:v>
                </c:pt>
                <c:pt idx="28374">
                  <c:v>3.7855499999999997</c:v>
                </c:pt>
                <c:pt idx="28375">
                  <c:v>3.7858000000000001</c:v>
                </c:pt>
                <c:pt idx="28376">
                  <c:v>3.7860499999999999</c:v>
                </c:pt>
                <c:pt idx="28377">
                  <c:v>3.7862999999999998</c:v>
                </c:pt>
                <c:pt idx="28378">
                  <c:v>3.7865500000000001</c:v>
                </c:pt>
                <c:pt idx="28379">
                  <c:v>3.7867999999999999</c:v>
                </c:pt>
                <c:pt idx="28380">
                  <c:v>3.7870500000000002</c:v>
                </c:pt>
                <c:pt idx="28381">
                  <c:v>3.7873000000000001</c:v>
                </c:pt>
                <c:pt idx="28382">
                  <c:v>3.7875500000000004</c:v>
                </c:pt>
                <c:pt idx="28383">
                  <c:v>3.7877999999999998</c:v>
                </c:pt>
                <c:pt idx="28384">
                  <c:v>3.7880499999999997</c:v>
                </c:pt>
                <c:pt idx="28385">
                  <c:v>3.7883</c:v>
                </c:pt>
                <c:pt idx="28386">
                  <c:v>3.7885499999999999</c:v>
                </c:pt>
                <c:pt idx="28387">
                  <c:v>3.7888000000000002</c:v>
                </c:pt>
                <c:pt idx="28388">
                  <c:v>3.78905</c:v>
                </c:pt>
                <c:pt idx="28389">
                  <c:v>3.7892999999999999</c:v>
                </c:pt>
                <c:pt idx="28390">
                  <c:v>3.7895500000000002</c:v>
                </c:pt>
                <c:pt idx="28391">
                  <c:v>3.7898000000000001</c:v>
                </c:pt>
                <c:pt idx="28392">
                  <c:v>3.7900499999999999</c:v>
                </c:pt>
                <c:pt idx="28393">
                  <c:v>3.7902999999999998</c:v>
                </c:pt>
                <c:pt idx="28394">
                  <c:v>3.7905500000000001</c:v>
                </c:pt>
                <c:pt idx="28395">
                  <c:v>3.7907999999999999</c:v>
                </c:pt>
                <c:pt idx="28396">
                  <c:v>3.7910499999999998</c:v>
                </c:pt>
                <c:pt idx="28397">
                  <c:v>3.7913000000000001</c:v>
                </c:pt>
                <c:pt idx="28398">
                  <c:v>3.79155</c:v>
                </c:pt>
                <c:pt idx="28399">
                  <c:v>3.7918000000000003</c:v>
                </c:pt>
                <c:pt idx="28400">
                  <c:v>3.7920500000000001</c:v>
                </c:pt>
                <c:pt idx="28401">
                  <c:v>3.7923</c:v>
                </c:pt>
                <c:pt idx="28402">
                  <c:v>3.7925499999999999</c:v>
                </c:pt>
                <c:pt idx="28403">
                  <c:v>3.7927999999999997</c:v>
                </c:pt>
                <c:pt idx="28404">
                  <c:v>3.79305</c:v>
                </c:pt>
                <c:pt idx="28405">
                  <c:v>3.7932999999999999</c:v>
                </c:pt>
                <c:pt idx="28406">
                  <c:v>3.7935500000000002</c:v>
                </c:pt>
                <c:pt idx="28407">
                  <c:v>3.7938000000000001</c:v>
                </c:pt>
                <c:pt idx="28408">
                  <c:v>3.7940500000000004</c:v>
                </c:pt>
                <c:pt idx="28409">
                  <c:v>3.7943000000000002</c:v>
                </c:pt>
                <c:pt idx="28410">
                  <c:v>3.7945499999999996</c:v>
                </c:pt>
                <c:pt idx="28411">
                  <c:v>3.7948</c:v>
                </c:pt>
                <c:pt idx="28412">
                  <c:v>3.7950499999999998</c:v>
                </c:pt>
                <c:pt idx="28413">
                  <c:v>3.7953000000000001</c:v>
                </c:pt>
                <c:pt idx="28414">
                  <c:v>3.79555</c:v>
                </c:pt>
                <c:pt idx="28415">
                  <c:v>3.7958000000000003</c:v>
                </c:pt>
                <c:pt idx="28416">
                  <c:v>3.7960500000000001</c:v>
                </c:pt>
                <c:pt idx="28417">
                  <c:v>3.7963</c:v>
                </c:pt>
                <c:pt idx="28418">
                  <c:v>3.7965500000000003</c:v>
                </c:pt>
                <c:pt idx="28419">
                  <c:v>3.7967999999999997</c:v>
                </c:pt>
                <c:pt idx="28420">
                  <c:v>3.79705</c:v>
                </c:pt>
                <c:pt idx="28421">
                  <c:v>3.7972999999999999</c:v>
                </c:pt>
                <c:pt idx="28422">
                  <c:v>3.7975499999999998</c:v>
                </c:pt>
                <c:pt idx="28423">
                  <c:v>3.7978000000000001</c:v>
                </c:pt>
                <c:pt idx="28424">
                  <c:v>3.7980499999999999</c:v>
                </c:pt>
                <c:pt idx="28425">
                  <c:v>3.7983000000000002</c:v>
                </c:pt>
                <c:pt idx="28426">
                  <c:v>3.7985500000000001</c:v>
                </c:pt>
                <c:pt idx="28427">
                  <c:v>3.7988000000000004</c:v>
                </c:pt>
                <c:pt idx="28428">
                  <c:v>3.7990499999999998</c:v>
                </c:pt>
                <c:pt idx="28429">
                  <c:v>3.7992999999999997</c:v>
                </c:pt>
                <c:pt idx="28430">
                  <c:v>3.79955</c:v>
                </c:pt>
                <c:pt idx="28431">
                  <c:v>3.7997999999999998</c:v>
                </c:pt>
                <c:pt idx="28432">
                  <c:v>3.8000500000000001</c:v>
                </c:pt>
                <c:pt idx="28433">
                  <c:v>3.8003</c:v>
                </c:pt>
                <c:pt idx="28434">
                  <c:v>3.8005500000000003</c:v>
                </c:pt>
                <c:pt idx="28435">
                  <c:v>3.8008000000000002</c:v>
                </c:pt>
                <c:pt idx="28436">
                  <c:v>3.80105</c:v>
                </c:pt>
                <c:pt idx="28437">
                  <c:v>3.8012999999999999</c:v>
                </c:pt>
                <c:pt idx="28438">
                  <c:v>3.8015499999999998</c:v>
                </c:pt>
                <c:pt idx="28439">
                  <c:v>3.8018000000000001</c:v>
                </c:pt>
                <c:pt idx="28440">
                  <c:v>3.8020499999999999</c:v>
                </c:pt>
                <c:pt idx="28441">
                  <c:v>3.8023000000000002</c:v>
                </c:pt>
                <c:pt idx="28442">
                  <c:v>3.8025500000000001</c:v>
                </c:pt>
                <c:pt idx="28443">
                  <c:v>3.8028</c:v>
                </c:pt>
                <c:pt idx="28444">
                  <c:v>3.8030500000000003</c:v>
                </c:pt>
                <c:pt idx="28445">
                  <c:v>3.8033000000000001</c:v>
                </c:pt>
                <c:pt idx="28446">
                  <c:v>3.80355</c:v>
                </c:pt>
                <c:pt idx="28447">
                  <c:v>3.8037999999999998</c:v>
                </c:pt>
                <c:pt idx="28448">
                  <c:v>3.8040499999999997</c:v>
                </c:pt>
                <c:pt idx="28449">
                  <c:v>3.8043</c:v>
                </c:pt>
                <c:pt idx="28450">
                  <c:v>3.8045499999999999</c:v>
                </c:pt>
                <c:pt idx="28451">
                  <c:v>3.8048000000000002</c:v>
                </c:pt>
                <c:pt idx="28452">
                  <c:v>3.80505</c:v>
                </c:pt>
                <c:pt idx="28453">
                  <c:v>3.8053000000000003</c:v>
                </c:pt>
                <c:pt idx="28454">
                  <c:v>3.8055500000000002</c:v>
                </c:pt>
                <c:pt idx="28455">
                  <c:v>3.8057999999999996</c:v>
                </c:pt>
                <c:pt idx="28456">
                  <c:v>3.8060499999999999</c:v>
                </c:pt>
                <c:pt idx="28457">
                  <c:v>3.8062999999999998</c:v>
                </c:pt>
                <c:pt idx="28458">
                  <c:v>3.8065500000000001</c:v>
                </c:pt>
                <c:pt idx="28459">
                  <c:v>3.8068</c:v>
                </c:pt>
                <c:pt idx="28460">
                  <c:v>3.8070500000000003</c:v>
                </c:pt>
                <c:pt idx="28461">
                  <c:v>3.8073000000000001</c:v>
                </c:pt>
                <c:pt idx="28462">
                  <c:v>3.80755</c:v>
                </c:pt>
                <c:pt idx="28463">
                  <c:v>3.8078000000000003</c:v>
                </c:pt>
                <c:pt idx="28464">
                  <c:v>3.8080499999999997</c:v>
                </c:pt>
                <c:pt idx="28465">
                  <c:v>3.8083</c:v>
                </c:pt>
                <c:pt idx="28466">
                  <c:v>3.8085499999999999</c:v>
                </c:pt>
                <c:pt idx="28467">
                  <c:v>3.8088000000000002</c:v>
                </c:pt>
                <c:pt idx="28468">
                  <c:v>3.80905</c:v>
                </c:pt>
                <c:pt idx="28469">
                  <c:v>3.8092999999999999</c:v>
                </c:pt>
                <c:pt idx="28470">
                  <c:v>3.8095500000000002</c:v>
                </c:pt>
                <c:pt idx="28471">
                  <c:v>3.8098000000000001</c:v>
                </c:pt>
                <c:pt idx="28472">
                  <c:v>3.8100499999999999</c:v>
                </c:pt>
                <c:pt idx="28473">
                  <c:v>3.8102999999999998</c:v>
                </c:pt>
                <c:pt idx="28474">
                  <c:v>3.8105499999999997</c:v>
                </c:pt>
                <c:pt idx="28475">
                  <c:v>3.8108</c:v>
                </c:pt>
                <c:pt idx="28476">
                  <c:v>3.8110499999999998</c:v>
                </c:pt>
                <c:pt idx="28477">
                  <c:v>3.8113000000000001</c:v>
                </c:pt>
                <c:pt idx="28478">
                  <c:v>3.81155</c:v>
                </c:pt>
                <c:pt idx="28479">
                  <c:v>3.8118000000000003</c:v>
                </c:pt>
                <c:pt idx="28480">
                  <c:v>3.8120500000000002</c:v>
                </c:pt>
                <c:pt idx="28481">
                  <c:v>3.8123</c:v>
                </c:pt>
                <c:pt idx="28482">
                  <c:v>3.8125499999999999</c:v>
                </c:pt>
                <c:pt idx="28483">
                  <c:v>3.8127999999999997</c:v>
                </c:pt>
                <c:pt idx="28484">
                  <c:v>3.8130500000000001</c:v>
                </c:pt>
                <c:pt idx="28485">
                  <c:v>3.8132999999999999</c:v>
                </c:pt>
                <c:pt idx="28486">
                  <c:v>3.8135500000000002</c:v>
                </c:pt>
                <c:pt idx="28487">
                  <c:v>3.8138000000000001</c:v>
                </c:pt>
                <c:pt idx="28488">
                  <c:v>3.8140499999999999</c:v>
                </c:pt>
                <c:pt idx="28489">
                  <c:v>3.8143000000000002</c:v>
                </c:pt>
                <c:pt idx="28490">
                  <c:v>3.8145499999999997</c:v>
                </c:pt>
                <c:pt idx="28491">
                  <c:v>3.8148</c:v>
                </c:pt>
                <c:pt idx="28492">
                  <c:v>3.8150499999999998</c:v>
                </c:pt>
                <c:pt idx="28493">
                  <c:v>3.8153000000000001</c:v>
                </c:pt>
                <c:pt idx="28494">
                  <c:v>3.81555</c:v>
                </c:pt>
                <c:pt idx="28495">
                  <c:v>3.8157999999999999</c:v>
                </c:pt>
                <c:pt idx="28496">
                  <c:v>3.8160500000000002</c:v>
                </c:pt>
                <c:pt idx="28497">
                  <c:v>3.8163</c:v>
                </c:pt>
                <c:pt idx="28498">
                  <c:v>3.8165500000000003</c:v>
                </c:pt>
                <c:pt idx="28499">
                  <c:v>3.8167999999999997</c:v>
                </c:pt>
                <c:pt idx="28500">
                  <c:v>3.8170499999999996</c:v>
                </c:pt>
                <c:pt idx="28501">
                  <c:v>3.8172999999999999</c:v>
                </c:pt>
                <c:pt idx="28502">
                  <c:v>3.8175499999999998</c:v>
                </c:pt>
                <c:pt idx="28503">
                  <c:v>3.8178000000000001</c:v>
                </c:pt>
                <c:pt idx="28504">
                  <c:v>3.8180499999999999</c:v>
                </c:pt>
                <c:pt idx="28505">
                  <c:v>3.8183000000000002</c:v>
                </c:pt>
                <c:pt idx="28506">
                  <c:v>3.8185500000000001</c:v>
                </c:pt>
                <c:pt idx="28507">
                  <c:v>3.8188</c:v>
                </c:pt>
                <c:pt idx="28508">
                  <c:v>3.8190499999999998</c:v>
                </c:pt>
                <c:pt idx="28509">
                  <c:v>3.8192999999999997</c:v>
                </c:pt>
                <c:pt idx="28510">
                  <c:v>3.81955</c:v>
                </c:pt>
                <c:pt idx="28511">
                  <c:v>3.8197999999999999</c:v>
                </c:pt>
                <c:pt idx="28512">
                  <c:v>3.8200500000000002</c:v>
                </c:pt>
                <c:pt idx="28513">
                  <c:v>3.8203</c:v>
                </c:pt>
                <c:pt idx="28514">
                  <c:v>3.8205499999999999</c:v>
                </c:pt>
                <c:pt idx="28515">
                  <c:v>3.8208000000000002</c:v>
                </c:pt>
                <c:pt idx="28516">
                  <c:v>3.8210500000000001</c:v>
                </c:pt>
                <c:pt idx="28517">
                  <c:v>3.8212999999999999</c:v>
                </c:pt>
                <c:pt idx="28518">
                  <c:v>3.8215499999999998</c:v>
                </c:pt>
                <c:pt idx="28519">
                  <c:v>3.8218000000000001</c:v>
                </c:pt>
                <c:pt idx="28520">
                  <c:v>3.8220499999999999</c:v>
                </c:pt>
                <c:pt idx="28521">
                  <c:v>3.8222999999999998</c:v>
                </c:pt>
                <c:pt idx="28522">
                  <c:v>3.8225500000000001</c:v>
                </c:pt>
                <c:pt idx="28523">
                  <c:v>3.8228</c:v>
                </c:pt>
                <c:pt idx="28524">
                  <c:v>3.8230500000000003</c:v>
                </c:pt>
                <c:pt idx="28525">
                  <c:v>3.8233000000000001</c:v>
                </c:pt>
                <c:pt idx="28526">
                  <c:v>3.82355</c:v>
                </c:pt>
                <c:pt idx="28527">
                  <c:v>3.8237999999999999</c:v>
                </c:pt>
                <c:pt idx="28528">
                  <c:v>3.8240499999999997</c:v>
                </c:pt>
                <c:pt idx="28529">
                  <c:v>3.8243</c:v>
                </c:pt>
                <c:pt idx="28530">
                  <c:v>3.8245499999999999</c:v>
                </c:pt>
                <c:pt idx="28531">
                  <c:v>3.8248000000000002</c:v>
                </c:pt>
                <c:pt idx="28532">
                  <c:v>3.8250500000000001</c:v>
                </c:pt>
                <c:pt idx="28533">
                  <c:v>3.8252999999999999</c:v>
                </c:pt>
                <c:pt idx="28534">
                  <c:v>3.8255500000000002</c:v>
                </c:pt>
                <c:pt idx="28535">
                  <c:v>3.8257999999999996</c:v>
                </c:pt>
                <c:pt idx="28536">
                  <c:v>3.82605</c:v>
                </c:pt>
                <c:pt idx="28537">
                  <c:v>3.8262999999999998</c:v>
                </c:pt>
                <c:pt idx="28538">
                  <c:v>3.8265500000000001</c:v>
                </c:pt>
                <c:pt idx="28539">
                  <c:v>3.8268</c:v>
                </c:pt>
                <c:pt idx="28540">
                  <c:v>3.8270499999999998</c:v>
                </c:pt>
                <c:pt idx="28541">
                  <c:v>3.8273000000000001</c:v>
                </c:pt>
                <c:pt idx="28542">
                  <c:v>3.82755</c:v>
                </c:pt>
                <c:pt idx="28543">
                  <c:v>3.8278000000000003</c:v>
                </c:pt>
                <c:pt idx="28544">
                  <c:v>3.8280499999999997</c:v>
                </c:pt>
                <c:pt idx="28545">
                  <c:v>3.8283</c:v>
                </c:pt>
                <c:pt idx="28546">
                  <c:v>3.8285499999999999</c:v>
                </c:pt>
                <c:pt idx="28547">
                  <c:v>3.8287999999999998</c:v>
                </c:pt>
                <c:pt idx="28548">
                  <c:v>3.8290500000000001</c:v>
                </c:pt>
                <c:pt idx="28549">
                  <c:v>3.8292999999999999</c:v>
                </c:pt>
                <c:pt idx="28550">
                  <c:v>3.8295500000000002</c:v>
                </c:pt>
                <c:pt idx="28551">
                  <c:v>3.8298000000000001</c:v>
                </c:pt>
                <c:pt idx="28552">
                  <c:v>3.8300500000000004</c:v>
                </c:pt>
                <c:pt idx="28553">
                  <c:v>3.8302999999999998</c:v>
                </c:pt>
                <c:pt idx="28554">
                  <c:v>3.8305499999999997</c:v>
                </c:pt>
                <c:pt idx="28555">
                  <c:v>3.8308</c:v>
                </c:pt>
                <c:pt idx="28556">
                  <c:v>3.8310499999999998</c:v>
                </c:pt>
                <c:pt idx="28557">
                  <c:v>3.8313000000000001</c:v>
                </c:pt>
                <c:pt idx="28558">
                  <c:v>3.83155</c:v>
                </c:pt>
                <c:pt idx="28559">
                  <c:v>3.8317999999999999</c:v>
                </c:pt>
                <c:pt idx="28560">
                  <c:v>3.8320500000000002</c:v>
                </c:pt>
                <c:pt idx="28561">
                  <c:v>3.8323</c:v>
                </c:pt>
                <c:pt idx="28562">
                  <c:v>3.8325499999999999</c:v>
                </c:pt>
                <c:pt idx="28563">
                  <c:v>3.8327999999999998</c:v>
                </c:pt>
                <c:pt idx="28564">
                  <c:v>3.8330500000000001</c:v>
                </c:pt>
                <c:pt idx="28565">
                  <c:v>3.8332999999999999</c:v>
                </c:pt>
                <c:pt idx="28566">
                  <c:v>3.8335499999999998</c:v>
                </c:pt>
                <c:pt idx="28567">
                  <c:v>3.8338000000000001</c:v>
                </c:pt>
                <c:pt idx="28568">
                  <c:v>3.83405</c:v>
                </c:pt>
                <c:pt idx="28569">
                  <c:v>3.8343000000000003</c:v>
                </c:pt>
                <c:pt idx="28570">
                  <c:v>3.8345500000000001</c:v>
                </c:pt>
                <c:pt idx="28571">
                  <c:v>3.8348</c:v>
                </c:pt>
                <c:pt idx="28572">
                  <c:v>3.8350499999999998</c:v>
                </c:pt>
                <c:pt idx="28573">
                  <c:v>3.8352999999999997</c:v>
                </c:pt>
                <c:pt idx="28574">
                  <c:v>3.83555</c:v>
                </c:pt>
                <c:pt idx="28575">
                  <c:v>3.8357999999999999</c:v>
                </c:pt>
                <c:pt idx="28576">
                  <c:v>3.8360500000000002</c:v>
                </c:pt>
                <c:pt idx="28577">
                  <c:v>3.8363</c:v>
                </c:pt>
                <c:pt idx="28578">
                  <c:v>3.8365500000000003</c:v>
                </c:pt>
                <c:pt idx="28579">
                  <c:v>3.8368000000000002</c:v>
                </c:pt>
                <c:pt idx="28580">
                  <c:v>3.8370499999999996</c:v>
                </c:pt>
                <c:pt idx="28581">
                  <c:v>3.8372999999999999</c:v>
                </c:pt>
                <c:pt idx="28582">
                  <c:v>3.8375499999999998</c:v>
                </c:pt>
                <c:pt idx="28583">
                  <c:v>3.8378000000000001</c:v>
                </c:pt>
                <c:pt idx="28584">
                  <c:v>3.83805</c:v>
                </c:pt>
                <c:pt idx="28585">
                  <c:v>3.8382999999999998</c:v>
                </c:pt>
                <c:pt idx="28586">
                  <c:v>3.8385500000000001</c:v>
                </c:pt>
                <c:pt idx="28587">
                  <c:v>3.8388</c:v>
                </c:pt>
                <c:pt idx="28588">
                  <c:v>3.8390500000000003</c:v>
                </c:pt>
                <c:pt idx="28589">
                  <c:v>3.8392999999999997</c:v>
                </c:pt>
                <c:pt idx="28590">
                  <c:v>3.83955</c:v>
                </c:pt>
                <c:pt idx="28591">
                  <c:v>3.8397999999999999</c:v>
                </c:pt>
                <c:pt idx="28592">
                  <c:v>3.8400499999999997</c:v>
                </c:pt>
                <c:pt idx="28593">
                  <c:v>3.8403</c:v>
                </c:pt>
                <c:pt idx="28594">
                  <c:v>3.8405499999999999</c:v>
                </c:pt>
                <c:pt idx="28595">
                  <c:v>3.8408000000000002</c:v>
                </c:pt>
                <c:pt idx="28596">
                  <c:v>3.8410500000000001</c:v>
                </c:pt>
                <c:pt idx="28597">
                  <c:v>3.8413000000000004</c:v>
                </c:pt>
                <c:pt idx="28598">
                  <c:v>3.8415499999999998</c:v>
                </c:pt>
                <c:pt idx="28599">
                  <c:v>3.8417999999999997</c:v>
                </c:pt>
                <c:pt idx="28600">
                  <c:v>3.84205</c:v>
                </c:pt>
                <c:pt idx="28601">
                  <c:v>3.8422999999999998</c:v>
                </c:pt>
                <c:pt idx="28602">
                  <c:v>3.8425500000000001</c:v>
                </c:pt>
                <c:pt idx="28603">
                  <c:v>3.8428</c:v>
                </c:pt>
                <c:pt idx="28604">
                  <c:v>3.8430500000000003</c:v>
                </c:pt>
                <c:pt idx="28605">
                  <c:v>3.8433000000000002</c:v>
                </c:pt>
                <c:pt idx="28606">
                  <c:v>3.84355</c:v>
                </c:pt>
                <c:pt idx="28607">
                  <c:v>3.8437999999999999</c:v>
                </c:pt>
                <c:pt idx="28608">
                  <c:v>3.8440499999999997</c:v>
                </c:pt>
                <c:pt idx="28609">
                  <c:v>3.8443000000000001</c:v>
                </c:pt>
                <c:pt idx="28610">
                  <c:v>3.8445499999999999</c:v>
                </c:pt>
                <c:pt idx="28611">
                  <c:v>3.8448000000000002</c:v>
                </c:pt>
                <c:pt idx="28612">
                  <c:v>3.8450500000000001</c:v>
                </c:pt>
                <c:pt idx="28613">
                  <c:v>3.8452999999999999</c:v>
                </c:pt>
                <c:pt idx="28614">
                  <c:v>3.8455500000000002</c:v>
                </c:pt>
                <c:pt idx="28615">
                  <c:v>3.8458000000000001</c:v>
                </c:pt>
                <c:pt idx="28616">
                  <c:v>3.84605</c:v>
                </c:pt>
                <c:pt idx="28617">
                  <c:v>3.8462999999999998</c:v>
                </c:pt>
                <c:pt idx="28618">
                  <c:v>3.8465499999999997</c:v>
                </c:pt>
                <c:pt idx="28619">
                  <c:v>3.8468</c:v>
                </c:pt>
                <c:pt idx="28620">
                  <c:v>3.8470499999999999</c:v>
                </c:pt>
                <c:pt idx="28621">
                  <c:v>3.8473000000000002</c:v>
                </c:pt>
                <c:pt idx="28622">
                  <c:v>3.84755</c:v>
                </c:pt>
                <c:pt idx="28623">
                  <c:v>3.8478000000000003</c:v>
                </c:pt>
                <c:pt idx="28624">
                  <c:v>3.8480500000000002</c:v>
                </c:pt>
                <c:pt idx="28625">
                  <c:v>3.8482999999999996</c:v>
                </c:pt>
                <c:pt idx="28626">
                  <c:v>3.8485499999999999</c:v>
                </c:pt>
                <c:pt idx="28627">
                  <c:v>3.8487999999999998</c:v>
                </c:pt>
                <c:pt idx="28628">
                  <c:v>3.8490500000000001</c:v>
                </c:pt>
                <c:pt idx="28629">
                  <c:v>3.8492999999999999</c:v>
                </c:pt>
                <c:pt idx="28630">
                  <c:v>3.8495500000000002</c:v>
                </c:pt>
                <c:pt idx="28631">
                  <c:v>3.8498000000000001</c:v>
                </c:pt>
                <c:pt idx="28632">
                  <c:v>3.85005</c:v>
                </c:pt>
                <c:pt idx="28633">
                  <c:v>3.8503000000000003</c:v>
                </c:pt>
                <c:pt idx="28634">
                  <c:v>3.8505499999999997</c:v>
                </c:pt>
                <c:pt idx="28635">
                  <c:v>3.8508</c:v>
                </c:pt>
                <c:pt idx="28636">
                  <c:v>3.8510499999999999</c:v>
                </c:pt>
                <c:pt idx="28637">
                  <c:v>3.8513000000000002</c:v>
                </c:pt>
                <c:pt idx="28638">
                  <c:v>3.85155</c:v>
                </c:pt>
                <c:pt idx="28639">
                  <c:v>3.8517999999999999</c:v>
                </c:pt>
                <c:pt idx="28640">
                  <c:v>3.8520500000000002</c:v>
                </c:pt>
                <c:pt idx="28641">
                  <c:v>3.8523000000000001</c:v>
                </c:pt>
                <c:pt idx="28642">
                  <c:v>3.8525500000000004</c:v>
                </c:pt>
                <c:pt idx="28643">
                  <c:v>3.8527999999999998</c:v>
                </c:pt>
                <c:pt idx="28644">
                  <c:v>3.8530499999999996</c:v>
                </c:pt>
                <c:pt idx="28645">
                  <c:v>3.8532999999999999</c:v>
                </c:pt>
                <c:pt idx="28646">
                  <c:v>3.8535499999999998</c:v>
                </c:pt>
                <c:pt idx="28647">
                  <c:v>3.8538000000000001</c:v>
                </c:pt>
                <c:pt idx="28648">
                  <c:v>3.85405</c:v>
                </c:pt>
                <c:pt idx="28649">
                  <c:v>3.8543000000000003</c:v>
                </c:pt>
                <c:pt idx="28650">
                  <c:v>3.8545500000000001</c:v>
                </c:pt>
                <c:pt idx="28651">
                  <c:v>3.8548</c:v>
                </c:pt>
                <c:pt idx="28652">
                  <c:v>3.8550499999999999</c:v>
                </c:pt>
                <c:pt idx="28653">
                  <c:v>3.8552999999999997</c:v>
                </c:pt>
                <c:pt idx="28654">
                  <c:v>3.85555</c:v>
                </c:pt>
                <c:pt idx="28655">
                  <c:v>3.8557999999999999</c:v>
                </c:pt>
                <c:pt idx="28656">
                  <c:v>3.8560500000000002</c:v>
                </c:pt>
                <c:pt idx="28657">
                  <c:v>3.8563000000000001</c:v>
                </c:pt>
                <c:pt idx="28658">
                  <c:v>3.8565499999999999</c:v>
                </c:pt>
                <c:pt idx="28659">
                  <c:v>3.8568000000000002</c:v>
                </c:pt>
                <c:pt idx="28660">
                  <c:v>3.8570500000000001</c:v>
                </c:pt>
                <c:pt idx="28661">
                  <c:v>3.8573</c:v>
                </c:pt>
                <c:pt idx="28662">
                  <c:v>3.8575499999999998</c:v>
                </c:pt>
                <c:pt idx="28663">
                  <c:v>3.8578000000000001</c:v>
                </c:pt>
                <c:pt idx="28664">
                  <c:v>3.85805</c:v>
                </c:pt>
                <c:pt idx="28665">
                  <c:v>3.8582999999999998</c:v>
                </c:pt>
                <c:pt idx="28666">
                  <c:v>3.8585500000000001</c:v>
                </c:pt>
                <c:pt idx="28667">
                  <c:v>3.8588</c:v>
                </c:pt>
                <c:pt idx="28668">
                  <c:v>3.8590500000000003</c:v>
                </c:pt>
                <c:pt idx="28669">
                  <c:v>3.8593000000000002</c:v>
                </c:pt>
                <c:pt idx="28670">
                  <c:v>3.8595499999999996</c:v>
                </c:pt>
                <c:pt idx="28671">
                  <c:v>3.8597999999999999</c:v>
                </c:pt>
                <c:pt idx="28672">
                  <c:v>3.8600499999999998</c:v>
                </c:pt>
                <c:pt idx="28673">
                  <c:v>3.8603000000000001</c:v>
                </c:pt>
                <c:pt idx="28674">
                  <c:v>3.8605499999999999</c:v>
                </c:pt>
                <c:pt idx="28675">
                  <c:v>3.8608000000000002</c:v>
                </c:pt>
                <c:pt idx="28676">
                  <c:v>3.8610500000000001</c:v>
                </c:pt>
                <c:pt idx="28677">
                  <c:v>3.8613</c:v>
                </c:pt>
                <c:pt idx="28678">
                  <c:v>3.8615500000000003</c:v>
                </c:pt>
                <c:pt idx="28679">
                  <c:v>3.8617999999999997</c:v>
                </c:pt>
                <c:pt idx="28680">
                  <c:v>3.86205</c:v>
                </c:pt>
                <c:pt idx="28681">
                  <c:v>3.8622999999999998</c:v>
                </c:pt>
                <c:pt idx="28682">
                  <c:v>3.8625500000000001</c:v>
                </c:pt>
                <c:pt idx="28683">
                  <c:v>3.8628</c:v>
                </c:pt>
                <c:pt idx="28684">
                  <c:v>3.8630499999999999</c:v>
                </c:pt>
                <c:pt idx="28685">
                  <c:v>3.8633000000000002</c:v>
                </c:pt>
                <c:pt idx="28686">
                  <c:v>3.86355</c:v>
                </c:pt>
                <c:pt idx="28687">
                  <c:v>3.8638000000000003</c:v>
                </c:pt>
                <c:pt idx="28688">
                  <c:v>3.8640499999999998</c:v>
                </c:pt>
                <c:pt idx="28689">
                  <c:v>3.8643000000000001</c:v>
                </c:pt>
                <c:pt idx="28690">
                  <c:v>3.8645499999999999</c:v>
                </c:pt>
                <c:pt idx="28691">
                  <c:v>3.8647999999999998</c:v>
                </c:pt>
                <c:pt idx="28692">
                  <c:v>3.8650500000000001</c:v>
                </c:pt>
                <c:pt idx="28693">
                  <c:v>3.8653</c:v>
                </c:pt>
                <c:pt idx="28694">
                  <c:v>3.8655500000000003</c:v>
                </c:pt>
                <c:pt idx="28695">
                  <c:v>3.8658000000000001</c:v>
                </c:pt>
                <c:pt idx="28696">
                  <c:v>3.8660500000000004</c:v>
                </c:pt>
                <c:pt idx="28697">
                  <c:v>3.8662999999999998</c:v>
                </c:pt>
                <c:pt idx="28698">
                  <c:v>3.8665499999999997</c:v>
                </c:pt>
                <c:pt idx="28699">
                  <c:v>3.8668</c:v>
                </c:pt>
                <c:pt idx="28700">
                  <c:v>3.8670499999999999</c:v>
                </c:pt>
                <c:pt idx="28701">
                  <c:v>3.8673000000000002</c:v>
                </c:pt>
                <c:pt idx="28702">
                  <c:v>3.86755</c:v>
                </c:pt>
                <c:pt idx="28703">
                  <c:v>3.8677999999999999</c:v>
                </c:pt>
                <c:pt idx="28704">
                  <c:v>3.8680500000000002</c:v>
                </c:pt>
                <c:pt idx="28705">
                  <c:v>3.8683000000000001</c:v>
                </c:pt>
                <c:pt idx="28706">
                  <c:v>3.8685499999999999</c:v>
                </c:pt>
                <c:pt idx="28707">
                  <c:v>3.8687999999999998</c:v>
                </c:pt>
                <c:pt idx="28708">
                  <c:v>3.8690500000000001</c:v>
                </c:pt>
                <c:pt idx="28709">
                  <c:v>3.8693</c:v>
                </c:pt>
                <c:pt idx="28710">
                  <c:v>3.8695499999999998</c:v>
                </c:pt>
                <c:pt idx="28711">
                  <c:v>3.8698000000000001</c:v>
                </c:pt>
                <c:pt idx="28712">
                  <c:v>3.87005</c:v>
                </c:pt>
                <c:pt idx="28713">
                  <c:v>3.8703000000000003</c:v>
                </c:pt>
                <c:pt idx="28714">
                  <c:v>3.8705500000000002</c:v>
                </c:pt>
                <c:pt idx="28715">
                  <c:v>3.8708</c:v>
                </c:pt>
                <c:pt idx="28716">
                  <c:v>3.8710499999999999</c:v>
                </c:pt>
                <c:pt idx="28717">
                  <c:v>3.8712999999999997</c:v>
                </c:pt>
                <c:pt idx="28718">
                  <c:v>3.87155</c:v>
                </c:pt>
                <c:pt idx="28719">
                  <c:v>3.8717999999999999</c:v>
                </c:pt>
                <c:pt idx="28720">
                  <c:v>3.8720500000000002</c:v>
                </c:pt>
                <c:pt idx="28721">
                  <c:v>3.8723000000000001</c:v>
                </c:pt>
                <c:pt idx="28722">
                  <c:v>3.8725500000000004</c:v>
                </c:pt>
                <c:pt idx="28723">
                  <c:v>3.8728000000000002</c:v>
                </c:pt>
                <c:pt idx="28724">
                  <c:v>3.8730499999999997</c:v>
                </c:pt>
                <c:pt idx="28725">
                  <c:v>3.8733</c:v>
                </c:pt>
                <c:pt idx="28726">
                  <c:v>3.8735499999999998</c:v>
                </c:pt>
                <c:pt idx="28727">
                  <c:v>3.8738000000000001</c:v>
                </c:pt>
                <c:pt idx="28728">
                  <c:v>3.87405</c:v>
                </c:pt>
                <c:pt idx="28729">
                  <c:v>3.8742999999999999</c:v>
                </c:pt>
                <c:pt idx="28730">
                  <c:v>3.8745500000000002</c:v>
                </c:pt>
                <c:pt idx="28731">
                  <c:v>3.8748</c:v>
                </c:pt>
                <c:pt idx="28732">
                  <c:v>3.8750500000000003</c:v>
                </c:pt>
                <c:pt idx="28733">
                  <c:v>3.8752999999999997</c:v>
                </c:pt>
                <c:pt idx="28734">
                  <c:v>3.8755500000000001</c:v>
                </c:pt>
                <c:pt idx="28735">
                  <c:v>3.8757999999999999</c:v>
                </c:pt>
                <c:pt idx="28736">
                  <c:v>3.8760499999999998</c:v>
                </c:pt>
                <c:pt idx="28737">
                  <c:v>3.8763000000000001</c:v>
                </c:pt>
                <c:pt idx="28738">
                  <c:v>3.8765499999999999</c:v>
                </c:pt>
                <c:pt idx="28739">
                  <c:v>3.8768000000000002</c:v>
                </c:pt>
                <c:pt idx="28740">
                  <c:v>3.8770500000000001</c:v>
                </c:pt>
                <c:pt idx="28741">
                  <c:v>3.8773</c:v>
                </c:pt>
                <c:pt idx="28742">
                  <c:v>3.8775499999999998</c:v>
                </c:pt>
                <c:pt idx="28743">
                  <c:v>3.8777999999999997</c:v>
                </c:pt>
                <c:pt idx="28744">
                  <c:v>3.87805</c:v>
                </c:pt>
                <c:pt idx="28745">
                  <c:v>3.8782999999999999</c:v>
                </c:pt>
                <c:pt idx="28746">
                  <c:v>3.8785500000000002</c:v>
                </c:pt>
                <c:pt idx="28747">
                  <c:v>3.8788</c:v>
                </c:pt>
                <c:pt idx="28748">
                  <c:v>3.8790500000000003</c:v>
                </c:pt>
                <c:pt idx="28749">
                  <c:v>3.8793000000000002</c:v>
                </c:pt>
                <c:pt idx="28750">
                  <c:v>3.8795500000000001</c:v>
                </c:pt>
                <c:pt idx="28751">
                  <c:v>3.8797999999999999</c:v>
                </c:pt>
                <c:pt idx="28752">
                  <c:v>3.8800499999999998</c:v>
                </c:pt>
                <c:pt idx="28753">
                  <c:v>3.8803000000000001</c:v>
                </c:pt>
                <c:pt idx="28754">
                  <c:v>3.8805499999999999</c:v>
                </c:pt>
                <c:pt idx="28755">
                  <c:v>3.8807999999999998</c:v>
                </c:pt>
                <c:pt idx="28756">
                  <c:v>3.8810500000000001</c:v>
                </c:pt>
                <c:pt idx="28757">
                  <c:v>3.8813</c:v>
                </c:pt>
                <c:pt idx="28758">
                  <c:v>3.8815500000000003</c:v>
                </c:pt>
                <c:pt idx="28759">
                  <c:v>3.8818000000000001</c:v>
                </c:pt>
                <c:pt idx="28760">
                  <c:v>3.88205</c:v>
                </c:pt>
                <c:pt idx="28761">
                  <c:v>3.8822999999999999</c:v>
                </c:pt>
                <c:pt idx="28762">
                  <c:v>3.8825499999999997</c:v>
                </c:pt>
                <c:pt idx="28763">
                  <c:v>3.8828</c:v>
                </c:pt>
                <c:pt idx="28764">
                  <c:v>3.8830499999999999</c:v>
                </c:pt>
                <c:pt idx="28765">
                  <c:v>3.8833000000000002</c:v>
                </c:pt>
                <c:pt idx="28766">
                  <c:v>3.8835500000000001</c:v>
                </c:pt>
                <c:pt idx="28767">
                  <c:v>3.8838000000000004</c:v>
                </c:pt>
                <c:pt idx="28768">
                  <c:v>3.8840500000000002</c:v>
                </c:pt>
                <c:pt idx="28769">
                  <c:v>3.8842999999999996</c:v>
                </c:pt>
                <c:pt idx="28770">
                  <c:v>3.8845499999999999</c:v>
                </c:pt>
                <c:pt idx="28771">
                  <c:v>3.8847999999999998</c:v>
                </c:pt>
                <c:pt idx="28772">
                  <c:v>3.8850500000000001</c:v>
                </c:pt>
                <c:pt idx="28773">
                  <c:v>3.8853</c:v>
                </c:pt>
                <c:pt idx="28774">
                  <c:v>3.8855500000000003</c:v>
                </c:pt>
                <c:pt idx="28775">
                  <c:v>3.8858000000000001</c:v>
                </c:pt>
                <c:pt idx="28776">
                  <c:v>3.88605</c:v>
                </c:pt>
                <c:pt idx="28777">
                  <c:v>3.8862999999999999</c:v>
                </c:pt>
                <c:pt idx="28778">
                  <c:v>3.8865499999999997</c:v>
                </c:pt>
                <c:pt idx="28779">
                  <c:v>3.8868</c:v>
                </c:pt>
                <c:pt idx="28780">
                  <c:v>3.8870499999999999</c:v>
                </c:pt>
                <c:pt idx="28781">
                  <c:v>3.8872999999999998</c:v>
                </c:pt>
                <c:pt idx="28782">
                  <c:v>3.8875500000000001</c:v>
                </c:pt>
                <c:pt idx="28783">
                  <c:v>3.8877999999999999</c:v>
                </c:pt>
                <c:pt idx="28784">
                  <c:v>3.8880500000000002</c:v>
                </c:pt>
                <c:pt idx="28785">
                  <c:v>3.8883000000000001</c:v>
                </c:pt>
                <c:pt idx="28786">
                  <c:v>3.88855</c:v>
                </c:pt>
                <c:pt idx="28787">
                  <c:v>3.8887999999999998</c:v>
                </c:pt>
                <c:pt idx="28788">
                  <c:v>3.8890499999999997</c:v>
                </c:pt>
                <c:pt idx="28789">
                  <c:v>3.8893</c:v>
                </c:pt>
                <c:pt idx="28790">
                  <c:v>3.8895499999999998</c:v>
                </c:pt>
                <c:pt idx="28791">
                  <c:v>3.8898000000000001</c:v>
                </c:pt>
                <c:pt idx="28792">
                  <c:v>3.89005</c:v>
                </c:pt>
                <c:pt idx="28793">
                  <c:v>3.8903000000000003</c:v>
                </c:pt>
                <c:pt idx="28794">
                  <c:v>3.8905500000000002</c:v>
                </c:pt>
                <c:pt idx="28795">
                  <c:v>3.8907999999999996</c:v>
                </c:pt>
                <c:pt idx="28796">
                  <c:v>3.8910499999999999</c:v>
                </c:pt>
                <c:pt idx="28797">
                  <c:v>3.8912999999999998</c:v>
                </c:pt>
                <c:pt idx="28798">
                  <c:v>3.8915500000000001</c:v>
                </c:pt>
                <c:pt idx="28799">
                  <c:v>3.8917999999999999</c:v>
                </c:pt>
                <c:pt idx="28800">
                  <c:v>3.8920500000000002</c:v>
                </c:pt>
                <c:pt idx="28801">
                  <c:v>3.8923000000000001</c:v>
                </c:pt>
                <c:pt idx="28802">
                  <c:v>3.89255</c:v>
                </c:pt>
                <c:pt idx="28803">
                  <c:v>3.8928000000000003</c:v>
                </c:pt>
                <c:pt idx="28804">
                  <c:v>3.8930499999999997</c:v>
                </c:pt>
                <c:pt idx="28805">
                  <c:v>3.8933</c:v>
                </c:pt>
                <c:pt idx="28806">
                  <c:v>3.8935499999999998</c:v>
                </c:pt>
                <c:pt idx="28807">
                  <c:v>3.8938000000000001</c:v>
                </c:pt>
                <c:pt idx="28808">
                  <c:v>3.89405</c:v>
                </c:pt>
                <c:pt idx="28809">
                  <c:v>3.8942999999999999</c:v>
                </c:pt>
                <c:pt idx="28810">
                  <c:v>3.8945500000000002</c:v>
                </c:pt>
                <c:pt idx="28811">
                  <c:v>3.8948</c:v>
                </c:pt>
                <c:pt idx="28812">
                  <c:v>3.8950500000000003</c:v>
                </c:pt>
                <c:pt idx="28813">
                  <c:v>3.8952999999999998</c:v>
                </c:pt>
                <c:pt idx="28814">
                  <c:v>3.8955499999999996</c:v>
                </c:pt>
                <c:pt idx="28815">
                  <c:v>3.8957999999999999</c:v>
                </c:pt>
                <c:pt idx="28816">
                  <c:v>3.8960499999999998</c:v>
                </c:pt>
                <c:pt idx="28817">
                  <c:v>3.8963000000000001</c:v>
                </c:pt>
                <c:pt idx="28818">
                  <c:v>3.89655</c:v>
                </c:pt>
                <c:pt idx="28819">
                  <c:v>3.8968000000000003</c:v>
                </c:pt>
                <c:pt idx="28820">
                  <c:v>3.8970500000000001</c:v>
                </c:pt>
                <c:pt idx="28821">
                  <c:v>3.8973</c:v>
                </c:pt>
                <c:pt idx="28822">
                  <c:v>3.8975499999999998</c:v>
                </c:pt>
                <c:pt idx="28823">
                  <c:v>3.8977999999999997</c:v>
                </c:pt>
                <c:pt idx="28824">
                  <c:v>3.89805</c:v>
                </c:pt>
                <c:pt idx="28825">
                  <c:v>3.8982999999999999</c:v>
                </c:pt>
                <c:pt idx="28826">
                  <c:v>3.8985500000000002</c:v>
                </c:pt>
                <c:pt idx="28827">
                  <c:v>3.8988</c:v>
                </c:pt>
                <c:pt idx="28828">
                  <c:v>3.8990499999999999</c:v>
                </c:pt>
                <c:pt idx="28829">
                  <c:v>3.8993000000000002</c:v>
                </c:pt>
                <c:pt idx="28830">
                  <c:v>3.8995500000000001</c:v>
                </c:pt>
                <c:pt idx="28831">
                  <c:v>3.8997999999999999</c:v>
                </c:pt>
                <c:pt idx="28832">
                  <c:v>3.9000499999999998</c:v>
                </c:pt>
                <c:pt idx="28833">
                  <c:v>3.9003000000000001</c:v>
                </c:pt>
                <c:pt idx="28834">
                  <c:v>3.90055</c:v>
                </c:pt>
                <c:pt idx="28835">
                  <c:v>3.9007999999999998</c:v>
                </c:pt>
                <c:pt idx="28836">
                  <c:v>3.9010500000000001</c:v>
                </c:pt>
                <c:pt idx="28837">
                  <c:v>3.9013</c:v>
                </c:pt>
                <c:pt idx="28838">
                  <c:v>3.9015500000000003</c:v>
                </c:pt>
                <c:pt idx="28839">
                  <c:v>3.9018000000000002</c:v>
                </c:pt>
                <c:pt idx="28840">
                  <c:v>3.9020499999999996</c:v>
                </c:pt>
                <c:pt idx="28841">
                  <c:v>3.9022999999999999</c:v>
                </c:pt>
                <c:pt idx="28842">
                  <c:v>3.9025499999999997</c:v>
                </c:pt>
                <c:pt idx="28843">
                  <c:v>3.9028</c:v>
                </c:pt>
                <c:pt idx="28844">
                  <c:v>3.9030499999999999</c:v>
                </c:pt>
                <c:pt idx="28845">
                  <c:v>3.9033000000000002</c:v>
                </c:pt>
                <c:pt idx="28846">
                  <c:v>3.9035500000000001</c:v>
                </c:pt>
                <c:pt idx="28847">
                  <c:v>3.9037999999999999</c:v>
                </c:pt>
                <c:pt idx="28848">
                  <c:v>3.9040500000000002</c:v>
                </c:pt>
                <c:pt idx="28849">
                  <c:v>3.9042999999999997</c:v>
                </c:pt>
                <c:pt idx="28850">
                  <c:v>3.90455</c:v>
                </c:pt>
                <c:pt idx="28851">
                  <c:v>3.9047999999999998</c:v>
                </c:pt>
                <c:pt idx="28852">
                  <c:v>3.9050500000000001</c:v>
                </c:pt>
                <c:pt idx="28853">
                  <c:v>3.9053</c:v>
                </c:pt>
                <c:pt idx="28854">
                  <c:v>3.9055499999999999</c:v>
                </c:pt>
                <c:pt idx="28855">
                  <c:v>3.9058000000000002</c:v>
                </c:pt>
                <c:pt idx="28856">
                  <c:v>3.90605</c:v>
                </c:pt>
                <c:pt idx="28857">
                  <c:v>3.9062999999999999</c:v>
                </c:pt>
                <c:pt idx="28858">
                  <c:v>3.9065499999999997</c:v>
                </c:pt>
                <c:pt idx="28859">
                  <c:v>3.9068000000000001</c:v>
                </c:pt>
                <c:pt idx="28860">
                  <c:v>3.9070499999999995</c:v>
                </c:pt>
                <c:pt idx="28861">
                  <c:v>3.9072999999999998</c:v>
                </c:pt>
                <c:pt idx="28862">
                  <c:v>3.9075500000000001</c:v>
                </c:pt>
                <c:pt idx="28863">
                  <c:v>3.9078000000000004</c:v>
                </c:pt>
                <c:pt idx="28864">
                  <c:v>3.9080499999999998</c:v>
                </c:pt>
                <c:pt idx="28865">
                  <c:v>3.9083000000000001</c:v>
                </c:pt>
                <c:pt idx="28866">
                  <c:v>3.9085500000000004</c:v>
                </c:pt>
                <c:pt idx="28867">
                  <c:v>3.9087999999999994</c:v>
                </c:pt>
                <c:pt idx="28868">
                  <c:v>3.9090499999999997</c:v>
                </c:pt>
                <c:pt idx="28869">
                  <c:v>3.9093</c:v>
                </c:pt>
                <c:pt idx="28870">
                  <c:v>3.9095500000000003</c:v>
                </c:pt>
                <c:pt idx="28871">
                  <c:v>3.9097999999999997</c:v>
                </c:pt>
                <c:pt idx="28872">
                  <c:v>3.91005</c:v>
                </c:pt>
                <c:pt idx="28873">
                  <c:v>3.9103000000000003</c:v>
                </c:pt>
                <c:pt idx="28874">
                  <c:v>3.9105499999999997</c:v>
                </c:pt>
                <c:pt idx="28875">
                  <c:v>3.9108000000000001</c:v>
                </c:pt>
                <c:pt idx="28876">
                  <c:v>3.9110499999999999</c:v>
                </c:pt>
                <c:pt idx="28877">
                  <c:v>3.9113000000000002</c:v>
                </c:pt>
                <c:pt idx="28878">
                  <c:v>3.9115499999999996</c:v>
                </c:pt>
                <c:pt idx="28879">
                  <c:v>3.9117999999999999</c:v>
                </c:pt>
                <c:pt idx="28880">
                  <c:v>3.9120500000000002</c:v>
                </c:pt>
                <c:pt idx="28881">
                  <c:v>3.9122999999999997</c:v>
                </c:pt>
                <c:pt idx="28882">
                  <c:v>3.91255</c:v>
                </c:pt>
                <c:pt idx="28883">
                  <c:v>3.9128000000000003</c:v>
                </c:pt>
                <c:pt idx="28884">
                  <c:v>3.9130500000000006</c:v>
                </c:pt>
                <c:pt idx="28885">
                  <c:v>3.9132999999999996</c:v>
                </c:pt>
                <c:pt idx="28886">
                  <c:v>3.9135499999999999</c:v>
                </c:pt>
                <c:pt idx="28887">
                  <c:v>3.9138000000000002</c:v>
                </c:pt>
                <c:pt idx="28888">
                  <c:v>3.9140499999999996</c:v>
                </c:pt>
                <c:pt idx="28889">
                  <c:v>3.9142999999999999</c:v>
                </c:pt>
                <c:pt idx="28890">
                  <c:v>3.9145500000000002</c:v>
                </c:pt>
                <c:pt idx="28891">
                  <c:v>3.9148000000000005</c:v>
                </c:pt>
                <c:pt idx="28892">
                  <c:v>3.9150499999999999</c:v>
                </c:pt>
                <c:pt idx="28893">
                  <c:v>3.9153000000000002</c:v>
                </c:pt>
                <c:pt idx="28894">
                  <c:v>3.9155500000000001</c:v>
                </c:pt>
                <c:pt idx="28895">
                  <c:v>3.9157999999999995</c:v>
                </c:pt>
                <c:pt idx="28896">
                  <c:v>3.9160499999999998</c:v>
                </c:pt>
                <c:pt idx="28897">
                  <c:v>3.9163000000000001</c:v>
                </c:pt>
                <c:pt idx="28898">
                  <c:v>3.9165500000000004</c:v>
                </c:pt>
                <c:pt idx="28899">
                  <c:v>3.9167999999999998</c:v>
                </c:pt>
                <c:pt idx="28900">
                  <c:v>3.9170500000000001</c:v>
                </c:pt>
                <c:pt idx="28901">
                  <c:v>3.9173000000000004</c:v>
                </c:pt>
                <c:pt idx="28902">
                  <c:v>3.9175499999999999</c:v>
                </c:pt>
                <c:pt idx="28903">
                  <c:v>3.9177999999999997</c:v>
                </c:pt>
                <c:pt idx="28904">
                  <c:v>3.91805</c:v>
                </c:pt>
                <c:pt idx="28905">
                  <c:v>3.9183000000000003</c:v>
                </c:pt>
                <c:pt idx="28906">
                  <c:v>3.9185499999999998</c:v>
                </c:pt>
                <c:pt idx="28907">
                  <c:v>3.9188000000000001</c:v>
                </c:pt>
                <c:pt idx="28908">
                  <c:v>3.9190500000000004</c:v>
                </c:pt>
                <c:pt idx="28909">
                  <c:v>3.9192999999999998</c:v>
                </c:pt>
                <c:pt idx="28910">
                  <c:v>3.9195500000000001</c:v>
                </c:pt>
                <c:pt idx="28911">
                  <c:v>3.9198000000000004</c:v>
                </c:pt>
                <c:pt idx="28912">
                  <c:v>3.9200499999999994</c:v>
                </c:pt>
                <c:pt idx="28913">
                  <c:v>3.9202999999999997</c:v>
                </c:pt>
                <c:pt idx="28914">
                  <c:v>3.92055</c:v>
                </c:pt>
                <c:pt idx="28915">
                  <c:v>3.9208000000000003</c:v>
                </c:pt>
                <c:pt idx="28916">
                  <c:v>3.9210499999999997</c:v>
                </c:pt>
                <c:pt idx="28917">
                  <c:v>3.9213</c:v>
                </c:pt>
                <c:pt idx="28918">
                  <c:v>3.9215500000000003</c:v>
                </c:pt>
                <c:pt idx="28919">
                  <c:v>3.9217999999999997</c:v>
                </c:pt>
                <c:pt idx="28920">
                  <c:v>3.92205</c:v>
                </c:pt>
                <c:pt idx="28921">
                  <c:v>3.9222999999999999</c:v>
                </c:pt>
                <c:pt idx="28922">
                  <c:v>3.9225500000000002</c:v>
                </c:pt>
                <c:pt idx="28923">
                  <c:v>3.9227999999999996</c:v>
                </c:pt>
                <c:pt idx="28924">
                  <c:v>3.9230499999999999</c:v>
                </c:pt>
                <c:pt idx="28925">
                  <c:v>3.9233000000000002</c:v>
                </c:pt>
                <c:pt idx="28926">
                  <c:v>3.9235499999999996</c:v>
                </c:pt>
                <c:pt idx="28927">
                  <c:v>3.9238</c:v>
                </c:pt>
                <c:pt idx="28928">
                  <c:v>3.9240500000000003</c:v>
                </c:pt>
                <c:pt idx="28929">
                  <c:v>3.9243000000000006</c:v>
                </c:pt>
                <c:pt idx="28930">
                  <c:v>3.9245499999999995</c:v>
                </c:pt>
                <c:pt idx="28931">
                  <c:v>3.9247999999999998</c:v>
                </c:pt>
                <c:pt idx="28932">
                  <c:v>3.9250500000000001</c:v>
                </c:pt>
                <c:pt idx="28933">
                  <c:v>3.9252999999999996</c:v>
                </c:pt>
                <c:pt idx="28934">
                  <c:v>3.9255499999999999</c:v>
                </c:pt>
                <c:pt idx="28935">
                  <c:v>3.9258000000000002</c:v>
                </c:pt>
                <c:pt idx="28936">
                  <c:v>3.9260500000000005</c:v>
                </c:pt>
                <c:pt idx="28937">
                  <c:v>3.9262999999999999</c:v>
                </c:pt>
                <c:pt idx="28938">
                  <c:v>3.9265500000000002</c:v>
                </c:pt>
                <c:pt idx="28939">
                  <c:v>3.9268000000000001</c:v>
                </c:pt>
                <c:pt idx="28940">
                  <c:v>3.9270499999999995</c:v>
                </c:pt>
                <c:pt idx="28941">
                  <c:v>3.9272999999999998</c:v>
                </c:pt>
                <c:pt idx="28942">
                  <c:v>3.9275500000000001</c:v>
                </c:pt>
                <c:pt idx="28943">
                  <c:v>3.9278000000000004</c:v>
                </c:pt>
                <c:pt idx="28944">
                  <c:v>3.9280499999999998</c:v>
                </c:pt>
                <c:pt idx="28945">
                  <c:v>3.9283000000000001</c:v>
                </c:pt>
                <c:pt idx="28946">
                  <c:v>3.9285500000000004</c:v>
                </c:pt>
                <c:pt idx="28947">
                  <c:v>3.9287999999999998</c:v>
                </c:pt>
                <c:pt idx="28948">
                  <c:v>3.9290499999999997</c:v>
                </c:pt>
                <c:pt idx="28949">
                  <c:v>3.9293</c:v>
                </c:pt>
                <c:pt idx="28950">
                  <c:v>3.9295500000000003</c:v>
                </c:pt>
                <c:pt idx="28951">
                  <c:v>3.9297999999999997</c:v>
                </c:pt>
                <c:pt idx="28952">
                  <c:v>3.93005</c:v>
                </c:pt>
                <c:pt idx="28953">
                  <c:v>3.9303000000000003</c:v>
                </c:pt>
                <c:pt idx="28954">
                  <c:v>3.9305499999999998</c:v>
                </c:pt>
                <c:pt idx="28955">
                  <c:v>3.9308000000000001</c:v>
                </c:pt>
                <c:pt idx="28956">
                  <c:v>3.9310500000000004</c:v>
                </c:pt>
                <c:pt idx="28957">
                  <c:v>3.9313000000000002</c:v>
                </c:pt>
                <c:pt idx="28958">
                  <c:v>3.9315499999999997</c:v>
                </c:pt>
                <c:pt idx="28959">
                  <c:v>3.9318</c:v>
                </c:pt>
                <c:pt idx="28960">
                  <c:v>3.9320500000000003</c:v>
                </c:pt>
                <c:pt idx="28961">
                  <c:v>3.9322999999999997</c:v>
                </c:pt>
                <c:pt idx="28962">
                  <c:v>3.93255</c:v>
                </c:pt>
                <c:pt idx="28963">
                  <c:v>3.9328000000000003</c:v>
                </c:pt>
                <c:pt idx="28964">
                  <c:v>3.9330499999999997</c:v>
                </c:pt>
                <c:pt idx="28965">
                  <c:v>3.9333</c:v>
                </c:pt>
                <c:pt idx="28966">
                  <c:v>3.9335499999999999</c:v>
                </c:pt>
                <c:pt idx="28967">
                  <c:v>3.9338000000000002</c:v>
                </c:pt>
                <c:pt idx="28968">
                  <c:v>3.9340499999999996</c:v>
                </c:pt>
                <c:pt idx="28969">
                  <c:v>3.9342999999999999</c:v>
                </c:pt>
                <c:pt idx="28970">
                  <c:v>3.9345500000000002</c:v>
                </c:pt>
                <c:pt idx="28971">
                  <c:v>3.9347999999999996</c:v>
                </c:pt>
                <c:pt idx="28972">
                  <c:v>3.9350499999999999</c:v>
                </c:pt>
                <c:pt idx="28973">
                  <c:v>3.9353000000000002</c:v>
                </c:pt>
                <c:pt idx="28974">
                  <c:v>3.9355500000000005</c:v>
                </c:pt>
                <c:pt idx="28975">
                  <c:v>3.9357999999999995</c:v>
                </c:pt>
                <c:pt idx="28976">
                  <c:v>3.9360499999999998</c:v>
                </c:pt>
                <c:pt idx="28977">
                  <c:v>3.9363000000000001</c:v>
                </c:pt>
                <c:pt idx="28978">
                  <c:v>3.9365499999999995</c:v>
                </c:pt>
                <c:pt idx="28979">
                  <c:v>3.9367999999999999</c:v>
                </c:pt>
                <c:pt idx="28980">
                  <c:v>3.9370500000000002</c:v>
                </c:pt>
                <c:pt idx="28981">
                  <c:v>3.9373000000000005</c:v>
                </c:pt>
                <c:pt idx="28982">
                  <c:v>3.9375499999999999</c:v>
                </c:pt>
                <c:pt idx="28983">
                  <c:v>3.9378000000000002</c:v>
                </c:pt>
                <c:pt idx="28984">
                  <c:v>3.9380500000000001</c:v>
                </c:pt>
                <c:pt idx="28985">
                  <c:v>3.9382999999999995</c:v>
                </c:pt>
                <c:pt idx="28986">
                  <c:v>3.9385499999999998</c:v>
                </c:pt>
                <c:pt idx="28987">
                  <c:v>3.9388000000000001</c:v>
                </c:pt>
                <c:pt idx="28988">
                  <c:v>3.9390500000000004</c:v>
                </c:pt>
                <c:pt idx="28989">
                  <c:v>3.9392999999999998</c:v>
                </c:pt>
                <c:pt idx="28990">
                  <c:v>3.9395500000000001</c:v>
                </c:pt>
                <c:pt idx="28991">
                  <c:v>3.9398000000000004</c:v>
                </c:pt>
                <c:pt idx="28992">
                  <c:v>3.9400499999999998</c:v>
                </c:pt>
                <c:pt idx="28993">
                  <c:v>3.9402999999999997</c:v>
                </c:pt>
                <c:pt idx="28994">
                  <c:v>3.94055</c:v>
                </c:pt>
                <c:pt idx="28995">
                  <c:v>3.9408000000000003</c:v>
                </c:pt>
                <c:pt idx="28996">
                  <c:v>3.9410499999999997</c:v>
                </c:pt>
                <c:pt idx="28997">
                  <c:v>3.9413</c:v>
                </c:pt>
                <c:pt idx="28998">
                  <c:v>3.9415500000000003</c:v>
                </c:pt>
                <c:pt idx="28999">
                  <c:v>3.9417999999999997</c:v>
                </c:pt>
                <c:pt idx="29000">
                  <c:v>3.9420500000000001</c:v>
                </c:pt>
                <c:pt idx="29001">
                  <c:v>3.9423000000000004</c:v>
                </c:pt>
                <c:pt idx="29002">
                  <c:v>3.9425500000000002</c:v>
                </c:pt>
                <c:pt idx="29003">
                  <c:v>3.9427999999999996</c:v>
                </c:pt>
                <c:pt idx="29004">
                  <c:v>3.9430499999999999</c:v>
                </c:pt>
                <c:pt idx="29005">
                  <c:v>3.9433000000000002</c:v>
                </c:pt>
                <c:pt idx="29006">
                  <c:v>3.9435499999999997</c:v>
                </c:pt>
                <c:pt idx="29007">
                  <c:v>3.9438</c:v>
                </c:pt>
                <c:pt idx="29008">
                  <c:v>3.9440500000000003</c:v>
                </c:pt>
                <c:pt idx="29009">
                  <c:v>3.9443000000000006</c:v>
                </c:pt>
                <c:pt idx="29010">
                  <c:v>3.94455</c:v>
                </c:pt>
                <c:pt idx="29011">
                  <c:v>3.9447999999999999</c:v>
                </c:pt>
                <c:pt idx="29012">
                  <c:v>3.9450500000000002</c:v>
                </c:pt>
                <c:pt idx="29013">
                  <c:v>3.9452999999999996</c:v>
                </c:pt>
                <c:pt idx="29014">
                  <c:v>3.9455499999999999</c:v>
                </c:pt>
                <c:pt idx="29015">
                  <c:v>3.9458000000000002</c:v>
                </c:pt>
                <c:pt idx="29016">
                  <c:v>3.9460500000000005</c:v>
                </c:pt>
                <c:pt idx="29017">
                  <c:v>3.9462999999999999</c:v>
                </c:pt>
                <c:pt idx="29018">
                  <c:v>3.9465500000000002</c:v>
                </c:pt>
                <c:pt idx="29019">
                  <c:v>3.9468000000000005</c:v>
                </c:pt>
                <c:pt idx="29020">
                  <c:v>3.9470499999999995</c:v>
                </c:pt>
                <c:pt idx="29021">
                  <c:v>3.9472999999999998</c:v>
                </c:pt>
                <c:pt idx="29022">
                  <c:v>3.9475500000000001</c:v>
                </c:pt>
                <c:pt idx="29023">
                  <c:v>3.9477999999999995</c:v>
                </c:pt>
                <c:pt idx="29024">
                  <c:v>3.9480499999999998</c:v>
                </c:pt>
                <c:pt idx="29025">
                  <c:v>3.9483000000000001</c:v>
                </c:pt>
                <c:pt idx="29026">
                  <c:v>3.9485500000000004</c:v>
                </c:pt>
                <c:pt idx="29027">
                  <c:v>3.9487999999999999</c:v>
                </c:pt>
                <c:pt idx="29028">
                  <c:v>3.9490500000000002</c:v>
                </c:pt>
                <c:pt idx="29029">
                  <c:v>3.9493</c:v>
                </c:pt>
                <c:pt idx="29030">
                  <c:v>3.9495499999999995</c:v>
                </c:pt>
                <c:pt idx="29031">
                  <c:v>3.9497999999999998</c:v>
                </c:pt>
                <c:pt idx="29032">
                  <c:v>3.9500500000000001</c:v>
                </c:pt>
                <c:pt idx="29033">
                  <c:v>3.9503000000000004</c:v>
                </c:pt>
                <c:pt idx="29034">
                  <c:v>3.9505499999999998</c:v>
                </c:pt>
                <c:pt idx="29035">
                  <c:v>3.9508000000000001</c:v>
                </c:pt>
                <c:pt idx="29036">
                  <c:v>3.9510500000000004</c:v>
                </c:pt>
                <c:pt idx="29037">
                  <c:v>3.9512999999999998</c:v>
                </c:pt>
                <c:pt idx="29038">
                  <c:v>3.9515499999999997</c:v>
                </c:pt>
                <c:pt idx="29039">
                  <c:v>3.9518</c:v>
                </c:pt>
                <c:pt idx="29040">
                  <c:v>3.9520500000000003</c:v>
                </c:pt>
                <c:pt idx="29041">
                  <c:v>3.9522999999999997</c:v>
                </c:pt>
                <c:pt idx="29042">
                  <c:v>3.95255</c:v>
                </c:pt>
                <c:pt idx="29043">
                  <c:v>3.9528000000000003</c:v>
                </c:pt>
                <c:pt idx="29044">
                  <c:v>3.9530499999999997</c:v>
                </c:pt>
                <c:pt idx="29045">
                  <c:v>3.9533</c:v>
                </c:pt>
                <c:pt idx="29046">
                  <c:v>3.9535499999999999</c:v>
                </c:pt>
                <c:pt idx="29047">
                  <c:v>3.9538000000000002</c:v>
                </c:pt>
                <c:pt idx="29048">
                  <c:v>3.9540499999999996</c:v>
                </c:pt>
                <c:pt idx="29049">
                  <c:v>3.9542999999999999</c:v>
                </c:pt>
                <c:pt idx="29050">
                  <c:v>3.9545500000000002</c:v>
                </c:pt>
                <c:pt idx="29051">
                  <c:v>3.9547999999999996</c:v>
                </c:pt>
                <c:pt idx="29052">
                  <c:v>3.95505</c:v>
                </c:pt>
                <c:pt idx="29053">
                  <c:v>3.9553000000000003</c:v>
                </c:pt>
                <c:pt idx="29054">
                  <c:v>3.9555500000000006</c:v>
                </c:pt>
                <c:pt idx="29055">
                  <c:v>3.9558</c:v>
                </c:pt>
                <c:pt idx="29056">
                  <c:v>3.9560499999999998</c:v>
                </c:pt>
                <c:pt idx="29057">
                  <c:v>3.9563000000000001</c:v>
                </c:pt>
                <c:pt idx="29058">
                  <c:v>3.9565499999999996</c:v>
                </c:pt>
                <c:pt idx="29059">
                  <c:v>3.9567999999999999</c:v>
                </c:pt>
                <c:pt idx="29060">
                  <c:v>3.9570500000000002</c:v>
                </c:pt>
                <c:pt idx="29061">
                  <c:v>3.9573000000000005</c:v>
                </c:pt>
                <c:pt idx="29062">
                  <c:v>3.9575499999999999</c:v>
                </c:pt>
                <c:pt idx="29063">
                  <c:v>3.9578000000000002</c:v>
                </c:pt>
                <c:pt idx="29064">
                  <c:v>3.9580500000000001</c:v>
                </c:pt>
                <c:pt idx="29065">
                  <c:v>3.9582999999999995</c:v>
                </c:pt>
                <c:pt idx="29066">
                  <c:v>3.9585499999999998</c:v>
                </c:pt>
                <c:pt idx="29067">
                  <c:v>3.9588000000000001</c:v>
                </c:pt>
                <c:pt idx="29068">
                  <c:v>3.9590500000000004</c:v>
                </c:pt>
                <c:pt idx="29069">
                  <c:v>3.9592999999999998</c:v>
                </c:pt>
                <c:pt idx="29070">
                  <c:v>3.9595500000000001</c:v>
                </c:pt>
                <c:pt idx="29071">
                  <c:v>3.9598000000000004</c:v>
                </c:pt>
                <c:pt idx="29072">
                  <c:v>3.9600499999999998</c:v>
                </c:pt>
                <c:pt idx="29073">
                  <c:v>3.9603000000000002</c:v>
                </c:pt>
                <c:pt idx="29074">
                  <c:v>3.96055</c:v>
                </c:pt>
                <c:pt idx="29075">
                  <c:v>3.9608000000000003</c:v>
                </c:pt>
                <c:pt idx="29076">
                  <c:v>3.9610499999999997</c:v>
                </c:pt>
                <c:pt idx="29077">
                  <c:v>3.9613</c:v>
                </c:pt>
                <c:pt idx="29078">
                  <c:v>3.9615500000000003</c:v>
                </c:pt>
                <c:pt idx="29079">
                  <c:v>3.9617999999999998</c:v>
                </c:pt>
                <c:pt idx="29080">
                  <c:v>3.9620500000000001</c:v>
                </c:pt>
                <c:pt idx="29081">
                  <c:v>3.9623000000000004</c:v>
                </c:pt>
                <c:pt idx="29082">
                  <c:v>3.9625499999999998</c:v>
                </c:pt>
                <c:pt idx="29083">
                  <c:v>3.9627999999999997</c:v>
                </c:pt>
                <c:pt idx="29084">
                  <c:v>3.96305</c:v>
                </c:pt>
                <c:pt idx="29085">
                  <c:v>3.9633000000000003</c:v>
                </c:pt>
                <c:pt idx="29086">
                  <c:v>3.9635499999999997</c:v>
                </c:pt>
                <c:pt idx="29087">
                  <c:v>3.9638</c:v>
                </c:pt>
                <c:pt idx="29088">
                  <c:v>3.9640500000000003</c:v>
                </c:pt>
                <c:pt idx="29089">
                  <c:v>3.9642999999999997</c:v>
                </c:pt>
                <c:pt idx="29090">
                  <c:v>3.96455</c:v>
                </c:pt>
                <c:pt idx="29091">
                  <c:v>3.9647999999999999</c:v>
                </c:pt>
                <c:pt idx="29092">
                  <c:v>3.9650500000000002</c:v>
                </c:pt>
                <c:pt idx="29093">
                  <c:v>3.9652999999999996</c:v>
                </c:pt>
                <c:pt idx="29094">
                  <c:v>3.9655499999999999</c:v>
                </c:pt>
                <c:pt idx="29095">
                  <c:v>3.9658000000000002</c:v>
                </c:pt>
                <c:pt idx="29096">
                  <c:v>3.9660499999999996</c:v>
                </c:pt>
                <c:pt idx="29097">
                  <c:v>3.9662999999999999</c:v>
                </c:pt>
                <c:pt idx="29098">
                  <c:v>3.9665500000000002</c:v>
                </c:pt>
                <c:pt idx="29099">
                  <c:v>3.9668000000000005</c:v>
                </c:pt>
                <c:pt idx="29100">
                  <c:v>3.9670499999999995</c:v>
                </c:pt>
                <c:pt idx="29101">
                  <c:v>3.9672999999999998</c:v>
                </c:pt>
                <c:pt idx="29102">
                  <c:v>3.9675500000000001</c:v>
                </c:pt>
                <c:pt idx="29103">
                  <c:v>3.9677999999999995</c:v>
                </c:pt>
                <c:pt idx="29104">
                  <c:v>3.9680499999999999</c:v>
                </c:pt>
                <c:pt idx="29105">
                  <c:v>3.9683000000000002</c:v>
                </c:pt>
                <c:pt idx="29106">
                  <c:v>3.9685500000000005</c:v>
                </c:pt>
                <c:pt idx="29107">
                  <c:v>3.9687999999999999</c:v>
                </c:pt>
                <c:pt idx="29108">
                  <c:v>3.9690500000000002</c:v>
                </c:pt>
                <c:pt idx="29109">
                  <c:v>3.9693000000000001</c:v>
                </c:pt>
                <c:pt idx="29110">
                  <c:v>3.9695499999999995</c:v>
                </c:pt>
                <c:pt idx="29111">
                  <c:v>3.9697999999999998</c:v>
                </c:pt>
                <c:pt idx="29112">
                  <c:v>3.9700500000000001</c:v>
                </c:pt>
                <c:pt idx="29113">
                  <c:v>3.9703000000000004</c:v>
                </c:pt>
                <c:pt idx="29114">
                  <c:v>3.9705499999999998</c:v>
                </c:pt>
                <c:pt idx="29115">
                  <c:v>3.9708000000000001</c:v>
                </c:pt>
                <c:pt idx="29116">
                  <c:v>3.9710500000000004</c:v>
                </c:pt>
                <c:pt idx="29117">
                  <c:v>3.9712999999999998</c:v>
                </c:pt>
                <c:pt idx="29118">
                  <c:v>3.9715499999999997</c:v>
                </c:pt>
                <c:pt idx="29119">
                  <c:v>3.9718</c:v>
                </c:pt>
                <c:pt idx="29120">
                  <c:v>3.9720500000000003</c:v>
                </c:pt>
                <c:pt idx="29121">
                  <c:v>3.9722999999999997</c:v>
                </c:pt>
                <c:pt idx="29122">
                  <c:v>3.97255</c:v>
                </c:pt>
                <c:pt idx="29123">
                  <c:v>3.9728000000000003</c:v>
                </c:pt>
                <c:pt idx="29124">
                  <c:v>3.9730499999999997</c:v>
                </c:pt>
                <c:pt idx="29125">
                  <c:v>3.9733000000000001</c:v>
                </c:pt>
                <c:pt idx="29126">
                  <c:v>3.9735500000000004</c:v>
                </c:pt>
                <c:pt idx="29127">
                  <c:v>3.9738000000000002</c:v>
                </c:pt>
                <c:pt idx="29128">
                  <c:v>3.9740499999999996</c:v>
                </c:pt>
                <c:pt idx="29129">
                  <c:v>3.9742999999999999</c:v>
                </c:pt>
                <c:pt idx="29130">
                  <c:v>3.9745500000000002</c:v>
                </c:pt>
                <c:pt idx="29131">
                  <c:v>3.9747999999999997</c:v>
                </c:pt>
                <c:pt idx="29132">
                  <c:v>3.97505</c:v>
                </c:pt>
                <c:pt idx="29133">
                  <c:v>3.9753000000000003</c:v>
                </c:pt>
                <c:pt idx="29134">
                  <c:v>3.9755499999999997</c:v>
                </c:pt>
                <c:pt idx="29135">
                  <c:v>3.9758</c:v>
                </c:pt>
                <c:pt idx="29136">
                  <c:v>3.9760499999999999</c:v>
                </c:pt>
                <c:pt idx="29137">
                  <c:v>3.9763000000000002</c:v>
                </c:pt>
                <c:pt idx="29138">
                  <c:v>3.9765499999999996</c:v>
                </c:pt>
                <c:pt idx="29139">
                  <c:v>3.9767999999999999</c:v>
                </c:pt>
                <c:pt idx="29140">
                  <c:v>3.9770500000000002</c:v>
                </c:pt>
                <c:pt idx="29141">
                  <c:v>3.9772999999999996</c:v>
                </c:pt>
                <c:pt idx="29142">
                  <c:v>3.9775499999999999</c:v>
                </c:pt>
                <c:pt idx="29143">
                  <c:v>3.9778000000000002</c:v>
                </c:pt>
                <c:pt idx="29144">
                  <c:v>3.9780500000000005</c:v>
                </c:pt>
                <c:pt idx="29145">
                  <c:v>3.9782999999999995</c:v>
                </c:pt>
                <c:pt idx="29146">
                  <c:v>3.9785499999999998</c:v>
                </c:pt>
                <c:pt idx="29147">
                  <c:v>3.9788000000000001</c:v>
                </c:pt>
                <c:pt idx="29148">
                  <c:v>3.9790499999999995</c:v>
                </c:pt>
                <c:pt idx="29149">
                  <c:v>3.9792999999999998</c:v>
                </c:pt>
                <c:pt idx="29150">
                  <c:v>3.9795500000000001</c:v>
                </c:pt>
                <c:pt idx="29151">
                  <c:v>3.9798000000000004</c:v>
                </c:pt>
                <c:pt idx="29152">
                  <c:v>3.9800499999999999</c:v>
                </c:pt>
                <c:pt idx="29153">
                  <c:v>3.9803000000000002</c:v>
                </c:pt>
                <c:pt idx="29154">
                  <c:v>3.98055</c:v>
                </c:pt>
                <c:pt idx="29155">
                  <c:v>3.9807999999999995</c:v>
                </c:pt>
                <c:pt idx="29156">
                  <c:v>3.9810499999999998</c:v>
                </c:pt>
                <c:pt idx="29157">
                  <c:v>3.9813000000000001</c:v>
                </c:pt>
                <c:pt idx="29158">
                  <c:v>3.9815500000000004</c:v>
                </c:pt>
                <c:pt idx="29159">
                  <c:v>3.9817999999999998</c:v>
                </c:pt>
                <c:pt idx="29160">
                  <c:v>3.9820500000000001</c:v>
                </c:pt>
                <c:pt idx="29161">
                  <c:v>3.9823000000000004</c:v>
                </c:pt>
                <c:pt idx="29162">
                  <c:v>3.9825499999999998</c:v>
                </c:pt>
                <c:pt idx="29163">
                  <c:v>3.9827999999999997</c:v>
                </c:pt>
                <c:pt idx="29164">
                  <c:v>3.98305</c:v>
                </c:pt>
                <c:pt idx="29165">
                  <c:v>3.9833000000000003</c:v>
                </c:pt>
                <c:pt idx="29166">
                  <c:v>3.9835499999999997</c:v>
                </c:pt>
                <c:pt idx="29167">
                  <c:v>3.9838</c:v>
                </c:pt>
                <c:pt idx="29168">
                  <c:v>3.9840500000000003</c:v>
                </c:pt>
                <c:pt idx="29169">
                  <c:v>3.9842999999999997</c:v>
                </c:pt>
                <c:pt idx="29170">
                  <c:v>3.98455</c:v>
                </c:pt>
                <c:pt idx="29171">
                  <c:v>3.9848000000000003</c:v>
                </c:pt>
                <c:pt idx="29172">
                  <c:v>3.9850500000000002</c:v>
                </c:pt>
                <c:pt idx="29173">
                  <c:v>3.9852999999999996</c:v>
                </c:pt>
                <c:pt idx="29174">
                  <c:v>3.9855499999999999</c:v>
                </c:pt>
                <c:pt idx="29175">
                  <c:v>3.9858000000000002</c:v>
                </c:pt>
                <c:pt idx="29176">
                  <c:v>3.9860499999999996</c:v>
                </c:pt>
                <c:pt idx="29177">
                  <c:v>3.9863</c:v>
                </c:pt>
                <c:pt idx="29178">
                  <c:v>3.9865500000000003</c:v>
                </c:pt>
                <c:pt idx="29179">
                  <c:v>3.9868000000000006</c:v>
                </c:pt>
                <c:pt idx="29180">
                  <c:v>3.98705</c:v>
                </c:pt>
                <c:pt idx="29181">
                  <c:v>3.9872999999999998</c:v>
                </c:pt>
                <c:pt idx="29182">
                  <c:v>3.9875500000000001</c:v>
                </c:pt>
                <c:pt idx="29183">
                  <c:v>3.9877999999999996</c:v>
                </c:pt>
                <c:pt idx="29184">
                  <c:v>3.9880499999999999</c:v>
                </c:pt>
                <c:pt idx="29185">
                  <c:v>3.9883000000000002</c:v>
                </c:pt>
                <c:pt idx="29186">
                  <c:v>3.9885500000000005</c:v>
                </c:pt>
                <c:pt idx="29187">
                  <c:v>3.9887999999999999</c:v>
                </c:pt>
                <c:pt idx="29188">
                  <c:v>3.9890500000000002</c:v>
                </c:pt>
                <c:pt idx="29189">
                  <c:v>3.9893000000000005</c:v>
                </c:pt>
                <c:pt idx="29190">
                  <c:v>3.9895499999999995</c:v>
                </c:pt>
                <c:pt idx="29191">
                  <c:v>3.9897999999999998</c:v>
                </c:pt>
                <c:pt idx="29192">
                  <c:v>3.9900500000000001</c:v>
                </c:pt>
                <c:pt idx="29193">
                  <c:v>3.9902999999999995</c:v>
                </c:pt>
                <c:pt idx="29194">
                  <c:v>3.9905499999999998</c:v>
                </c:pt>
                <c:pt idx="29195">
                  <c:v>3.9908000000000001</c:v>
                </c:pt>
                <c:pt idx="29196">
                  <c:v>3.9910500000000004</c:v>
                </c:pt>
                <c:pt idx="29197">
                  <c:v>3.9912999999999998</c:v>
                </c:pt>
                <c:pt idx="29198">
                  <c:v>3.9915500000000002</c:v>
                </c:pt>
                <c:pt idx="29199">
                  <c:v>3.9918</c:v>
                </c:pt>
                <c:pt idx="29200">
                  <c:v>3.9920499999999994</c:v>
                </c:pt>
                <c:pt idx="29201">
                  <c:v>3.9922999999999997</c:v>
                </c:pt>
                <c:pt idx="29202">
                  <c:v>3.99255</c:v>
                </c:pt>
                <c:pt idx="29203">
                  <c:v>3.9928000000000003</c:v>
                </c:pt>
                <c:pt idx="29204">
                  <c:v>3.9930499999999998</c:v>
                </c:pt>
                <c:pt idx="29205">
                  <c:v>3.9933000000000001</c:v>
                </c:pt>
                <c:pt idx="29206">
                  <c:v>3.9935500000000004</c:v>
                </c:pt>
                <c:pt idx="29207">
                  <c:v>3.9937999999999998</c:v>
                </c:pt>
                <c:pt idx="29208">
                  <c:v>3.9940499999999997</c:v>
                </c:pt>
                <c:pt idx="29209">
                  <c:v>3.9943</c:v>
                </c:pt>
                <c:pt idx="29210">
                  <c:v>3.9945500000000003</c:v>
                </c:pt>
                <c:pt idx="29211">
                  <c:v>3.9947999999999997</c:v>
                </c:pt>
                <c:pt idx="29212">
                  <c:v>3.99505</c:v>
                </c:pt>
                <c:pt idx="29213">
                  <c:v>3.9953000000000003</c:v>
                </c:pt>
                <c:pt idx="29214">
                  <c:v>3.9955499999999997</c:v>
                </c:pt>
                <c:pt idx="29215">
                  <c:v>3.9958</c:v>
                </c:pt>
                <c:pt idx="29216">
                  <c:v>3.9960500000000003</c:v>
                </c:pt>
                <c:pt idx="29217">
                  <c:v>3.9963000000000002</c:v>
                </c:pt>
                <c:pt idx="29218">
                  <c:v>3.9965499999999996</c:v>
                </c:pt>
                <c:pt idx="29219">
                  <c:v>3.9967999999999999</c:v>
                </c:pt>
                <c:pt idx="29220">
                  <c:v>3.9970500000000002</c:v>
                </c:pt>
                <c:pt idx="29221">
                  <c:v>3.9972999999999996</c:v>
                </c:pt>
                <c:pt idx="29222">
                  <c:v>3.9975499999999999</c:v>
                </c:pt>
                <c:pt idx="29223">
                  <c:v>3.9978000000000002</c:v>
                </c:pt>
                <c:pt idx="29224">
                  <c:v>3.9980500000000005</c:v>
                </c:pt>
                <c:pt idx="29225">
                  <c:v>3.9983</c:v>
                </c:pt>
                <c:pt idx="29226">
                  <c:v>3.9985499999999998</c:v>
                </c:pt>
                <c:pt idx="29227">
                  <c:v>3.9988000000000001</c:v>
                </c:pt>
                <c:pt idx="29228">
                  <c:v>3.9990499999999995</c:v>
                </c:pt>
                <c:pt idx="29229">
                  <c:v>3.9992999999999999</c:v>
                </c:pt>
                <c:pt idx="29230">
                  <c:v>3.9995500000000002</c:v>
                </c:pt>
                <c:pt idx="29231">
                  <c:v>3.9998000000000005</c:v>
                </c:pt>
                <c:pt idx="29232">
                  <c:v>4.0000499999999999</c:v>
                </c:pt>
              </c:numCache>
            </c:numRef>
          </c:xVal>
          <c:yVal>
            <c:numRef>
              <c:f>ECN_pen_scipy!$H$6:$H$29238</c:f>
              <c:numCache>
                <c:formatCode>General</c:formatCode>
                <c:ptCount val="292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0.118827</c:v>
                </c:pt>
                <c:pt idx="54">
                  <c:v>0.118827</c:v>
                </c:pt>
                <c:pt idx="55">
                  <c:v>0.118827</c:v>
                </c:pt>
                <c:pt idx="56">
                  <c:v>0.118827</c:v>
                </c:pt>
                <c:pt idx="57">
                  <c:v>0.118827</c:v>
                </c:pt>
                <c:pt idx="58">
                  <c:v>0.118827</c:v>
                </c:pt>
                <c:pt idx="59">
                  <c:v>0.118827</c:v>
                </c:pt>
                <c:pt idx="60">
                  <c:v>0.118827</c:v>
                </c:pt>
                <c:pt idx="61">
                  <c:v>0.118827</c:v>
                </c:pt>
                <c:pt idx="62">
                  <c:v>0.118827</c:v>
                </c:pt>
                <c:pt idx="63">
                  <c:v>0.118827</c:v>
                </c:pt>
                <c:pt idx="64">
                  <c:v>0.118827</c:v>
                </c:pt>
                <c:pt idx="65">
                  <c:v>0.118827</c:v>
                </c:pt>
                <c:pt idx="66">
                  <c:v>0.118827</c:v>
                </c:pt>
                <c:pt idx="67">
                  <c:v>0.118827</c:v>
                </c:pt>
                <c:pt idx="68">
                  <c:v>0.118827</c:v>
                </c:pt>
                <c:pt idx="69">
                  <c:v>0.118827</c:v>
                </c:pt>
                <c:pt idx="70">
                  <c:v>0.118827</c:v>
                </c:pt>
                <c:pt idx="71">
                  <c:v>0.118827</c:v>
                </c:pt>
                <c:pt idx="72">
                  <c:v>0.118827</c:v>
                </c:pt>
                <c:pt idx="73">
                  <c:v>0.118827</c:v>
                </c:pt>
                <c:pt idx="74">
                  <c:v>0.118827</c:v>
                </c:pt>
                <c:pt idx="75">
                  <c:v>0.118827</c:v>
                </c:pt>
                <c:pt idx="76">
                  <c:v>0.118827</c:v>
                </c:pt>
                <c:pt idx="77">
                  <c:v>0.118827</c:v>
                </c:pt>
                <c:pt idx="78">
                  <c:v>0.118827</c:v>
                </c:pt>
                <c:pt idx="79">
                  <c:v>0.118827</c:v>
                </c:pt>
                <c:pt idx="80">
                  <c:v>0.118827</c:v>
                </c:pt>
                <c:pt idx="81">
                  <c:v>0.118827</c:v>
                </c:pt>
                <c:pt idx="82">
                  <c:v>0.118827</c:v>
                </c:pt>
                <c:pt idx="83">
                  <c:v>0.118827</c:v>
                </c:pt>
                <c:pt idx="84">
                  <c:v>0.118827</c:v>
                </c:pt>
                <c:pt idx="85">
                  <c:v>0.118827</c:v>
                </c:pt>
                <c:pt idx="86">
                  <c:v>0.118827</c:v>
                </c:pt>
                <c:pt idx="87">
                  <c:v>0.118827</c:v>
                </c:pt>
                <c:pt idx="88">
                  <c:v>0.118827</c:v>
                </c:pt>
                <c:pt idx="89">
                  <c:v>0.118827</c:v>
                </c:pt>
                <c:pt idx="90">
                  <c:v>0.118827</c:v>
                </c:pt>
                <c:pt idx="91">
                  <c:v>0.118827</c:v>
                </c:pt>
                <c:pt idx="92">
                  <c:v>0.118827</c:v>
                </c:pt>
                <c:pt idx="93">
                  <c:v>0.118827</c:v>
                </c:pt>
                <c:pt idx="94">
                  <c:v>0.118827</c:v>
                </c:pt>
                <c:pt idx="95">
                  <c:v>0.118827</c:v>
                </c:pt>
                <c:pt idx="96">
                  <c:v>0.118827</c:v>
                </c:pt>
                <c:pt idx="97">
                  <c:v>0.118827</c:v>
                </c:pt>
                <c:pt idx="98">
                  <c:v>0.118827</c:v>
                </c:pt>
                <c:pt idx="99">
                  <c:v>0.118827</c:v>
                </c:pt>
                <c:pt idx="100">
                  <c:v>0.118827</c:v>
                </c:pt>
                <c:pt idx="101">
                  <c:v>0.118827</c:v>
                </c:pt>
                <c:pt idx="102">
                  <c:v>0.118827</c:v>
                </c:pt>
                <c:pt idx="103">
                  <c:v>0.118827</c:v>
                </c:pt>
                <c:pt idx="104">
                  <c:v>0.118827</c:v>
                </c:pt>
                <c:pt idx="105">
                  <c:v>0.118827</c:v>
                </c:pt>
                <c:pt idx="106">
                  <c:v>0.118827</c:v>
                </c:pt>
                <c:pt idx="107">
                  <c:v>0.118827</c:v>
                </c:pt>
                <c:pt idx="108">
                  <c:v>0.118827</c:v>
                </c:pt>
                <c:pt idx="109">
                  <c:v>0.118827</c:v>
                </c:pt>
                <c:pt idx="110">
                  <c:v>0.118827</c:v>
                </c:pt>
                <c:pt idx="111">
                  <c:v>0.118827</c:v>
                </c:pt>
                <c:pt idx="112">
                  <c:v>0.118827</c:v>
                </c:pt>
                <c:pt idx="113">
                  <c:v>0.118827</c:v>
                </c:pt>
                <c:pt idx="114">
                  <c:v>0.118827</c:v>
                </c:pt>
                <c:pt idx="115">
                  <c:v>0.118827</c:v>
                </c:pt>
                <c:pt idx="116">
                  <c:v>0.118827</c:v>
                </c:pt>
                <c:pt idx="117">
                  <c:v>0.118827</c:v>
                </c:pt>
                <c:pt idx="118">
                  <c:v>0.118827</c:v>
                </c:pt>
                <c:pt idx="119">
                  <c:v>0.118827</c:v>
                </c:pt>
                <c:pt idx="120">
                  <c:v>0.118827</c:v>
                </c:pt>
                <c:pt idx="121">
                  <c:v>0.118827</c:v>
                </c:pt>
                <c:pt idx="122">
                  <c:v>0.118827</c:v>
                </c:pt>
                <c:pt idx="123">
                  <c:v>0.118827</c:v>
                </c:pt>
                <c:pt idx="124">
                  <c:v>0.118827</c:v>
                </c:pt>
                <c:pt idx="125">
                  <c:v>0.118827</c:v>
                </c:pt>
                <c:pt idx="126">
                  <c:v>0.118827</c:v>
                </c:pt>
                <c:pt idx="127">
                  <c:v>0.118827</c:v>
                </c:pt>
                <c:pt idx="128">
                  <c:v>0.118827</c:v>
                </c:pt>
                <c:pt idx="129">
                  <c:v>0.118827</c:v>
                </c:pt>
                <c:pt idx="130">
                  <c:v>0.118827</c:v>
                </c:pt>
                <c:pt idx="131">
                  <c:v>0.118827</c:v>
                </c:pt>
                <c:pt idx="132">
                  <c:v>0.118827</c:v>
                </c:pt>
                <c:pt idx="133">
                  <c:v>0.118827</c:v>
                </c:pt>
                <c:pt idx="134">
                  <c:v>0.118827</c:v>
                </c:pt>
                <c:pt idx="135">
                  <c:v>0.118827</c:v>
                </c:pt>
                <c:pt idx="136">
                  <c:v>0.118827</c:v>
                </c:pt>
                <c:pt idx="137">
                  <c:v>0.118827</c:v>
                </c:pt>
                <c:pt idx="138">
                  <c:v>0.118827</c:v>
                </c:pt>
                <c:pt idx="139">
                  <c:v>0.118827</c:v>
                </c:pt>
                <c:pt idx="140">
                  <c:v>0.118827</c:v>
                </c:pt>
                <c:pt idx="141">
                  <c:v>0.118827</c:v>
                </c:pt>
                <c:pt idx="142">
                  <c:v>0.118827</c:v>
                </c:pt>
                <c:pt idx="143">
                  <c:v>0.118827</c:v>
                </c:pt>
                <c:pt idx="144">
                  <c:v>0.35722300000000001</c:v>
                </c:pt>
                <c:pt idx="145">
                  <c:v>0.35722300000000001</c:v>
                </c:pt>
                <c:pt idx="146">
                  <c:v>0.35722300000000001</c:v>
                </c:pt>
                <c:pt idx="147">
                  <c:v>0.35722300000000001</c:v>
                </c:pt>
                <c:pt idx="148">
                  <c:v>0.35722300000000001</c:v>
                </c:pt>
                <c:pt idx="149">
                  <c:v>0.35722300000000001</c:v>
                </c:pt>
                <c:pt idx="150">
                  <c:v>0.35722300000000001</c:v>
                </c:pt>
                <c:pt idx="151">
                  <c:v>0.35722300000000001</c:v>
                </c:pt>
                <c:pt idx="152">
                  <c:v>0.35722300000000001</c:v>
                </c:pt>
                <c:pt idx="153">
                  <c:v>0.35722300000000001</c:v>
                </c:pt>
                <c:pt idx="154">
                  <c:v>0.35722300000000001</c:v>
                </c:pt>
                <c:pt idx="155">
                  <c:v>0.37434300000000004</c:v>
                </c:pt>
                <c:pt idx="156">
                  <c:v>0.37434300000000004</c:v>
                </c:pt>
                <c:pt idx="157">
                  <c:v>0.37434300000000004</c:v>
                </c:pt>
                <c:pt idx="158">
                  <c:v>0.37434300000000004</c:v>
                </c:pt>
                <c:pt idx="159">
                  <c:v>0.37434300000000004</c:v>
                </c:pt>
                <c:pt idx="160">
                  <c:v>0.37434300000000004</c:v>
                </c:pt>
                <c:pt idx="161">
                  <c:v>0.37434300000000004</c:v>
                </c:pt>
                <c:pt idx="162">
                  <c:v>0.37434300000000004</c:v>
                </c:pt>
                <c:pt idx="163">
                  <c:v>0.37434300000000004</c:v>
                </c:pt>
                <c:pt idx="164">
                  <c:v>0.37434300000000004</c:v>
                </c:pt>
                <c:pt idx="165">
                  <c:v>0.37434300000000004</c:v>
                </c:pt>
                <c:pt idx="166">
                  <c:v>0.37434300000000004</c:v>
                </c:pt>
                <c:pt idx="167">
                  <c:v>0.37434300000000004</c:v>
                </c:pt>
                <c:pt idx="168">
                  <c:v>0.37434300000000004</c:v>
                </c:pt>
                <c:pt idx="169">
                  <c:v>0.37434300000000004</c:v>
                </c:pt>
                <c:pt idx="170">
                  <c:v>0.37434300000000004</c:v>
                </c:pt>
                <c:pt idx="171">
                  <c:v>0.37434300000000004</c:v>
                </c:pt>
                <c:pt idx="172">
                  <c:v>0.37434300000000004</c:v>
                </c:pt>
                <c:pt idx="173">
                  <c:v>0.37434300000000004</c:v>
                </c:pt>
                <c:pt idx="174">
                  <c:v>0.37434300000000004</c:v>
                </c:pt>
                <c:pt idx="175">
                  <c:v>0.467117</c:v>
                </c:pt>
                <c:pt idx="176">
                  <c:v>0.467117</c:v>
                </c:pt>
                <c:pt idx="177">
                  <c:v>0.467117</c:v>
                </c:pt>
                <c:pt idx="178">
                  <c:v>0.467117</c:v>
                </c:pt>
                <c:pt idx="179">
                  <c:v>0.467117</c:v>
                </c:pt>
                <c:pt idx="180">
                  <c:v>0.467117</c:v>
                </c:pt>
                <c:pt idx="181">
                  <c:v>0.467117</c:v>
                </c:pt>
                <c:pt idx="182">
                  <c:v>0.467117</c:v>
                </c:pt>
                <c:pt idx="183">
                  <c:v>0.467117</c:v>
                </c:pt>
                <c:pt idx="184">
                  <c:v>0.467117</c:v>
                </c:pt>
                <c:pt idx="185">
                  <c:v>0.467117</c:v>
                </c:pt>
                <c:pt idx="186">
                  <c:v>0.467117</c:v>
                </c:pt>
                <c:pt idx="187">
                  <c:v>0.467117</c:v>
                </c:pt>
                <c:pt idx="188">
                  <c:v>0.51680700000000002</c:v>
                </c:pt>
                <c:pt idx="189">
                  <c:v>0.51680700000000002</c:v>
                </c:pt>
                <c:pt idx="190">
                  <c:v>0.51680700000000002</c:v>
                </c:pt>
                <c:pt idx="191">
                  <c:v>0.51680700000000002</c:v>
                </c:pt>
                <c:pt idx="192">
                  <c:v>0.56499999999999995</c:v>
                </c:pt>
                <c:pt idx="193">
                  <c:v>0.56499999999999995</c:v>
                </c:pt>
                <c:pt idx="194">
                  <c:v>0.56499999999999995</c:v>
                </c:pt>
                <c:pt idx="195">
                  <c:v>0.56499999999999995</c:v>
                </c:pt>
                <c:pt idx="196">
                  <c:v>0.56499999999999995</c:v>
                </c:pt>
                <c:pt idx="197">
                  <c:v>0.56499999999999995</c:v>
                </c:pt>
                <c:pt idx="198">
                  <c:v>0.56499999999999995</c:v>
                </c:pt>
                <c:pt idx="199">
                  <c:v>0.56499999999999995</c:v>
                </c:pt>
                <c:pt idx="200">
                  <c:v>0.59651200000000004</c:v>
                </c:pt>
                <c:pt idx="201">
                  <c:v>0.59651200000000004</c:v>
                </c:pt>
                <c:pt idx="202">
                  <c:v>0.59651200000000004</c:v>
                </c:pt>
                <c:pt idx="203">
                  <c:v>0.60672599999999999</c:v>
                </c:pt>
                <c:pt idx="204">
                  <c:v>0.60672599999999999</c:v>
                </c:pt>
                <c:pt idx="205">
                  <c:v>0.60672599999999999</c:v>
                </c:pt>
                <c:pt idx="206">
                  <c:v>0.60672599999999999</c:v>
                </c:pt>
                <c:pt idx="207">
                  <c:v>0.60672599999999999</c:v>
                </c:pt>
                <c:pt idx="208">
                  <c:v>0.60672599999999999</c:v>
                </c:pt>
                <c:pt idx="209">
                  <c:v>0.63484200000000002</c:v>
                </c:pt>
                <c:pt idx="210">
                  <c:v>0.63484200000000002</c:v>
                </c:pt>
                <c:pt idx="211">
                  <c:v>0.63484200000000002</c:v>
                </c:pt>
                <c:pt idx="212">
                  <c:v>0.63484200000000002</c:v>
                </c:pt>
                <c:pt idx="213">
                  <c:v>0.66321399999999997</c:v>
                </c:pt>
                <c:pt idx="214">
                  <c:v>0.66321399999999997</c:v>
                </c:pt>
                <c:pt idx="215">
                  <c:v>0.66321399999999997</c:v>
                </c:pt>
                <c:pt idx="216">
                  <c:v>0.70150000000000001</c:v>
                </c:pt>
                <c:pt idx="217">
                  <c:v>0.70150000000000001</c:v>
                </c:pt>
                <c:pt idx="218">
                  <c:v>0.70150000000000001</c:v>
                </c:pt>
                <c:pt idx="219">
                  <c:v>0.70150000000000001</c:v>
                </c:pt>
                <c:pt idx="220">
                  <c:v>0.70150000000000001</c:v>
                </c:pt>
                <c:pt idx="221">
                  <c:v>0.72595600000000005</c:v>
                </c:pt>
                <c:pt idx="222">
                  <c:v>0.72595600000000005</c:v>
                </c:pt>
                <c:pt idx="223">
                  <c:v>0.74283699999999997</c:v>
                </c:pt>
                <c:pt idx="224">
                  <c:v>0.750892</c:v>
                </c:pt>
                <c:pt idx="225">
                  <c:v>0.750892</c:v>
                </c:pt>
                <c:pt idx="226">
                  <c:v>0.750892</c:v>
                </c:pt>
                <c:pt idx="227">
                  <c:v>0.750892</c:v>
                </c:pt>
                <c:pt idx="228">
                  <c:v>0.77361599999999997</c:v>
                </c:pt>
                <c:pt idx="229">
                  <c:v>0.79940600000000006</c:v>
                </c:pt>
                <c:pt idx="230">
                  <c:v>0.79940600000000006</c:v>
                </c:pt>
                <c:pt idx="231">
                  <c:v>0.79940600000000006</c:v>
                </c:pt>
                <c:pt idx="232">
                  <c:v>0.82094999999999996</c:v>
                </c:pt>
                <c:pt idx="233">
                  <c:v>0.82094999999999996</c:v>
                </c:pt>
                <c:pt idx="234">
                  <c:v>0.83591499999999996</c:v>
                </c:pt>
                <c:pt idx="235">
                  <c:v>0.84308099999999997</c:v>
                </c:pt>
                <c:pt idx="236">
                  <c:v>0.84308099999999997</c:v>
                </c:pt>
                <c:pt idx="237">
                  <c:v>0.86338199999999998</c:v>
                </c:pt>
                <c:pt idx="238">
                  <c:v>0.86338199999999998</c:v>
                </c:pt>
                <c:pt idx="239">
                  <c:v>0.86338199999999998</c:v>
                </c:pt>
                <c:pt idx="240">
                  <c:v>0.89942099999999991</c:v>
                </c:pt>
                <c:pt idx="241">
                  <c:v>0.89942099999999991</c:v>
                </c:pt>
                <c:pt idx="242">
                  <c:v>0.91862200000000005</c:v>
                </c:pt>
                <c:pt idx="243">
                  <c:v>0.91862200000000005</c:v>
                </c:pt>
                <c:pt idx="244">
                  <c:v>0.93845299999999998</c:v>
                </c:pt>
                <c:pt idx="245">
                  <c:v>0.93845299999999998</c:v>
                </c:pt>
                <c:pt idx="246">
                  <c:v>0.95673199999999992</c:v>
                </c:pt>
                <c:pt idx="247">
                  <c:v>0.96066399999999996</c:v>
                </c:pt>
                <c:pt idx="248">
                  <c:v>0.9861939999999999</c:v>
                </c:pt>
                <c:pt idx="249">
                  <c:v>0.98757300000000003</c:v>
                </c:pt>
                <c:pt idx="250">
                  <c:v>1.00482</c:v>
                </c:pt>
                <c:pt idx="251">
                  <c:v>1.00482</c:v>
                </c:pt>
                <c:pt idx="252">
                  <c:v>1.00482</c:v>
                </c:pt>
                <c:pt idx="253">
                  <c:v>1.03613</c:v>
                </c:pt>
                <c:pt idx="254">
                  <c:v>1.05271</c:v>
                </c:pt>
                <c:pt idx="255">
                  <c:v>1.06152</c:v>
                </c:pt>
                <c:pt idx="256">
                  <c:v>1.0808199999999999</c:v>
                </c:pt>
                <c:pt idx="257">
                  <c:v>1.0808199999999999</c:v>
                </c:pt>
                <c:pt idx="258">
                  <c:v>1.0966</c:v>
                </c:pt>
                <c:pt idx="259">
                  <c:v>1.0966</c:v>
                </c:pt>
                <c:pt idx="260">
                  <c:v>1.1222700000000001</c:v>
                </c:pt>
                <c:pt idx="261">
                  <c:v>1.13551</c:v>
                </c:pt>
                <c:pt idx="262">
                  <c:v>1.1506699999999999</c:v>
                </c:pt>
                <c:pt idx="263">
                  <c:v>1.1506699999999999</c:v>
                </c:pt>
                <c:pt idx="264">
                  <c:v>1.1764300000000001</c:v>
                </c:pt>
                <c:pt idx="265">
                  <c:v>1.1764300000000001</c:v>
                </c:pt>
                <c:pt idx="266">
                  <c:v>1.1909500000000002</c:v>
                </c:pt>
                <c:pt idx="267">
                  <c:v>1.1942000000000002</c:v>
                </c:pt>
                <c:pt idx="268">
                  <c:v>1.21462</c:v>
                </c:pt>
                <c:pt idx="269">
                  <c:v>1.2253500000000002</c:v>
                </c:pt>
                <c:pt idx="270">
                  <c:v>1.23916</c:v>
                </c:pt>
                <c:pt idx="271">
                  <c:v>1.25013</c:v>
                </c:pt>
                <c:pt idx="272">
                  <c:v>1.27389</c:v>
                </c:pt>
                <c:pt idx="273">
                  <c:v>1.27389</c:v>
                </c:pt>
                <c:pt idx="274">
                  <c:v>1.2872999999999999</c:v>
                </c:pt>
                <c:pt idx="275">
                  <c:v>1.2944499999999999</c:v>
                </c:pt>
                <c:pt idx="276">
                  <c:v>1.3191900000000001</c:v>
                </c:pt>
                <c:pt idx="277">
                  <c:v>1.3191900000000001</c:v>
                </c:pt>
                <c:pt idx="278">
                  <c:v>1.33203</c:v>
                </c:pt>
                <c:pt idx="279">
                  <c:v>1.33928</c:v>
                </c:pt>
                <c:pt idx="280">
                  <c:v>1.3727800000000001</c:v>
                </c:pt>
                <c:pt idx="281">
                  <c:v>1.3727800000000001</c:v>
                </c:pt>
                <c:pt idx="282">
                  <c:v>1.38524</c:v>
                </c:pt>
                <c:pt idx="283">
                  <c:v>1.38524</c:v>
                </c:pt>
                <c:pt idx="284">
                  <c:v>1.41493</c:v>
                </c:pt>
                <c:pt idx="285">
                  <c:v>1.4269099999999999</c:v>
                </c:pt>
                <c:pt idx="286">
                  <c:v>1.4269099999999999</c:v>
                </c:pt>
                <c:pt idx="287">
                  <c:v>1.4466299999999999</c:v>
                </c:pt>
                <c:pt idx="288">
                  <c:v>1.4466299999999999</c:v>
                </c:pt>
                <c:pt idx="289">
                  <c:v>1.4637199999999999</c:v>
                </c:pt>
                <c:pt idx="290">
                  <c:v>1.48445</c:v>
                </c:pt>
                <c:pt idx="291">
                  <c:v>1.4941500000000001</c:v>
                </c:pt>
                <c:pt idx="292">
                  <c:v>1.5121900000000001</c:v>
                </c:pt>
                <c:pt idx="293">
                  <c:v>1.5234099999999999</c:v>
                </c:pt>
                <c:pt idx="294">
                  <c:v>1.5297500000000002</c:v>
                </c:pt>
                <c:pt idx="295">
                  <c:v>1.5418999999999998</c:v>
                </c:pt>
                <c:pt idx="296">
                  <c:v>1.5579400000000001</c:v>
                </c:pt>
                <c:pt idx="297">
                  <c:v>1.56871</c:v>
                </c:pt>
                <c:pt idx="298">
                  <c:v>1.5847</c:v>
                </c:pt>
                <c:pt idx="299">
                  <c:v>1.6025700000000001</c:v>
                </c:pt>
                <c:pt idx="300">
                  <c:v>1.6212500000000001</c:v>
                </c:pt>
                <c:pt idx="301">
                  <c:v>1.6212500000000001</c:v>
                </c:pt>
                <c:pt idx="302">
                  <c:v>1.63863</c:v>
                </c:pt>
                <c:pt idx="303">
                  <c:v>1.63863</c:v>
                </c:pt>
                <c:pt idx="304">
                  <c:v>1.6638899999999999</c:v>
                </c:pt>
                <c:pt idx="305">
                  <c:v>1.6807300000000001</c:v>
                </c:pt>
                <c:pt idx="306">
                  <c:v>1.6807300000000001</c:v>
                </c:pt>
                <c:pt idx="307">
                  <c:v>1.6930000000000001</c:v>
                </c:pt>
                <c:pt idx="308">
                  <c:v>1.7202000000000002</c:v>
                </c:pt>
                <c:pt idx="309">
                  <c:v>1.7365900000000001</c:v>
                </c:pt>
                <c:pt idx="310">
                  <c:v>1.7365900000000001</c:v>
                </c:pt>
                <c:pt idx="311">
                  <c:v>1.76044</c:v>
                </c:pt>
                <c:pt idx="312">
                  <c:v>1.77637</c:v>
                </c:pt>
                <c:pt idx="313">
                  <c:v>1.7813099999999999</c:v>
                </c:pt>
                <c:pt idx="314">
                  <c:v>1.80616</c:v>
                </c:pt>
                <c:pt idx="315">
                  <c:v>1.8200700000000001</c:v>
                </c:pt>
                <c:pt idx="316">
                  <c:v>1.83558</c:v>
                </c:pt>
                <c:pt idx="317">
                  <c:v>1.843</c:v>
                </c:pt>
                <c:pt idx="318">
                  <c:v>1.85816</c:v>
                </c:pt>
                <c:pt idx="319">
                  <c:v>1.8732499999999999</c:v>
                </c:pt>
                <c:pt idx="320">
                  <c:v>1.8941999999999999</c:v>
                </c:pt>
                <c:pt idx="321">
                  <c:v>1.9015299999999999</c:v>
                </c:pt>
                <c:pt idx="322">
                  <c:v>1.9208099999999999</c:v>
                </c:pt>
                <c:pt idx="323">
                  <c:v>1.93655</c:v>
                </c:pt>
                <c:pt idx="324">
                  <c:v>1.95686</c:v>
                </c:pt>
                <c:pt idx="325">
                  <c:v>1.9712000000000003</c:v>
                </c:pt>
                <c:pt idx="326">
                  <c:v>1.9911199999999998</c:v>
                </c:pt>
                <c:pt idx="327">
                  <c:v>1.9980900000000001</c:v>
                </c:pt>
                <c:pt idx="328">
                  <c:v>2.0164499999999999</c:v>
                </c:pt>
                <c:pt idx="329">
                  <c:v>2.03145</c:v>
                </c:pt>
                <c:pt idx="330">
                  <c:v>2.0564099999999996</c:v>
                </c:pt>
                <c:pt idx="331">
                  <c:v>2.0700599999999998</c:v>
                </c:pt>
                <c:pt idx="332">
                  <c:v>2.0890300000000002</c:v>
                </c:pt>
                <c:pt idx="333">
                  <c:v>2.1089699999999998</c:v>
                </c:pt>
                <c:pt idx="334">
                  <c:v>2.1131899999999999</c:v>
                </c:pt>
                <c:pt idx="335">
                  <c:v>2.1396000000000002</c:v>
                </c:pt>
                <c:pt idx="336">
                  <c:v>2.1566799999999997</c:v>
                </c:pt>
                <c:pt idx="337">
                  <c:v>2.1705800000000002</c:v>
                </c:pt>
                <c:pt idx="338">
                  <c:v>2.1941700000000002</c:v>
                </c:pt>
                <c:pt idx="339">
                  <c:v>2.2068600000000003</c:v>
                </c:pt>
                <c:pt idx="340">
                  <c:v>2.2287600000000003</c:v>
                </c:pt>
                <c:pt idx="341">
                  <c:v>2.2485200000000001</c:v>
                </c:pt>
                <c:pt idx="342">
                  <c:v>2.2700300000000002</c:v>
                </c:pt>
                <c:pt idx="343">
                  <c:v>2.27522</c:v>
                </c:pt>
                <c:pt idx="344">
                  <c:v>2.3055800000000004</c:v>
                </c:pt>
                <c:pt idx="345">
                  <c:v>2.32254</c:v>
                </c:pt>
                <c:pt idx="346">
                  <c:v>2.3454800000000002</c:v>
                </c:pt>
                <c:pt idx="347">
                  <c:v>2.36206</c:v>
                </c:pt>
                <c:pt idx="348">
                  <c:v>2.3710900000000001</c:v>
                </c:pt>
                <c:pt idx="349">
                  <c:v>2.3933600000000004</c:v>
                </c:pt>
                <c:pt idx="350">
                  <c:v>2.40896</c:v>
                </c:pt>
                <c:pt idx="351">
                  <c:v>2.4319099999999998</c:v>
                </c:pt>
                <c:pt idx="352">
                  <c:v>2.4592099999999997</c:v>
                </c:pt>
                <c:pt idx="353">
                  <c:v>2.4592099999999997</c:v>
                </c:pt>
                <c:pt idx="354">
                  <c:v>2.4855900000000002</c:v>
                </c:pt>
                <c:pt idx="355">
                  <c:v>2.50508</c:v>
                </c:pt>
                <c:pt idx="356">
                  <c:v>2.5210900000000001</c:v>
                </c:pt>
                <c:pt idx="357">
                  <c:v>2.5467599999999999</c:v>
                </c:pt>
                <c:pt idx="358">
                  <c:v>2.5571600000000001</c:v>
                </c:pt>
                <c:pt idx="359">
                  <c:v>2.5825399999999998</c:v>
                </c:pt>
                <c:pt idx="360">
                  <c:v>2.5975199999999998</c:v>
                </c:pt>
                <c:pt idx="361">
                  <c:v>2.6167199999999999</c:v>
                </c:pt>
                <c:pt idx="362">
                  <c:v>2.64147</c:v>
                </c:pt>
                <c:pt idx="363">
                  <c:v>2.6558200000000003</c:v>
                </c:pt>
                <c:pt idx="364">
                  <c:v>2.66025</c:v>
                </c:pt>
                <c:pt idx="365">
                  <c:v>2.6947099999999997</c:v>
                </c:pt>
                <c:pt idx="366">
                  <c:v>2.6947099999999997</c:v>
                </c:pt>
                <c:pt idx="367">
                  <c:v>2.7132200000000002</c:v>
                </c:pt>
                <c:pt idx="368">
                  <c:v>2.7370900000000002</c:v>
                </c:pt>
                <c:pt idx="369">
                  <c:v>2.75522</c:v>
                </c:pt>
                <c:pt idx="370">
                  <c:v>2.7573500000000002</c:v>
                </c:pt>
                <c:pt idx="371">
                  <c:v>2.7827899999999999</c:v>
                </c:pt>
                <c:pt idx="372">
                  <c:v>2.7926199999999999</c:v>
                </c:pt>
                <c:pt idx="373">
                  <c:v>2.8104900000000002</c:v>
                </c:pt>
                <c:pt idx="374">
                  <c:v>2.8335399999999997</c:v>
                </c:pt>
                <c:pt idx="375">
                  <c:v>2.8335399999999997</c:v>
                </c:pt>
                <c:pt idx="376">
                  <c:v>2.8549700000000002</c:v>
                </c:pt>
                <c:pt idx="377">
                  <c:v>2.8643800000000001</c:v>
                </c:pt>
                <c:pt idx="378">
                  <c:v>2.8911899999999999</c:v>
                </c:pt>
                <c:pt idx="379">
                  <c:v>2.89486</c:v>
                </c:pt>
                <c:pt idx="380">
                  <c:v>2.9175500000000003</c:v>
                </c:pt>
                <c:pt idx="381">
                  <c:v>2.9307300000000001</c:v>
                </c:pt>
                <c:pt idx="382">
                  <c:v>2.94767</c:v>
                </c:pt>
                <c:pt idx="383">
                  <c:v>2.9629099999999999</c:v>
                </c:pt>
                <c:pt idx="384">
                  <c:v>2.9900600000000002</c:v>
                </c:pt>
                <c:pt idx="385">
                  <c:v>2.99193</c:v>
                </c:pt>
                <c:pt idx="386">
                  <c:v>3.0193400000000001</c:v>
                </c:pt>
                <c:pt idx="387">
                  <c:v>3.03559</c:v>
                </c:pt>
                <c:pt idx="388">
                  <c:v>3.0449899999999999</c:v>
                </c:pt>
                <c:pt idx="389">
                  <c:v>3.0574699999999999</c:v>
                </c:pt>
                <c:pt idx="390">
                  <c:v>3.06996</c:v>
                </c:pt>
                <c:pt idx="391">
                  <c:v>3.0860400000000001</c:v>
                </c:pt>
                <c:pt idx="392">
                  <c:v>3.1061899999999998</c:v>
                </c:pt>
                <c:pt idx="393">
                  <c:v>3.1200600000000001</c:v>
                </c:pt>
                <c:pt idx="394">
                  <c:v>3.1355400000000002</c:v>
                </c:pt>
                <c:pt idx="395">
                  <c:v>3.1499599999999996</c:v>
                </c:pt>
                <c:pt idx="396">
                  <c:v>3.1671400000000003</c:v>
                </c:pt>
                <c:pt idx="397">
                  <c:v>3.1827399999999999</c:v>
                </c:pt>
                <c:pt idx="398">
                  <c:v>3.19611</c:v>
                </c:pt>
                <c:pt idx="399">
                  <c:v>3.2121599999999999</c:v>
                </c:pt>
                <c:pt idx="400">
                  <c:v>3.2271999999999998</c:v>
                </c:pt>
                <c:pt idx="401">
                  <c:v>3.2442099999999998</c:v>
                </c:pt>
                <c:pt idx="402">
                  <c:v>3.2563200000000001</c:v>
                </c:pt>
                <c:pt idx="403">
                  <c:v>3.27128</c:v>
                </c:pt>
                <c:pt idx="404">
                  <c:v>3.2800799999999999</c:v>
                </c:pt>
                <c:pt idx="405">
                  <c:v>3.2953100000000002</c:v>
                </c:pt>
                <c:pt idx="406">
                  <c:v>3.3068</c:v>
                </c:pt>
                <c:pt idx="407">
                  <c:v>3.3216399999999999</c:v>
                </c:pt>
                <c:pt idx="408">
                  <c:v>3.34056</c:v>
                </c:pt>
                <c:pt idx="409">
                  <c:v>3.3515300000000003</c:v>
                </c:pt>
                <c:pt idx="410">
                  <c:v>3.3660600000000001</c:v>
                </c:pt>
                <c:pt idx="411">
                  <c:v>3.3838399999999997</c:v>
                </c:pt>
                <c:pt idx="412">
                  <c:v>3.399</c:v>
                </c:pt>
                <c:pt idx="413">
                  <c:v>3.41323</c:v>
                </c:pt>
                <c:pt idx="414">
                  <c:v>3.41839</c:v>
                </c:pt>
                <c:pt idx="415">
                  <c:v>3.4359999999999999</c:v>
                </c:pt>
                <c:pt idx="416">
                  <c:v>3.4491199999999997</c:v>
                </c:pt>
                <c:pt idx="417">
                  <c:v>3.4630199999999998</c:v>
                </c:pt>
                <c:pt idx="418">
                  <c:v>3.4788600000000001</c:v>
                </c:pt>
                <c:pt idx="419">
                  <c:v>3.4829399999999997</c:v>
                </c:pt>
                <c:pt idx="420">
                  <c:v>3.50745</c:v>
                </c:pt>
                <c:pt idx="421">
                  <c:v>3.5153400000000001</c:v>
                </c:pt>
                <c:pt idx="422">
                  <c:v>3.52441</c:v>
                </c:pt>
                <c:pt idx="423">
                  <c:v>3.5423899999999997</c:v>
                </c:pt>
                <c:pt idx="424">
                  <c:v>3.55592</c:v>
                </c:pt>
                <c:pt idx="425">
                  <c:v>3.5577299999999998</c:v>
                </c:pt>
                <c:pt idx="426">
                  <c:v>3.57456</c:v>
                </c:pt>
                <c:pt idx="427">
                  <c:v>3.5922200000000002</c:v>
                </c:pt>
                <c:pt idx="428">
                  <c:v>3.6068900000000004</c:v>
                </c:pt>
                <c:pt idx="429">
                  <c:v>3.6189100000000001</c:v>
                </c:pt>
                <c:pt idx="430">
                  <c:v>3.6231800000000001</c:v>
                </c:pt>
                <c:pt idx="431">
                  <c:v>3.64249</c:v>
                </c:pt>
                <c:pt idx="432">
                  <c:v>3.6545100000000001</c:v>
                </c:pt>
                <c:pt idx="433">
                  <c:v>3.6709000000000001</c:v>
                </c:pt>
                <c:pt idx="434">
                  <c:v>3.68499</c:v>
                </c:pt>
                <c:pt idx="435">
                  <c:v>3.6992799999999999</c:v>
                </c:pt>
                <c:pt idx="436">
                  <c:v>3.71516</c:v>
                </c:pt>
                <c:pt idx="437">
                  <c:v>3.71516</c:v>
                </c:pt>
                <c:pt idx="438">
                  <c:v>3.7440099999999998</c:v>
                </c:pt>
                <c:pt idx="439">
                  <c:v>3.7513400000000003</c:v>
                </c:pt>
                <c:pt idx="440">
                  <c:v>3.7931400000000002</c:v>
                </c:pt>
                <c:pt idx="441">
                  <c:v>3.7931400000000002</c:v>
                </c:pt>
                <c:pt idx="442">
                  <c:v>3.7931400000000002</c:v>
                </c:pt>
                <c:pt idx="443">
                  <c:v>3.8130700000000002</c:v>
                </c:pt>
                <c:pt idx="444">
                  <c:v>3.8130700000000002</c:v>
                </c:pt>
                <c:pt idx="445">
                  <c:v>3.8576299999999999</c:v>
                </c:pt>
                <c:pt idx="446">
                  <c:v>3.8576299999999999</c:v>
                </c:pt>
                <c:pt idx="447">
                  <c:v>3.8879199999999998</c:v>
                </c:pt>
                <c:pt idx="448">
                  <c:v>3.8879199999999998</c:v>
                </c:pt>
                <c:pt idx="449">
                  <c:v>3.9019699999999999</c:v>
                </c:pt>
                <c:pt idx="450">
                  <c:v>3.9036399999999998</c:v>
                </c:pt>
                <c:pt idx="451">
                  <c:v>3.9844399999999998</c:v>
                </c:pt>
                <c:pt idx="452">
                  <c:v>3.9844399999999998</c:v>
                </c:pt>
                <c:pt idx="453">
                  <c:v>3.9919300000000004</c:v>
                </c:pt>
                <c:pt idx="454">
                  <c:v>3.9919300000000004</c:v>
                </c:pt>
                <c:pt idx="455">
                  <c:v>3.9919300000000004</c:v>
                </c:pt>
                <c:pt idx="456">
                  <c:v>4.0458800000000004</c:v>
                </c:pt>
                <c:pt idx="457">
                  <c:v>4.0458800000000004</c:v>
                </c:pt>
                <c:pt idx="458">
                  <c:v>4.07477</c:v>
                </c:pt>
                <c:pt idx="459">
                  <c:v>4.07477</c:v>
                </c:pt>
                <c:pt idx="460">
                  <c:v>4.0769299999999999</c:v>
                </c:pt>
                <c:pt idx="461">
                  <c:v>4.0769299999999999</c:v>
                </c:pt>
                <c:pt idx="462">
                  <c:v>4.1464500000000006</c:v>
                </c:pt>
                <c:pt idx="463">
                  <c:v>4.1464500000000006</c:v>
                </c:pt>
                <c:pt idx="464">
                  <c:v>4.1779699999999993</c:v>
                </c:pt>
                <c:pt idx="465">
                  <c:v>4.1779699999999993</c:v>
                </c:pt>
                <c:pt idx="466">
                  <c:v>4.1779699999999993</c:v>
                </c:pt>
                <c:pt idx="467">
                  <c:v>4.1779699999999993</c:v>
                </c:pt>
                <c:pt idx="468">
                  <c:v>4.2366099999999998</c:v>
                </c:pt>
                <c:pt idx="469">
                  <c:v>4.2366099999999998</c:v>
                </c:pt>
                <c:pt idx="470">
                  <c:v>4.2642100000000003</c:v>
                </c:pt>
                <c:pt idx="471">
                  <c:v>4.2642100000000003</c:v>
                </c:pt>
                <c:pt idx="472">
                  <c:v>4.2642100000000003</c:v>
                </c:pt>
                <c:pt idx="473">
                  <c:v>4.2642100000000003</c:v>
                </c:pt>
                <c:pt idx="474">
                  <c:v>4.2820499999999999</c:v>
                </c:pt>
                <c:pt idx="475">
                  <c:v>4.3327599999999995</c:v>
                </c:pt>
                <c:pt idx="476">
                  <c:v>4.3327599999999995</c:v>
                </c:pt>
                <c:pt idx="477">
                  <c:v>4.3592500000000003</c:v>
                </c:pt>
                <c:pt idx="478">
                  <c:v>4.3734400000000004</c:v>
                </c:pt>
                <c:pt idx="479">
                  <c:v>4.3734400000000004</c:v>
                </c:pt>
                <c:pt idx="480">
                  <c:v>4.3734400000000004</c:v>
                </c:pt>
                <c:pt idx="481">
                  <c:v>4.3734400000000004</c:v>
                </c:pt>
                <c:pt idx="482">
                  <c:v>4.4294900000000004</c:v>
                </c:pt>
                <c:pt idx="483">
                  <c:v>4.4294900000000004</c:v>
                </c:pt>
                <c:pt idx="484">
                  <c:v>4.4558899999999992</c:v>
                </c:pt>
                <c:pt idx="485">
                  <c:v>4.4558899999999992</c:v>
                </c:pt>
                <c:pt idx="486">
                  <c:v>4.4558899999999992</c:v>
                </c:pt>
                <c:pt idx="487">
                  <c:v>4.4626900000000003</c:v>
                </c:pt>
                <c:pt idx="488">
                  <c:v>4.4921899999999999</c:v>
                </c:pt>
                <c:pt idx="489">
                  <c:v>4.4921899999999999</c:v>
                </c:pt>
                <c:pt idx="490">
                  <c:v>4.5215399999999999</c:v>
                </c:pt>
                <c:pt idx="491">
                  <c:v>4.5469300000000006</c:v>
                </c:pt>
                <c:pt idx="492">
                  <c:v>4.5469300000000006</c:v>
                </c:pt>
                <c:pt idx="493">
                  <c:v>4.5469300000000006</c:v>
                </c:pt>
                <c:pt idx="494">
                  <c:v>4.5469300000000006</c:v>
                </c:pt>
                <c:pt idx="495">
                  <c:v>4.5821200000000006</c:v>
                </c:pt>
                <c:pt idx="496">
                  <c:v>4.5821200000000006</c:v>
                </c:pt>
                <c:pt idx="497">
                  <c:v>4.5821200000000006</c:v>
                </c:pt>
                <c:pt idx="498">
                  <c:v>4.5821200000000006</c:v>
                </c:pt>
                <c:pt idx="499">
                  <c:v>4.62425</c:v>
                </c:pt>
                <c:pt idx="500">
                  <c:v>4.6495499999999996</c:v>
                </c:pt>
                <c:pt idx="501">
                  <c:v>4.6495499999999996</c:v>
                </c:pt>
                <c:pt idx="502">
                  <c:v>4.6495499999999996</c:v>
                </c:pt>
                <c:pt idx="503">
                  <c:v>4.6843500000000002</c:v>
                </c:pt>
                <c:pt idx="504">
                  <c:v>4.6843500000000002</c:v>
                </c:pt>
                <c:pt idx="505">
                  <c:v>4.7368699999999997</c:v>
                </c:pt>
                <c:pt idx="506">
                  <c:v>4.7368699999999997</c:v>
                </c:pt>
                <c:pt idx="507">
                  <c:v>4.7368699999999997</c:v>
                </c:pt>
                <c:pt idx="508">
                  <c:v>4.7368699999999997</c:v>
                </c:pt>
                <c:pt idx="509">
                  <c:v>4.7706600000000003</c:v>
                </c:pt>
                <c:pt idx="510">
                  <c:v>4.7706600000000003</c:v>
                </c:pt>
                <c:pt idx="511">
                  <c:v>4.7706600000000003</c:v>
                </c:pt>
                <c:pt idx="512">
                  <c:v>4.7706600000000003</c:v>
                </c:pt>
                <c:pt idx="513">
                  <c:v>4.7706600000000003</c:v>
                </c:pt>
                <c:pt idx="514">
                  <c:v>4.8322399999999996</c:v>
                </c:pt>
                <c:pt idx="515">
                  <c:v>4.8322399999999996</c:v>
                </c:pt>
                <c:pt idx="516">
                  <c:v>4.8449499999999999</c:v>
                </c:pt>
                <c:pt idx="517">
                  <c:v>4.8648199999999999</c:v>
                </c:pt>
                <c:pt idx="518">
                  <c:v>4.8648199999999999</c:v>
                </c:pt>
                <c:pt idx="519">
                  <c:v>4.8783599999999998</c:v>
                </c:pt>
                <c:pt idx="520">
                  <c:v>4.8783599999999998</c:v>
                </c:pt>
                <c:pt idx="521">
                  <c:v>4.9288099999999995</c:v>
                </c:pt>
                <c:pt idx="522">
                  <c:v>4.9288099999999995</c:v>
                </c:pt>
                <c:pt idx="523">
                  <c:v>4.9288099999999995</c:v>
                </c:pt>
                <c:pt idx="524">
                  <c:v>4.96129</c:v>
                </c:pt>
                <c:pt idx="525">
                  <c:v>4.96129</c:v>
                </c:pt>
                <c:pt idx="526">
                  <c:v>4.96129</c:v>
                </c:pt>
                <c:pt idx="527">
                  <c:v>4.9665000000000008</c:v>
                </c:pt>
                <c:pt idx="528">
                  <c:v>4.9665000000000008</c:v>
                </c:pt>
                <c:pt idx="529">
                  <c:v>5.0205299999999999</c:v>
                </c:pt>
                <c:pt idx="530">
                  <c:v>5.0205299999999999</c:v>
                </c:pt>
                <c:pt idx="531">
                  <c:v>5.0518900000000002</c:v>
                </c:pt>
                <c:pt idx="532">
                  <c:v>5.0518900000000002</c:v>
                </c:pt>
                <c:pt idx="533">
                  <c:v>5.0518900000000002</c:v>
                </c:pt>
                <c:pt idx="534">
                  <c:v>5.0518900000000002</c:v>
                </c:pt>
                <c:pt idx="535">
                  <c:v>5.0518900000000002</c:v>
                </c:pt>
                <c:pt idx="536">
                  <c:v>5.0739899999999993</c:v>
                </c:pt>
                <c:pt idx="537">
                  <c:v>5.0919600000000003</c:v>
                </c:pt>
                <c:pt idx="538">
                  <c:v>5.0919600000000003</c:v>
                </c:pt>
                <c:pt idx="539">
                  <c:v>5.1225200000000006</c:v>
                </c:pt>
                <c:pt idx="540">
                  <c:v>5.1225200000000006</c:v>
                </c:pt>
                <c:pt idx="541">
                  <c:v>5.1537800000000002</c:v>
                </c:pt>
                <c:pt idx="542">
                  <c:v>5.1537800000000002</c:v>
                </c:pt>
                <c:pt idx="543">
                  <c:v>5.1537800000000002</c:v>
                </c:pt>
                <c:pt idx="544">
                  <c:v>5.1537800000000002</c:v>
                </c:pt>
                <c:pt idx="545">
                  <c:v>5.1537800000000002</c:v>
                </c:pt>
                <c:pt idx="546">
                  <c:v>5.1934700000000005</c:v>
                </c:pt>
                <c:pt idx="547">
                  <c:v>5.2108299999999996</c:v>
                </c:pt>
                <c:pt idx="548">
                  <c:v>5.2410600000000001</c:v>
                </c:pt>
                <c:pt idx="549">
                  <c:v>5.2410600000000001</c:v>
                </c:pt>
                <c:pt idx="550">
                  <c:v>5.2410600000000001</c:v>
                </c:pt>
                <c:pt idx="551">
                  <c:v>5.2410600000000001</c:v>
                </c:pt>
                <c:pt idx="552">
                  <c:v>5.2410600000000001</c:v>
                </c:pt>
                <c:pt idx="553">
                  <c:v>5.2796900000000004</c:v>
                </c:pt>
                <c:pt idx="554">
                  <c:v>5.2796900000000004</c:v>
                </c:pt>
                <c:pt idx="555">
                  <c:v>5.2796900000000004</c:v>
                </c:pt>
                <c:pt idx="556">
                  <c:v>5.2796900000000004</c:v>
                </c:pt>
                <c:pt idx="557">
                  <c:v>5.2796900000000004</c:v>
                </c:pt>
                <c:pt idx="558">
                  <c:v>5.3062899999999997</c:v>
                </c:pt>
                <c:pt idx="559">
                  <c:v>5.3355700000000006</c:v>
                </c:pt>
                <c:pt idx="560">
                  <c:v>5.3355700000000006</c:v>
                </c:pt>
                <c:pt idx="561">
                  <c:v>5.3479299999999999</c:v>
                </c:pt>
                <c:pt idx="562">
                  <c:v>5.3479299999999999</c:v>
                </c:pt>
                <c:pt idx="563">
                  <c:v>5.3729900000000006</c:v>
                </c:pt>
                <c:pt idx="564">
                  <c:v>5.3729900000000006</c:v>
                </c:pt>
                <c:pt idx="565">
                  <c:v>5.38619</c:v>
                </c:pt>
                <c:pt idx="566">
                  <c:v>5.4029300000000005</c:v>
                </c:pt>
                <c:pt idx="567">
                  <c:v>5.4029300000000005</c:v>
                </c:pt>
                <c:pt idx="568">
                  <c:v>5.4320899999999996</c:v>
                </c:pt>
                <c:pt idx="569">
                  <c:v>5.4320899999999996</c:v>
                </c:pt>
                <c:pt idx="570">
                  <c:v>5.4320899999999996</c:v>
                </c:pt>
                <c:pt idx="571">
                  <c:v>5.4320899999999996</c:v>
                </c:pt>
                <c:pt idx="572">
                  <c:v>5.4693700000000005</c:v>
                </c:pt>
                <c:pt idx="573">
                  <c:v>5.4693700000000005</c:v>
                </c:pt>
                <c:pt idx="574">
                  <c:v>5.4693700000000005</c:v>
                </c:pt>
                <c:pt idx="575">
                  <c:v>5.47316</c:v>
                </c:pt>
                <c:pt idx="576">
                  <c:v>5.47316</c:v>
                </c:pt>
                <c:pt idx="577">
                  <c:v>5.5233299999999996</c:v>
                </c:pt>
                <c:pt idx="578">
                  <c:v>5.5233299999999996</c:v>
                </c:pt>
                <c:pt idx="579">
                  <c:v>5.5233299999999996</c:v>
                </c:pt>
                <c:pt idx="580">
                  <c:v>5.5233299999999996</c:v>
                </c:pt>
                <c:pt idx="581">
                  <c:v>5.5594900000000003</c:v>
                </c:pt>
                <c:pt idx="582">
                  <c:v>5.5594900000000003</c:v>
                </c:pt>
                <c:pt idx="583">
                  <c:v>5.5594900000000003</c:v>
                </c:pt>
                <c:pt idx="584">
                  <c:v>5.5594900000000003</c:v>
                </c:pt>
                <c:pt idx="585">
                  <c:v>5.5594900000000003</c:v>
                </c:pt>
                <c:pt idx="586">
                  <c:v>5.5804799999999997</c:v>
                </c:pt>
                <c:pt idx="587">
                  <c:v>5.5804799999999997</c:v>
                </c:pt>
                <c:pt idx="588">
                  <c:v>5.62479</c:v>
                </c:pt>
                <c:pt idx="589">
                  <c:v>5.62479</c:v>
                </c:pt>
                <c:pt idx="590">
                  <c:v>5.62479</c:v>
                </c:pt>
                <c:pt idx="591">
                  <c:v>5.62479</c:v>
                </c:pt>
                <c:pt idx="592">
                  <c:v>5.6608000000000001</c:v>
                </c:pt>
                <c:pt idx="593">
                  <c:v>5.6608000000000001</c:v>
                </c:pt>
                <c:pt idx="594">
                  <c:v>5.6608000000000001</c:v>
                </c:pt>
                <c:pt idx="595">
                  <c:v>5.6608000000000001</c:v>
                </c:pt>
                <c:pt idx="596">
                  <c:v>5.6608000000000001</c:v>
                </c:pt>
                <c:pt idx="597">
                  <c:v>5.7129599999999998</c:v>
                </c:pt>
                <c:pt idx="598">
                  <c:v>5.7129599999999998</c:v>
                </c:pt>
                <c:pt idx="599">
                  <c:v>5.7479300000000002</c:v>
                </c:pt>
                <c:pt idx="600">
                  <c:v>5.7479300000000002</c:v>
                </c:pt>
                <c:pt idx="601">
                  <c:v>5.7479300000000002</c:v>
                </c:pt>
                <c:pt idx="602">
                  <c:v>5.7479300000000002</c:v>
                </c:pt>
                <c:pt idx="603">
                  <c:v>5.7479300000000002</c:v>
                </c:pt>
                <c:pt idx="604">
                  <c:v>5.7479300000000002</c:v>
                </c:pt>
                <c:pt idx="605">
                  <c:v>5.75929</c:v>
                </c:pt>
                <c:pt idx="606">
                  <c:v>5.7904999999999998</c:v>
                </c:pt>
                <c:pt idx="607">
                  <c:v>5.7904999999999998</c:v>
                </c:pt>
                <c:pt idx="608">
                  <c:v>5.8076800000000004</c:v>
                </c:pt>
                <c:pt idx="609">
                  <c:v>5.8190100000000005</c:v>
                </c:pt>
                <c:pt idx="610">
                  <c:v>5.8416700000000006</c:v>
                </c:pt>
                <c:pt idx="611">
                  <c:v>5.8416700000000006</c:v>
                </c:pt>
                <c:pt idx="612">
                  <c:v>5.8538300000000003</c:v>
                </c:pt>
                <c:pt idx="613">
                  <c:v>5.8538300000000003</c:v>
                </c:pt>
                <c:pt idx="614">
                  <c:v>5.8538300000000003</c:v>
                </c:pt>
                <c:pt idx="615">
                  <c:v>5.8829900000000004</c:v>
                </c:pt>
                <c:pt idx="616">
                  <c:v>5.90428</c:v>
                </c:pt>
                <c:pt idx="617">
                  <c:v>5.90428</c:v>
                </c:pt>
                <c:pt idx="618">
                  <c:v>5.9381199999999996</c:v>
                </c:pt>
                <c:pt idx="619">
                  <c:v>5.9381199999999996</c:v>
                </c:pt>
                <c:pt idx="620">
                  <c:v>5.9381199999999996</c:v>
                </c:pt>
                <c:pt idx="621">
                  <c:v>5.9413900000000002</c:v>
                </c:pt>
                <c:pt idx="622">
                  <c:v>5.9413900000000002</c:v>
                </c:pt>
                <c:pt idx="623">
                  <c:v>5.9793399999999997</c:v>
                </c:pt>
                <c:pt idx="624">
                  <c:v>5.9793399999999997</c:v>
                </c:pt>
                <c:pt idx="625">
                  <c:v>5.9959799999999994</c:v>
                </c:pt>
                <c:pt idx="626">
                  <c:v>5.9959799999999994</c:v>
                </c:pt>
                <c:pt idx="627">
                  <c:v>6.0289099999999998</c:v>
                </c:pt>
                <c:pt idx="628">
                  <c:v>6.0289099999999998</c:v>
                </c:pt>
                <c:pt idx="629">
                  <c:v>6.0289099999999998</c:v>
                </c:pt>
                <c:pt idx="630">
                  <c:v>6.0289099999999998</c:v>
                </c:pt>
                <c:pt idx="631">
                  <c:v>6.0482799999999992</c:v>
                </c:pt>
                <c:pt idx="632">
                  <c:v>6.0689500000000001</c:v>
                </c:pt>
                <c:pt idx="633">
                  <c:v>6.0689500000000001</c:v>
                </c:pt>
                <c:pt idx="634">
                  <c:v>6.0689500000000001</c:v>
                </c:pt>
                <c:pt idx="635">
                  <c:v>6.0971299999999999</c:v>
                </c:pt>
                <c:pt idx="636">
                  <c:v>6.1299000000000001</c:v>
                </c:pt>
                <c:pt idx="637">
                  <c:v>6.1299000000000001</c:v>
                </c:pt>
                <c:pt idx="638">
                  <c:v>6.1299000000000001</c:v>
                </c:pt>
                <c:pt idx="639">
                  <c:v>6.1299000000000001</c:v>
                </c:pt>
                <c:pt idx="640">
                  <c:v>6.1698400000000007</c:v>
                </c:pt>
                <c:pt idx="641">
                  <c:v>6.1698400000000007</c:v>
                </c:pt>
                <c:pt idx="642">
                  <c:v>6.1698400000000007</c:v>
                </c:pt>
                <c:pt idx="643">
                  <c:v>6.1859700000000002</c:v>
                </c:pt>
                <c:pt idx="644">
                  <c:v>6.2178900000000006</c:v>
                </c:pt>
                <c:pt idx="645">
                  <c:v>6.2178900000000006</c:v>
                </c:pt>
                <c:pt idx="646">
                  <c:v>6.2178900000000006</c:v>
                </c:pt>
                <c:pt idx="647">
                  <c:v>6.2178900000000006</c:v>
                </c:pt>
                <c:pt idx="648">
                  <c:v>6.2567200000000005</c:v>
                </c:pt>
                <c:pt idx="649">
                  <c:v>6.2567200000000005</c:v>
                </c:pt>
                <c:pt idx="650">
                  <c:v>6.2567200000000005</c:v>
                </c:pt>
                <c:pt idx="651">
                  <c:v>6.2567200000000005</c:v>
                </c:pt>
                <c:pt idx="652">
                  <c:v>6.2567200000000005</c:v>
                </c:pt>
                <c:pt idx="653">
                  <c:v>6.2913600000000001</c:v>
                </c:pt>
                <c:pt idx="654">
                  <c:v>6.3231299999999999</c:v>
                </c:pt>
                <c:pt idx="655">
                  <c:v>6.3231299999999999</c:v>
                </c:pt>
                <c:pt idx="656">
                  <c:v>6.3231299999999999</c:v>
                </c:pt>
                <c:pt idx="657">
                  <c:v>6.3231299999999999</c:v>
                </c:pt>
                <c:pt idx="658">
                  <c:v>6.3618499999999996</c:v>
                </c:pt>
                <c:pt idx="659">
                  <c:v>6.3618499999999996</c:v>
                </c:pt>
                <c:pt idx="660">
                  <c:v>6.3618499999999996</c:v>
                </c:pt>
                <c:pt idx="661">
                  <c:v>6.3775000000000004</c:v>
                </c:pt>
                <c:pt idx="662">
                  <c:v>6.4084600000000007</c:v>
                </c:pt>
                <c:pt idx="663">
                  <c:v>6.4084600000000007</c:v>
                </c:pt>
                <c:pt idx="664">
                  <c:v>6.4084600000000007</c:v>
                </c:pt>
                <c:pt idx="665">
                  <c:v>6.4461500000000003</c:v>
                </c:pt>
                <c:pt idx="666">
                  <c:v>6.4461500000000003</c:v>
                </c:pt>
                <c:pt idx="667">
                  <c:v>6.4461500000000003</c:v>
                </c:pt>
                <c:pt idx="668">
                  <c:v>6.4461500000000003</c:v>
                </c:pt>
                <c:pt idx="669">
                  <c:v>6.4461500000000003</c:v>
                </c:pt>
                <c:pt idx="670">
                  <c:v>6.4479000000000006</c:v>
                </c:pt>
                <c:pt idx="671">
                  <c:v>6.4994899999999998</c:v>
                </c:pt>
                <c:pt idx="672">
                  <c:v>6.4994899999999998</c:v>
                </c:pt>
                <c:pt idx="673">
                  <c:v>6.5176699999999999</c:v>
                </c:pt>
                <c:pt idx="674">
                  <c:v>6.5176699999999999</c:v>
                </c:pt>
                <c:pt idx="675">
                  <c:v>6.5362800000000005</c:v>
                </c:pt>
                <c:pt idx="676">
                  <c:v>6.55525</c:v>
                </c:pt>
                <c:pt idx="677">
                  <c:v>6.55525</c:v>
                </c:pt>
                <c:pt idx="678">
                  <c:v>6.55525</c:v>
                </c:pt>
                <c:pt idx="679">
                  <c:v>6.6004899999999997</c:v>
                </c:pt>
                <c:pt idx="680">
                  <c:v>6.6004899999999997</c:v>
                </c:pt>
                <c:pt idx="681">
                  <c:v>6.6004899999999997</c:v>
                </c:pt>
                <c:pt idx="682">
                  <c:v>6.6370899999999997</c:v>
                </c:pt>
                <c:pt idx="683">
                  <c:v>6.6370899999999997</c:v>
                </c:pt>
                <c:pt idx="684">
                  <c:v>6.6370899999999997</c:v>
                </c:pt>
                <c:pt idx="685">
                  <c:v>6.6370899999999997</c:v>
                </c:pt>
                <c:pt idx="686">
                  <c:v>6.6370899999999997</c:v>
                </c:pt>
                <c:pt idx="687">
                  <c:v>6.6370899999999997</c:v>
                </c:pt>
                <c:pt idx="688">
                  <c:v>6.6889099999999999</c:v>
                </c:pt>
                <c:pt idx="689">
                  <c:v>6.6889099999999999</c:v>
                </c:pt>
                <c:pt idx="690">
                  <c:v>6.6889099999999999</c:v>
                </c:pt>
                <c:pt idx="691">
                  <c:v>6.7246600000000001</c:v>
                </c:pt>
                <c:pt idx="692">
                  <c:v>6.7246600000000001</c:v>
                </c:pt>
                <c:pt idx="693">
                  <c:v>6.7246600000000001</c:v>
                </c:pt>
                <c:pt idx="694">
                  <c:v>6.7498999999999993</c:v>
                </c:pt>
                <c:pt idx="695">
                  <c:v>6.7498999999999993</c:v>
                </c:pt>
                <c:pt idx="696">
                  <c:v>6.7498999999999993</c:v>
                </c:pt>
                <c:pt idx="697">
                  <c:v>6.7938499999999999</c:v>
                </c:pt>
                <c:pt idx="698">
                  <c:v>6.7938499999999999</c:v>
                </c:pt>
                <c:pt idx="699">
                  <c:v>6.8294199999999998</c:v>
                </c:pt>
                <c:pt idx="700">
                  <c:v>6.8294199999999998</c:v>
                </c:pt>
                <c:pt idx="701">
                  <c:v>6.8294199999999998</c:v>
                </c:pt>
                <c:pt idx="702">
                  <c:v>6.8294199999999998</c:v>
                </c:pt>
                <c:pt idx="703">
                  <c:v>6.8294199999999998</c:v>
                </c:pt>
                <c:pt idx="704">
                  <c:v>6.8294199999999998</c:v>
                </c:pt>
                <c:pt idx="705">
                  <c:v>6.8797800000000002</c:v>
                </c:pt>
                <c:pt idx="706">
                  <c:v>6.8797800000000002</c:v>
                </c:pt>
                <c:pt idx="707">
                  <c:v>6.9145500000000002</c:v>
                </c:pt>
                <c:pt idx="708">
                  <c:v>6.9145500000000002</c:v>
                </c:pt>
                <c:pt idx="709">
                  <c:v>6.9145500000000002</c:v>
                </c:pt>
                <c:pt idx="710">
                  <c:v>6.9145500000000002</c:v>
                </c:pt>
                <c:pt idx="711">
                  <c:v>6.9145500000000002</c:v>
                </c:pt>
                <c:pt idx="712">
                  <c:v>6.9145500000000002</c:v>
                </c:pt>
                <c:pt idx="713">
                  <c:v>6.9553599999999998</c:v>
                </c:pt>
                <c:pt idx="714">
                  <c:v>6.9553599999999998</c:v>
                </c:pt>
                <c:pt idx="715">
                  <c:v>6.9884300000000001</c:v>
                </c:pt>
                <c:pt idx="716">
                  <c:v>6.9884300000000001</c:v>
                </c:pt>
                <c:pt idx="717">
                  <c:v>7.0230099999999993</c:v>
                </c:pt>
                <c:pt idx="718">
                  <c:v>7.0230099999999993</c:v>
                </c:pt>
                <c:pt idx="719">
                  <c:v>7.0230099999999993</c:v>
                </c:pt>
                <c:pt idx="720">
                  <c:v>7.0230099999999993</c:v>
                </c:pt>
                <c:pt idx="721">
                  <c:v>7.0230099999999993</c:v>
                </c:pt>
                <c:pt idx="722">
                  <c:v>7.0720000000000001</c:v>
                </c:pt>
                <c:pt idx="723">
                  <c:v>7.1058299999999992</c:v>
                </c:pt>
                <c:pt idx="724">
                  <c:v>7.1058299999999992</c:v>
                </c:pt>
                <c:pt idx="725">
                  <c:v>7.1058299999999992</c:v>
                </c:pt>
                <c:pt idx="726">
                  <c:v>7.1058299999999992</c:v>
                </c:pt>
                <c:pt idx="727">
                  <c:v>7.1058299999999992</c:v>
                </c:pt>
                <c:pt idx="728">
                  <c:v>7.1455399999999996</c:v>
                </c:pt>
                <c:pt idx="729">
                  <c:v>7.1455399999999996</c:v>
                </c:pt>
                <c:pt idx="730">
                  <c:v>7.1455399999999996</c:v>
                </c:pt>
                <c:pt idx="731">
                  <c:v>7.1455399999999996</c:v>
                </c:pt>
                <c:pt idx="732">
                  <c:v>7.16073</c:v>
                </c:pt>
                <c:pt idx="733">
                  <c:v>7.1938500000000003</c:v>
                </c:pt>
                <c:pt idx="734">
                  <c:v>7.1938500000000003</c:v>
                </c:pt>
                <c:pt idx="735">
                  <c:v>7.2177800000000003</c:v>
                </c:pt>
                <c:pt idx="736">
                  <c:v>7.2177800000000003</c:v>
                </c:pt>
                <c:pt idx="737">
                  <c:v>7.23271</c:v>
                </c:pt>
                <c:pt idx="738">
                  <c:v>7.23271</c:v>
                </c:pt>
                <c:pt idx="739">
                  <c:v>7.2573600000000003</c:v>
                </c:pt>
                <c:pt idx="740">
                  <c:v>7.2983799999999999</c:v>
                </c:pt>
                <c:pt idx="741">
                  <c:v>7.2983799999999999</c:v>
                </c:pt>
                <c:pt idx="742">
                  <c:v>7.2983799999999999</c:v>
                </c:pt>
                <c:pt idx="743">
                  <c:v>7.2983799999999999</c:v>
                </c:pt>
                <c:pt idx="744">
                  <c:v>7.3370600000000001</c:v>
                </c:pt>
                <c:pt idx="745">
                  <c:v>7.3370600000000001</c:v>
                </c:pt>
                <c:pt idx="746">
                  <c:v>7.3370600000000001</c:v>
                </c:pt>
                <c:pt idx="747">
                  <c:v>7.3370600000000001</c:v>
                </c:pt>
                <c:pt idx="748">
                  <c:v>7.3370600000000001</c:v>
                </c:pt>
                <c:pt idx="749">
                  <c:v>7.3841099999999997</c:v>
                </c:pt>
                <c:pt idx="750">
                  <c:v>7.3841099999999997</c:v>
                </c:pt>
                <c:pt idx="751">
                  <c:v>7.3841099999999997</c:v>
                </c:pt>
                <c:pt idx="752">
                  <c:v>7.42197</c:v>
                </c:pt>
                <c:pt idx="753">
                  <c:v>7.42197</c:v>
                </c:pt>
                <c:pt idx="754">
                  <c:v>7.42197</c:v>
                </c:pt>
                <c:pt idx="755">
                  <c:v>7.42197</c:v>
                </c:pt>
                <c:pt idx="756">
                  <c:v>7.42197</c:v>
                </c:pt>
                <c:pt idx="757">
                  <c:v>7.42197</c:v>
                </c:pt>
                <c:pt idx="758">
                  <c:v>7.4921199999999999</c:v>
                </c:pt>
                <c:pt idx="759">
                  <c:v>7.4921199999999999</c:v>
                </c:pt>
                <c:pt idx="760">
                  <c:v>7.5297999999999998</c:v>
                </c:pt>
                <c:pt idx="761">
                  <c:v>7.5297999999999998</c:v>
                </c:pt>
                <c:pt idx="762">
                  <c:v>7.5297999999999998</c:v>
                </c:pt>
                <c:pt idx="763">
                  <c:v>7.5297999999999998</c:v>
                </c:pt>
                <c:pt idx="764">
                  <c:v>7.5297999999999998</c:v>
                </c:pt>
                <c:pt idx="765">
                  <c:v>7.5297999999999998</c:v>
                </c:pt>
                <c:pt idx="766">
                  <c:v>7.5756600000000001</c:v>
                </c:pt>
                <c:pt idx="767">
                  <c:v>7.5756600000000001</c:v>
                </c:pt>
                <c:pt idx="768">
                  <c:v>7.6125600000000002</c:v>
                </c:pt>
                <c:pt idx="769">
                  <c:v>7.6125600000000002</c:v>
                </c:pt>
                <c:pt idx="770">
                  <c:v>7.6125600000000002</c:v>
                </c:pt>
                <c:pt idx="771">
                  <c:v>7.6125600000000002</c:v>
                </c:pt>
                <c:pt idx="772">
                  <c:v>7.6125600000000002</c:v>
                </c:pt>
                <c:pt idx="773">
                  <c:v>7.6125600000000002</c:v>
                </c:pt>
                <c:pt idx="774">
                  <c:v>7.6125600000000002</c:v>
                </c:pt>
                <c:pt idx="775">
                  <c:v>7.6548600000000002</c:v>
                </c:pt>
                <c:pt idx="776">
                  <c:v>7.66418</c:v>
                </c:pt>
                <c:pt idx="777">
                  <c:v>7.6869499999999995</c:v>
                </c:pt>
                <c:pt idx="778">
                  <c:v>7.7236799999999999</c:v>
                </c:pt>
                <c:pt idx="779">
                  <c:v>7.7236799999999999</c:v>
                </c:pt>
                <c:pt idx="780">
                  <c:v>7.7236799999999999</c:v>
                </c:pt>
                <c:pt idx="781">
                  <c:v>7.7236799999999999</c:v>
                </c:pt>
                <c:pt idx="782">
                  <c:v>7.7236799999999999</c:v>
                </c:pt>
                <c:pt idx="783">
                  <c:v>7.7683900000000001</c:v>
                </c:pt>
                <c:pt idx="784">
                  <c:v>7.8043899999999997</c:v>
                </c:pt>
                <c:pt idx="785">
                  <c:v>7.8043899999999997</c:v>
                </c:pt>
                <c:pt idx="786">
                  <c:v>7.8043899999999997</c:v>
                </c:pt>
                <c:pt idx="787">
                  <c:v>7.8043899999999997</c:v>
                </c:pt>
                <c:pt idx="788">
                  <c:v>7.8043899999999997</c:v>
                </c:pt>
                <c:pt idx="789">
                  <c:v>7.8043899999999997</c:v>
                </c:pt>
                <c:pt idx="790">
                  <c:v>7.8456399999999995</c:v>
                </c:pt>
                <c:pt idx="791">
                  <c:v>7.8456399999999995</c:v>
                </c:pt>
                <c:pt idx="792">
                  <c:v>7.8547400000000005</c:v>
                </c:pt>
                <c:pt idx="793">
                  <c:v>7.8547400000000005</c:v>
                </c:pt>
                <c:pt idx="794">
                  <c:v>7.8899899999999992</c:v>
                </c:pt>
                <c:pt idx="795">
                  <c:v>7.8899899999999992</c:v>
                </c:pt>
                <c:pt idx="796">
                  <c:v>7.8899899999999992</c:v>
                </c:pt>
                <c:pt idx="797">
                  <c:v>7.9186099999999993</c:v>
                </c:pt>
                <c:pt idx="798">
                  <c:v>7.9303900000000009</c:v>
                </c:pt>
                <c:pt idx="799">
                  <c:v>7.9303900000000009</c:v>
                </c:pt>
                <c:pt idx="800">
                  <c:v>7.9622300000000008</c:v>
                </c:pt>
                <c:pt idx="801">
                  <c:v>7.99735</c:v>
                </c:pt>
                <c:pt idx="802">
                  <c:v>7.99735</c:v>
                </c:pt>
                <c:pt idx="803">
                  <c:v>7.99735</c:v>
                </c:pt>
                <c:pt idx="804">
                  <c:v>7.99735</c:v>
                </c:pt>
                <c:pt idx="805">
                  <c:v>7.99735</c:v>
                </c:pt>
                <c:pt idx="806">
                  <c:v>8.0376200000000004</c:v>
                </c:pt>
                <c:pt idx="807">
                  <c:v>8.0376200000000004</c:v>
                </c:pt>
                <c:pt idx="808">
                  <c:v>8.0376200000000004</c:v>
                </c:pt>
                <c:pt idx="809">
                  <c:v>8.0465</c:v>
                </c:pt>
                <c:pt idx="810">
                  <c:v>8.0809099999999994</c:v>
                </c:pt>
                <c:pt idx="811">
                  <c:v>8.0809099999999994</c:v>
                </c:pt>
                <c:pt idx="812">
                  <c:v>8.0809099999999994</c:v>
                </c:pt>
                <c:pt idx="813">
                  <c:v>8.1203599999999998</c:v>
                </c:pt>
                <c:pt idx="814">
                  <c:v>8.1203599999999998</c:v>
                </c:pt>
                <c:pt idx="815">
                  <c:v>8.1203599999999998</c:v>
                </c:pt>
                <c:pt idx="816">
                  <c:v>8.1203599999999998</c:v>
                </c:pt>
                <c:pt idx="817">
                  <c:v>8.1203599999999998</c:v>
                </c:pt>
                <c:pt idx="818">
                  <c:v>8.1203599999999998</c:v>
                </c:pt>
                <c:pt idx="819">
                  <c:v>8.1913699999999992</c:v>
                </c:pt>
                <c:pt idx="820">
                  <c:v>8.1913699999999992</c:v>
                </c:pt>
                <c:pt idx="821">
                  <c:v>8.1913699999999992</c:v>
                </c:pt>
                <c:pt idx="822">
                  <c:v>8.1913699999999992</c:v>
                </c:pt>
                <c:pt idx="823">
                  <c:v>8.2306900000000009</c:v>
                </c:pt>
                <c:pt idx="824">
                  <c:v>8.2306900000000009</c:v>
                </c:pt>
                <c:pt idx="825">
                  <c:v>8.2306900000000009</c:v>
                </c:pt>
                <c:pt idx="826">
                  <c:v>8.2729799999999987</c:v>
                </c:pt>
                <c:pt idx="827">
                  <c:v>8.2729799999999987</c:v>
                </c:pt>
                <c:pt idx="828">
                  <c:v>8.2729799999999987</c:v>
                </c:pt>
                <c:pt idx="829">
                  <c:v>8.3115100000000002</c:v>
                </c:pt>
                <c:pt idx="830">
                  <c:v>8.3115100000000002</c:v>
                </c:pt>
                <c:pt idx="831">
                  <c:v>8.3115100000000002</c:v>
                </c:pt>
                <c:pt idx="832">
                  <c:v>8.3115100000000002</c:v>
                </c:pt>
                <c:pt idx="833">
                  <c:v>8.3115100000000002</c:v>
                </c:pt>
                <c:pt idx="834">
                  <c:v>8.3115100000000002</c:v>
                </c:pt>
                <c:pt idx="835">
                  <c:v>8.3115100000000002</c:v>
                </c:pt>
                <c:pt idx="836">
                  <c:v>8.3262499999999999</c:v>
                </c:pt>
                <c:pt idx="837">
                  <c:v>8.3591899999999999</c:v>
                </c:pt>
                <c:pt idx="838">
                  <c:v>8.3863800000000008</c:v>
                </c:pt>
                <c:pt idx="839">
                  <c:v>8.3969500000000004</c:v>
                </c:pt>
                <c:pt idx="840">
                  <c:v>8.3969500000000004</c:v>
                </c:pt>
                <c:pt idx="841">
                  <c:v>8.4247899999999998</c:v>
                </c:pt>
                <c:pt idx="842">
                  <c:v>8.4247899999999998</c:v>
                </c:pt>
                <c:pt idx="843">
                  <c:v>8.4661100000000005</c:v>
                </c:pt>
                <c:pt idx="844">
                  <c:v>8.4661100000000005</c:v>
                </c:pt>
                <c:pt idx="845">
                  <c:v>8.5037700000000012</c:v>
                </c:pt>
                <c:pt idx="846">
                  <c:v>8.5037700000000012</c:v>
                </c:pt>
                <c:pt idx="847">
                  <c:v>8.5037700000000012</c:v>
                </c:pt>
                <c:pt idx="848">
                  <c:v>8.5037700000000012</c:v>
                </c:pt>
                <c:pt idx="849">
                  <c:v>8.5037700000000012</c:v>
                </c:pt>
                <c:pt idx="850">
                  <c:v>8.5037700000000012</c:v>
                </c:pt>
                <c:pt idx="851">
                  <c:v>8.5037700000000012</c:v>
                </c:pt>
                <c:pt idx="852">
                  <c:v>8.5464300000000009</c:v>
                </c:pt>
                <c:pt idx="853">
                  <c:v>8.5503699999999991</c:v>
                </c:pt>
                <c:pt idx="854">
                  <c:v>8.5503699999999991</c:v>
                </c:pt>
                <c:pt idx="855">
                  <c:v>8.5873000000000008</c:v>
                </c:pt>
                <c:pt idx="856">
                  <c:v>8.5873000000000008</c:v>
                </c:pt>
                <c:pt idx="857">
                  <c:v>8.5873000000000008</c:v>
                </c:pt>
                <c:pt idx="858">
                  <c:v>8.5873000000000008</c:v>
                </c:pt>
                <c:pt idx="859">
                  <c:v>8.5873000000000008</c:v>
                </c:pt>
                <c:pt idx="860">
                  <c:v>8.6291399999999996</c:v>
                </c:pt>
                <c:pt idx="861">
                  <c:v>8.6602300000000003</c:v>
                </c:pt>
                <c:pt idx="862">
                  <c:v>8.6602300000000003</c:v>
                </c:pt>
                <c:pt idx="863">
                  <c:v>8.6970499999999991</c:v>
                </c:pt>
                <c:pt idx="864">
                  <c:v>8.6970499999999991</c:v>
                </c:pt>
                <c:pt idx="865">
                  <c:v>8.6970499999999991</c:v>
                </c:pt>
                <c:pt idx="866">
                  <c:v>8.6970499999999991</c:v>
                </c:pt>
                <c:pt idx="867">
                  <c:v>8.6970499999999991</c:v>
                </c:pt>
                <c:pt idx="868">
                  <c:v>8.6970499999999991</c:v>
                </c:pt>
                <c:pt idx="869">
                  <c:v>8.7426300000000001</c:v>
                </c:pt>
                <c:pt idx="870">
                  <c:v>8.7426300000000001</c:v>
                </c:pt>
                <c:pt idx="871">
                  <c:v>8.7787400000000009</c:v>
                </c:pt>
                <c:pt idx="872">
                  <c:v>8.7787400000000009</c:v>
                </c:pt>
                <c:pt idx="873">
                  <c:v>8.7787400000000009</c:v>
                </c:pt>
                <c:pt idx="874">
                  <c:v>8.7787400000000009</c:v>
                </c:pt>
                <c:pt idx="875">
                  <c:v>8.7787400000000009</c:v>
                </c:pt>
                <c:pt idx="876">
                  <c:v>8.8196700000000003</c:v>
                </c:pt>
                <c:pt idx="877">
                  <c:v>8.8196700000000003</c:v>
                </c:pt>
                <c:pt idx="878">
                  <c:v>8.8196700000000003</c:v>
                </c:pt>
                <c:pt idx="879">
                  <c:v>8.8196700000000003</c:v>
                </c:pt>
                <c:pt idx="880">
                  <c:v>8.8552900000000001</c:v>
                </c:pt>
                <c:pt idx="881">
                  <c:v>8.8912999999999993</c:v>
                </c:pt>
                <c:pt idx="882">
                  <c:v>8.8912999999999993</c:v>
                </c:pt>
                <c:pt idx="883">
                  <c:v>8.8912999999999993</c:v>
                </c:pt>
                <c:pt idx="884">
                  <c:v>8.8912999999999993</c:v>
                </c:pt>
                <c:pt idx="885">
                  <c:v>8.8912999999999993</c:v>
                </c:pt>
                <c:pt idx="886">
                  <c:v>8.9050799999999999</c:v>
                </c:pt>
                <c:pt idx="887">
                  <c:v>8.9712300000000003</c:v>
                </c:pt>
                <c:pt idx="888">
                  <c:v>8.9712300000000003</c:v>
                </c:pt>
                <c:pt idx="889">
                  <c:v>8.9712300000000003</c:v>
                </c:pt>
                <c:pt idx="890">
                  <c:v>8.9712300000000003</c:v>
                </c:pt>
                <c:pt idx="891">
                  <c:v>9.0112799999999993</c:v>
                </c:pt>
                <c:pt idx="892">
                  <c:v>9.0112799999999993</c:v>
                </c:pt>
                <c:pt idx="893">
                  <c:v>9.0112799999999993</c:v>
                </c:pt>
                <c:pt idx="894">
                  <c:v>9.0112799999999993</c:v>
                </c:pt>
                <c:pt idx="895">
                  <c:v>9.0112799999999993</c:v>
                </c:pt>
                <c:pt idx="896">
                  <c:v>9.0112799999999993</c:v>
                </c:pt>
                <c:pt idx="897">
                  <c:v>9.0207299999999986</c:v>
                </c:pt>
                <c:pt idx="898">
                  <c:v>9.0554100000000002</c:v>
                </c:pt>
                <c:pt idx="899">
                  <c:v>9.0554100000000002</c:v>
                </c:pt>
                <c:pt idx="900">
                  <c:v>9.0554100000000002</c:v>
                </c:pt>
                <c:pt idx="901">
                  <c:v>9.0947399999999998</c:v>
                </c:pt>
                <c:pt idx="902">
                  <c:v>9.0947399999999998</c:v>
                </c:pt>
                <c:pt idx="903">
                  <c:v>9.0947399999999998</c:v>
                </c:pt>
                <c:pt idx="904">
                  <c:v>9.1300900000000009</c:v>
                </c:pt>
                <c:pt idx="905">
                  <c:v>9.1646699999999992</c:v>
                </c:pt>
                <c:pt idx="906">
                  <c:v>9.1646699999999992</c:v>
                </c:pt>
                <c:pt idx="907">
                  <c:v>9.1646699999999992</c:v>
                </c:pt>
                <c:pt idx="908">
                  <c:v>9.2038899999999995</c:v>
                </c:pt>
                <c:pt idx="909">
                  <c:v>9.2038899999999995</c:v>
                </c:pt>
                <c:pt idx="910">
                  <c:v>9.2038899999999995</c:v>
                </c:pt>
                <c:pt idx="911">
                  <c:v>9.2038899999999995</c:v>
                </c:pt>
                <c:pt idx="912">
                  <c:v>9.2038899999999995</c:v>
                </c:pt>
                <c:pt idx="913">
                  <c:v>9.2038899999999995</c:v>
                </c:pt>
                <c:pt idx="914">
                  <c:v>9.2131399999999992</c:v>
                </c:pt>
                <c:pt idx="915">
                  <c:v>9.2470999999999997</c:v>
                </c:pt>
                <c:pt idx="916">
                  <c:v>9.2470999999999997</c:v>
                </c:pt>
                <c:pt idx="917">
                  <c:v>9.2856199999999998</c:v>
                </c:pt>
                <c:pt idx="918">
                  <c:v>9.2856199999999998</c:v>
                </c:pt>
                <c:pt idx="919">
                  <c:v>9.2856199999999998</c:v>
                </c:pt>
                <c:pt idx="920">
                  <c:v>9.2856199999999998</c:v>
                </c:pt>
                <c:pt idx="921">
                  <c:v>9.2856199999999998</c:v>
                </c:pt>
                <c:pt idx="922">
                  <c:v>9.2856199999999998</c:v>
                </c:pt>
                <c:pt idx="923">
                  <c:v>9.3251600000000003</c:v>
                </c:pt>
                <c:pt idx="924">
                  <c:v>9.3590300000000006</c:v>
                </c:pt>
                <c:pt idx="925">
                  <c:v>9.3590300000000006</c:v>
                </c:pt>
                <c:pt idx="926">
                  <c:v>9.3974299999999999</c:v>
                </c:pt>
                <c:pt idx="927">
                  <c:v>9.3974299999999999</c:v>
                </c:pt>
                <c:pt idx="928">
                  <c:v>9.3974299999999999</c:v>
                </c:pt>
                <c:pt idx="929">
                  <c:v>9.3974299999999999</c:v>
                </c:pt>
                <c:pt idx="930">
                  <c:v>9.3974299999999999</c:v>
                </c:pt>
                <c:pt idx="931">
                  <c:v>9.3974299999999999</c:v>
                </c:pt>
                <c:pt idx="932">
                  <c:v>9.4397599999999997</c:v>
                </c:pt>
                <c:pt idx="933">
                  <c:v>9.4397599999999997</c:v>
                </c:pt>
                <c:pt idx="934">
                  <c:v>9.4774999999999991</c:v>
                </c:pt>
                <c:pt idx="935">
                  <c:v>9.4774999999999991</c:v>
                </c:pt>
                <c:pt idx="936">
                  <c:v>9.4774999999999991</c:v>
                </c:pt>
                <c:pt idx="937">
                  <c:v>9.4774999999999991</c:v>
                </c:pt>
                <c:pt idx="938">
                  <c:v>9.4774999999999991</c:v>
                </c:pt>
                <c:pt idx="939">
                  <c:v>9.4774999999999991</c:v>
                </c:pt>
                <c:pt idx="940">
                  <c:v>9.51966</c:v>
                </c:pt>
                <c:pt idx="941">
                  <c:v>9.51966</c:v>
                </c:pt>
                <c:pt idx="942">
                  <c:v>9.51966</c:v>
                </c:pt>
                <c:pt idx="943">
                  <c:v>9.5210699999999999</c:v>
                </c:pt>
                <c:pt idx="944">
                  <c:v>9.5542400000000001</c:v>
                </c:pt>
                <c:pt idx="945">
                  <c:v>9.5616000000000003</c:v>
                </c:pt>
                <c:pt idx="946">
                  <c:v>9.5918600000000005</c:v>
                </c:pt>
                <c:pt idx="947">
                  <c:v>9.5918600000000005</c:v>
                </c:pt>
                <c:pt idx="948">
                  <c:v>9.5918600000000005</c:v>
                </c:pt>
                <c:pt idx="949">
                  <c:v>9.6007400000000001</c:v>
                </c:pt>
                <c:pt idx="950">
                  <c:v>9.6333300000000008</c:v>
                </c:pt>
                <c:pt idx="951">
                  <c:v>9.6333300000000008</c:v>
                </c:pt>
                <c:pt idx="952">
                  <c:v>9.6703099999999989</c:v>
                </c:pt>
                <c:pt idx="953">
                  <c:v>9.6703099999999989</c:v>
                </c:pt>
                <c:pt idx="954">
                  <c:v>9.6703099999999989</c:v>
                </c:pt>
                <c:pt idx="955">
                  <c:v>9.6703099999999989</c:v>
                </c:pt>
                <c:pt idx="956">
                  <c:v>9.6703099999999989</c:v>
                </c:pt>
                <c:pt idx="957">
                  <c:v>9.7116400000000009</c:v>
                </c:pt>
                <c:pt idx="958">
                  <c:v>9.7116400000000009</c:v>
                </c:pt>
                <c:pt idx="959">
                  <c:v>9.7116400000000009</c:v>
                </c:pt>
                <c:pt idx="960">
                  <c:v>9.7116400000000009</c:v>
                </c:pt>
                <c:pt idx="961">
                  <c:v>9.7163800000000009</c:v>
                </c:pt>
                <c:pt idx="962">
                  <c:v>9.7527599999999985</c:v>
                </c:pt>
                <c:pt idx="963">
                  <c:v>9.7527599999999985</c:v>
                </c:pt>
                <c:pt idx="964">
                  <c:v>9.7527599999999985</c:v>
                </c:pt>
                <c:pt idx="965">
                  <c:v>9.7527599999999985</c:v>
                </c:pt>
                <c:pt idx="966">
                  <c:v>9.7527599999999985</c:v>
                </c:pt>
                <c:pt idx="967">
                  <c:v>9.7934599999999996</c:v>
                </c:pt>
                <c:pt idx="968">
                  <c:v>9.7958200000000009</c:v>
                </c:pt>
                <c:pt idx="969">
                  <c:v>9.8277699999999992</c:v>
                </c:pt>
                <c:pt idx="970">
                  <c:v>9.86402</c:v>
                </c:pt>
                <c:pt idx="971">
                  <c:v>9.86402</c:v>
                </c:pt>
                <c:pt idx="972">
                  <c:v>9.86402</c:v>
                </c:pt>
                <c:pt idx="973">
                  <c:v>9.86402</c:v>
                </c:pt>
                <c:pt idx="974">
                  <c:v>9.86402</c:v>
                </c:pt>
                <c:pt idx="975">
                  <c:v>9.9045299999999994</c:v>
                </c:pt>
                <c:pt idx="976">
                  <c:v>9.9045299999999994</c:v>
                </c:pt>
                <c:pt idx="977">
                  <c:v>9.9045299999999994</c:v>
                </c:pt>
                <c:pt idx="978">
                  <c:v>9.9091799999999992</c:v>
                </c:pt>
                <c:pt idx="979">
                  <c:v>9.9091799999999992</c:v>
                </c:pt>
                <c:pt idx="980">
                  <c:v>9.9448500000000006</c:v>
                </c:pt>
                <c:pt idx="981">
                  <c:v>9.9448500000000006</c:v>
                </c:pt>
                <c:pt idx="982">
                  <c:v>9.9448500000000006</c:v>
                </c:pt>
                <c:pt idx="983">
                  <c:v>9.9448500000000006</c:v>
                </c:pt>
                <c:pt idx="984">
                  <c:v>9.984770000000001</c:v>
                </c:pt>
                <c:pt idx="985">
                  <c:v>9.984770000000001</c:v>
                </c:pt>
                <c:pt idx="986">
                  <c:v>9.984770000000001</c:v>
                </c:pt>
                <c:pt idx="987">
                  <c:v>9.984770000000001</c:v>
                </c:pt>
                <c:pt idx="988">
                  <c:v>10.023000000000001</c:v>
                </c:pt>
                <c:pt idx="989">
                  <c:v>10.023000000000001</c:v>
                </c:pt>
                <c:pt idx="990">
                  <c:v>10.058599999999998</c:v>
                </c:pt>
                <c:pt idx="991">
                  <c:v>10.058599999999998</c:v>
                </c:pt>
                <c:pt idx="992">
                  <c:v>10.058599999999998</c:v>
                </c:pt>
                <c:pt idx="993">
                  <c:v>10.058599999999998</c:v>
                </c:pt>
                <c:pt idx="994">
                  <c:v>10.0983</c:v>
                </c:pt>
                <c:pt idx="995">
                  <c:v>10.0983</c:v>
                </c:pt>
                <c:pt idx="996">
                  <c:v>10.1029</c:v>
                </c:pt>
                <c:pt idx="997">
                  <c:v>10.1029</c:v>
                </c:pt>
                <c:pt idx="998">
                  <c:v>10.1378</c:v>
                </c:pt>
                <c:pt idx="999">
                  <c:v>10.1378</c:v>
                </c:pt>
                <c:pt idx="1000">
                  <c:v>10.1378</c:v>
                </c:pt>
                <c:pt idx="1001">
                  <c:v>10.177</c:v>
                </c:pt>
                <c:pt idx="1002">
                  <c:v>10.177</c:v>
                </c:pt>
                <c:pt idx="1003">
                  <c:v>10.177</c:v>
                </c:pt>
                <c:pt idx="1004">
                  <c:v>10.177</c:v>
                </c:pt>
                <c:pt idx="1005">
                  <c:v>10.177</c:v>
                </c:pt>
                <c:pt idx="1006">
                  <c:v>10.177</c:v>
                </c:pt>
                <c:pt idx="1007">
                  <c:v>10.177</c:v>
                </c:pt>
                <c:pt idx="1008">
                  <c:v>10.1866</c:v>
                </c:pt>
                <c:pt idx="1009">
                  <c:v>10.2209</c:v>
                </c:pt>
                <c:pt idx="1010">
                  <c:v>10.2539</c:v>
                </c:pt>
                <c:pt idx="1011">
                  <c:v>10.2539</c:v>
                </c:pt>
                <c:pt idx="1012">
                  <c:v>10.2539</c:v>
                </c:pt>
                <c:pt idx="1013">
                  <c:v>10.259499999999999</c:v>
                </c:pt>
                <c:pt idx="1014">
                  <c:v>10.292900000000001</c:v>
                </c:pt>
                <c:pt idx="1015">
                  <c:v>10.2973</c:v>
                </c:pt>
                <c:pt idx="1016">
                  <c:v>10.3317</c:v>
                </c:pt>
                <c:pt idx="1017">
                  <c:v>10.3317</c:v>
                </c:pt>
                <c:pt idx="1018">
                  <c:v>10.3317</c:v>
                </c:pt>
                <c:pt idx="1019">
                  <c:v>10.370100000000001</c:v>
                </c:pt>
                <c:pt idx="1020">
                  <c:v>10.370100000000001</c:v>
                </c:pt>
                <c:pt idx="1021">
                  <c:v>10.370100000000001</c:v>
                </c:pt>
                <c:pt idx="1022">
                  <c:v>10.370100000000001</c:v>
                </c:pt>
                <c:pt idx="1023">
                  <c:v>10.370100000000001</c:v>
                </c:pt>
                <c:pt idx="1024">
                  <c:v>10.370100000000001</c:v>
                </c:pt>
                <c:pt idx="1025">
                  <c:v>10.370100000000001</c:v>
                </c:pt>
                <c:pt idx="1026">
                  <c:v>10.3795</c:v>
                </c:pt>
                <c:pt idx="1027">
                  <c:v>10.4132</c:v>
                </c:pt>
                <c:pt idx="1028">
                  <c:v>10.4132</c:v>
                </c:pt>
                <c:pt idx="1029">
                  <c:v>10.4132</c:v>
                </c:pt>
                <c:pt idx="1030">
                  <c:v>10.4511</c:v>
                </c:pt>
                <c:pt idx="1031">
                  <c:v>10.4511</c:v>
                </c:pt>
                <c:pt idx="1032">
                  <c:v>10.4511</c:v>
                </c:pt>
                <c:pt idx="1033">
                  <c:v>10.4511</c:v>
                </c:pt>
                <c:pt idx="1034">
                  <c:v>10.492599999999999</c:v>
                </c:pt>
                <c:pt idx="1035">
                  <c:v>10.526300000000001</c:v>
                </c:pt>
                <c:pt idx="1036">
                  <c:v>10.526300000000001</c:v>
                </c:pt>
                <c:pt idx="1037">
                  <c:v>10.526300000000001</c:v>
                </c:pt>
                <c:pt idx="1038">
                  <c:v>10.564</c:v>
                </c:pt>
                <c:pt idx="1039">
                  <c:v>10.564</c:v>
                </c:pt>
                <c:pt idx="1040">
                  <c:v>10.564</c:v>
                </c:pt>
                <c:pt idx="1041">
                  <c:v>10.564</c:v>
                </c:pt>
                <c:pt idx="1042">
                  <c:v>10.564</c:v>
                </c:pt>
                <c:pt idx="1043">
                  <c:v>10.564</c:v>
                </c:pt>
                <c:pt idx="1044">
                  <c:v>10.5732</c:v>
                </c:pt>
                <c:pt idx="1045">
                  <c:v>10.606300000000001</c:v>
                </c:pt>
                <c:pt idx="1046">
                  <c:v>10.606300000000001</c:v>
                </c:pt>
                <c:pt idx="1047">
                  <c:v>10.606300000000001</c:v>
                </c:pt>
                <c:pt idx="1048">
                  <c:v>10.6435</c:v>
                </c:pt>
                <c:pt idx="1049">
                  <c:v>10.6435</c:v>
                </c:pt>
                <c:pt idx="1050">
                  <c:v>10.6435</c:v>
                </c:pt>
                <c:pt idx="1051">
                  <c:v>10.6435</c:v>
                </c:pt>
                <c:pt idx="1052">
                  <c:v>10.6435</c:v>
                </c:pt>
                <c:pt idx="1053">
                  <c:v>10.6435</c:v>
                </c:pt>
                <c:pt idx="1054">
                  <c:v>10.684600000000001</c:v>
                </c:pt>
                <c:pt idx="1055">
                  <c:v>10.7217</c:v>
                </c:pt>
                <c:pt idx="1056">
                  <c:v>10.7217</c:v>
                </c:pt>
                <c:pt idx="1057">
                  <c:v>10.7217</c:v>
                </c:pt>
                <c:pt idx="1058">
                  <c:v>10.7217</c:v>
                </c:pt>
                <c:pt idx="1059">
                  <c:v>10.758699999999999</c:v>
                </c:pt>
                <c:pt idx="1060">
                  <c:v>10.758699999999999</c:v>
                </c:pt>
                <c:pt idx="1061">
                  <c:v>10.758699999999999</c:v>
                </c:pt>
                <c:pt idx="1062">
                  <c:v>10.7677</c:v>
                </c:pt>
                <c:pt idx="1063">
                  <c:v>10.8003</c:v>
                </c:pt>
                <c:pt idx="1064">
                  <c:v>10.8003</c:v>
                </c:pt>
                <c:pt idx="1065">
                  <c:v>10.8003</c:v>
                </c:pt>
                <c:pt idx="1066">
                  <c:v>10.8368</c:v>
                </c:pt>
                <c:pt idx="1067">
                  <c:v>10.8368</c:v>
                </c:pt>
                <c:pt idx="1068">
                  <c:v>10.8368</c:v>
                </c:pt>
                <c:pt idx="1069">
                  <c:v>10.8368</c:v>
                </c:pt>
                <c:pt idx="1070">
                  <c:v>10.8368</c:v>
                </c:pt>
                <c:pt idx="1071">
                  <c:v>10.8368</c:v>
                </c:pt>
                <c:pt idx="1072">
                  <c:v>10.8771</c:v>
                </c:pt>
                <c:pt idx="1073">
                  <c:v>10.8771</c:v>
                </c:pt>
                <c:pt idx="1074">
                  <c:v>10.8771</c:v>
                </c:pt>
                <c:pt idx="1075">
                  <c:v>10.8825</c:v>
                </c:pt>
                <c:pt idx="1076">
                  <c:v>10.885300000000001</c:v>
                </c:pt>
                <c:pt idx="1077">
                  <c:v>10.9177</c:v>
                </c:pt>
                <c:pt idx="1078">
                  <c:v>10.9184</c:v>
                </c:pt>
                <c:pt idx="1079">
                  <c:v>10.9184</c:v>
                </c:pt>
                <c:pt idx="1080">
                  <c:v>10.9541</c:v>
                </c:pt>
                <c:pt idx="1081">
                  <c:v>10.963000000000001</c:v>
                </c:pt>
                <c:pt idx="1082">
                  <c:v>10.994899999999999</c:v>
                </c:pt>
                <c:pt idx="1083">
                  <c:v>10.994899999999999</c:v>
                </c:pt>
                <c:pt idx="1084">
                  <c:v>10.994899999999999</c:v>
                </c:pt>
                <c:pt idx="1085">
                  <c:v>11.030800000000001</c:v>
                </c:pt>
                <c:pt idx="1086">
                  <c:v>11.030800000000001</c:v>
                </c:pt>
                <c:pt idx="1087">
                  <c:v>11.030800000000001</c:v>
                </c:pt>
                <c:pt idx="1088">
                  <c:v>11.030800000000001</c:v>
                </c:pt>
                <c:pt idx="1089">
                  <c:v>11.030800000000001</c:v>
                </c:pt>
                <c:pt idx="1090">
                  <c:v>11.070399999999999</c:v>
                </c:pt>
                <c:pt idx="1091">
                  <c:v>11.070399999999999</c:v>
                </c:pt>
                <c:pt idx="1092">
                  <c:v>11.070399999999999</c:v>
                </c:pt>
                <c:pt idx="1093">
                  <c:v>11.075700000000001</c:v>
                </c:pt>
                <c:pt idx="1094">
                  <c:v>11.075700000000001</c:v>
                </c:pt>
                <c:pt idx="1095">
                  <c:v>11.075700000000001</c:v>
                </c:pt>
                <c:pt idx="1096">
                  <c:v>11.110999999999999</c:v>
                </c:pt>
                <c:pt idx="1097">
                  <c:v>11.110999999999999</c:v>
                </c:pt>
                <c:pt idx="1098">
                  <c:v>11.110999999999999</c:v>
                </c:pt>
                <c:pt idx="1099">
                  <c:v>11.1145</c:v>
                </c:pt>
                <c:pt idx="1100">
                  <c:v>11.1145</c:v>
                </c:pt>
                <c:pt idx="1101">
                  <c:v>11.15</c:v>
                </c:pt>
                <c:pt idx="1102">
                  <c:v>11.158899999999999</c:v>
                </c:pt>
                <c:pt idx="1103">
                  <c:v>11.190300000000001</c:v>
                </c:pt>
                <c:pt idx="1104">
                  <c:v>11.190300000000001</c:v>
                </c:pt>
                <c:pt idx="1105">
                  <c:v>11.2256</c:v>
                </c:pt>
                <c:pt idx="1106">
                  <c:v>11.2256</c:v>
                </c:pt>
                <c:pt idx="1107">
                  <c:v>11.2256</c:v>
                </c:pt>
                <c:pt idx="1108">
                  <c:v>11.2256</c:v>
                </c:pt>
                <c:pt idx="1109">
                  <c:v>11.2256</c:v>
                </c:pt>
                <c:pt idx="1110">
                  <c:v>11.2645</c:v>
                </c:pt>
                <c:pt idx="1111">
                  <c:v>11.2645</c:v>
                </c:pt>
                <c:pt idx="1112">
                  <c:v>11.2697</c:v>
                </c:pt>
                <c:pt idx="1113">
                  <c:v>11.2697</c:v>
                </c:pt>
                <c:pt idx="1114">
                  <c:v>11.2697</c:v>
                </c:pt>
                <c:pt idx="1115">
                  <c:v>11.304399999999999</c:v>
                </c:pt>
                <c:pt idx="1116">
                  <c:v>11.304399999999999</c:v>
                </c:pt>
                <c:pt idx="1117">
                  <c:v>11.304399999999999</c:v>
                </c:pt>
                <c:pt idx="1118">
                  <c:v>11.304399999999999</c:v>
                </c:pt>
                <c:pt idx="1119">
                  <c:v>11.342700000000001</c:v>
                </c:pt>
                <c:pt idx="1120">
                  <c:v>11.342700000000001</c:v>
                </c:pt>
                <c:pt idx="1121">
                  <c:v>11.342700000000001</c:v>
                </c:pt>
                <c:pt idx="1122">
                  <c:v>11.342700000000001</c:v>
                </c:pt>
                <c:pt idx="1123">
                  <c:v>11.355600000000001</c:v>
                </c:pt>
                <c:pt idx="1124">
                  <c:v>11.3864</c:v>
                </c:pt>
                <c:pt idx="1125">
                  <c:v>11.3864</c:v>
                </c:pt>
                <c:pt idx="1126">
                  <c:v>11.421000000000001</c:v>
                </c:pt>
                <c:pt idx="1127">
                  <c:v>11.421000000000001</c:v>
                </c:pt>
                <c:pt idx="1128">
                  <c:v>11.421000000000001</c:v>
                </c:pt>
                <c:pt idx="1129">
                  <c:v>11.421000000000001</c:v>
                </c:pt>
                <c:pt idx="1130">
                  <c:v>11.434100000000001</c:v>
                </c:pt>
                <c:pt idx="1131">
                  <c:v>11.464399999999999</c:v>
                </c:pt>
                <c:pt idx="1132">
                  <c:v>11.464399999999999</c:v>
                </c:pt>
                <c:pt idx="1133">
                  <c:v>11.464399999999999</c:v>
                </c:pt>
                <c:pt idx="1134">
                  <c:v>11.4985</c:v>
                </c:pt>
                <c:pt idx="1135">
                  <c:v>11.4985</c:v>
                </c:pt>
                <c:pt idx="1136">
                  <c:v>11.4985</c:v>
                </c:pt>
                <c:pt idx="1137">
                  <c:v>11.4985</c:v>
                </c:pt>
                <c:pt idx="1138">
                  <c:v>11.536199999999999</c:v>
                </c:pt>
                <c:pt idx="1139">
                  <c:v>11.536199999999999</c:v>
                </c:pt>
                <c:pt idx="1140">
                  <c:v>11.536199999999999</c:v>
                </c:pt>
                <c:pt idx="1141">
                  <c:v>11.536199999999999</c:v>
                </c:pt>
                <c:pt idx="1142">
                  <c:v>11.536199999999999</c:v>
                </c:pt>
                <c:pt idx="1143">
                  <c:v>11.5456</c:v>
                </c:pt>
                <c:pt idx="1144">
                  <c:v>11.5456</c:v>
                </c:pt>
                <c:pt idx="1145">
                  <c:v>11.5456</c:v>
                </c:pt>
                <c:pt idx="1146">
                  <c:v>11.5791</c:v>
                </c:pt>
                <c:pt idx="1147">
                  <c:v>11.5831</c:v>
                </c:pt>
                <c:pt idx="1148">
                  <c:v>11.617199999999999</c:v>
                </c:pt>
                <c:pt idx="1149">
                  <c:v>11.617199999999999</c:v>
                </c:pt>
                <c:pt idx="1150">
                  <c:v>11.629999999999999</c:v>
                </c:pt>
                <c:pt idx="1151">
                  <c:v>11.659799999999999</c:v>
                </c:pt>
                <c:pt idx="1152">
                  <c:v>11.659799999999999</c:v>
                </c:pt>
                <c:pt idx="1153">
                  <c:v>11.659799999999999</c:v>
                </c:pt>
                <c:pt idx="1154">
                  <c:v>11.693300000000001</c:v>
                </c:pt>
                <c:pt idx="1155">
                  <c:v>11.693300000000001</c:v>
                </c:pt>
                <c:pt idx="1156">
                  <c:v>11.693300000000001</c:v>
                </c:pt>
                <c:pt idx="1157">
                  <c:v>11.693300000000001</c:v>
                </c:pt>
                <c:pt idx="1158">
                  <c:v>11.730399999999999</c:v>
                </c:pt>
                <c:pt idx="1159">
                  <c:v>11.730399999999999</c:v>
                </c:pt>
                <c:pt idx="1160">
                  <c:v>11.730399999999999</c:v>
                </c:pt>
                <c:pt idx="1161">
                  <c:v>11.739599999999999</c:v>
                </c:pt>
                <c:pt idx="1162">
                  <c:v>11.739599999999999</c:v>
                </c:pt>
                <c:pt idx="1163">
                  <c:v>11.739599999999999</c:v>
                </c:pt>
                <c:pt idx="1164">
                  <c:v>11.772599999999999</c:v>
                </c:pt>
                <c:pt idx="1165">
                  <c:v>11.772599999999999</c:v>
                </c:pt>
                <c:pt idx="1166">
                  <c:v>11.772599999999999</c:v>
                </c:pt>
                <c:pt idx="1167">
                  <c:v>11.772599999999999</c:v>
                </c:pt>
                <c:pt idx="1168">
                  <c:v>11.772599999999999</c:v>
                </c:pt>
                <c:pt idx="1169">
                  <c:v>11.809099999999999</c:v>
                </c:pt>
                <c:pt idx="1170">
                  <c:v>11.809099999999999</c:v>
                </c:pt>
                <c:pt idx="1171">
                  <c:v>11.8139</c:v>
                </c:pt>
                <c:pt idx="1172">
                  <c:v>11.8559</c:v>
                </c:pt>
                <c:pt idx="1173">
                  <c:v>11.8559</c:v>
                </c:pt>
                <c:pt idx="1174">
                  <c:v>11.8559</c:v>
                </c:pt>
                <c:pt idx="1175">
                  <c:v>11.8888</c:v>
                </c:pt>
                <c:pt idx="1176">
                  <c:v>11.8888</c:v>
                </c:pt>
                <c:pt idx="1177">
                  <c:v>11.8888</c:v>
                </c:pt>
                <c:pt idx="1178">
                  <c:v>11.8888</c:v>
                </c:pt>
                <c:pt idx="1179">
                  <c:v>11.9253</c:v>
                </c:pt>
                <c:pt idx="1180">
                  <c:v>11.9253</c:v>
                </c:pt>
                <c:pt idx="1181">
                  <c:v>11.9344</c:v>
                </c:pt>
                <c:pt idx="1182">
                  <c:v>11.9344</c:v>
                </c:pt>
                <c:pt idx="1183">
                  <c:v>11.966799999999999</c:v>
                </c:pt>
                <c:pt idx="1184">
                  <c:v>11.966799999999999</c:v>
                </c:pt>
                <c:pt idx="1185">
                  <c:v>11.966799999999999</c:v>
                </c:pt>
                <c:pt idx="1186">
                  <c:v>11.966799999999999</c:v>
                </c:pt>
                <c:pt idx="1187">
                  <c:v>11.966799999999999</c:v>
                </c:pt>
                <c:pt idx="1188">
                  <c:v>12.002799999999999</c:v>
                </c:pt>
                <c:pt idx="1189">
                  <c:v>12.002799999999999</c:v>
                </c:pt>
                <c:pt idx="1190">
                  <c:v>12.002799999999999</c:v>
                </c:pt>
                <c:pt idx="1191">
                  <c:v>12.002799999999999</c:v>
                </c:pt>
                <c:pt idx="1192">
                  <c:v>12.0159</c:v>
                </c:pt>
                <c:pt idx="1193">
                  <c:v>12.0159</c:v>
                </c:pt>
                <c:pt idx="1194">
                  <c:v>12.0159</c:v>
                </c:pt>
                <c:pt idx="1195">
                  <c:v>12.0526</c:v>
                </c:pt>
                <c:pt idx="1196">
                  <c:v>12.085000000000001</c:v>
                </c:pt>
                <c:pt idx="1197">
                  <c:v>12.085000000000001</c:v>
                </c:pt>
                <c:pt idx="1198">
                  <c:v>12.085000000000001</c:v>
                </c:pt>
                <c:pt idx="1199">
                  <c:v>12.085000000000001</c:v>
                </c:pt>
                <c:pt idx="1200">
                  <c:v>12.085000000000001</c:v>
                </c:pt>
                <c:pt idx="1201">
                  <c:v>12.129799999999999</c:v>
                </c:pt>
                <c:pt idx="1202">
                  <c:v>12.129799999999999</c:v>
                </c:pt>
                <c:pt idx="1203">
                  <c:v>12.1617</c:v>
                </c:pt>
                <c:pt idx="1204">
                  <c:v>12.1617</c:v>
                </c:pt>
                <c:pt idx="1205">
                  <c:v>12.1617</c:v>
                </c:pt>
                <c:pt idx="1206">
                  <c:v>12.1617</c:v>
                </c:pt>
                <c:pt idx="1207">
                  <c:v>12.197100000000001</c:v>
                </c:pt>
                <c:pt idx="1208">
                  <c:v>12.197100000000001</c:v>
                </c:pt>
                <c:pt idx="1209">
                  <c:v>12.197100000000001</c:v>
                </c:pt>
                <c:pt idx="1210">
                  <c:v>12.197100000000001</c:v>
                </c:pt>
                <c:pt idx="1211">
                  <c:v>12.21</c:v>
                </c:pt>
                <c:pt idx="1212">
                  <c:v>12.21</c:v>
                </c:pt>
                <c:pt idx="1213">
                  <c:v>12.21</c:v>
                </c:pt>
                <c:pt idx="1214">
                  <c:v>12.241399999999999</c:v>
                </c:pt>
                <c:pt idx="1215">
                  <c:v>12.241399999999999</c:v>
                </c:pt>
                <c:pt idx="1216">
                  <c:v>12.241399999999999</c:v>
                </c:pt>
                <c:pt idx="1217">
                  <c:v>12.241399999999999</c:v>
                </c:pt>
                <c:pt idx="1218">
                  <c:v>12.276199999999999</c:v>
                </c:pt>
                <c:pt idx="1219">
                  <c:v>12.281699999999999</c:v>
                </c:pt>
                <c:pt idx="1220">
                  <c:v>12.281699999999999</c:v>
                </c:pt>
                <c:pt idx="1221">
                  <c:v>12.281699999999999</c:v>
                </c:pt>
                <c:pt idx="1222">
                  <c:v>12.325799999999999</c:v>
                </c:pt>
                <c:pt idx="1223">
                  <c:v>12.325799999999999</c:v>
                </c:pt>
                <c:pt idx="1224">
                  <c:v>12.357200000000001</c:v>
                </c:pt>
                <c:pt idx="1225">
                  <c:v>12.357200000000001</c:v>
                </c:pt>
                <c:pt idx="1226">
                  <c:v>12.357200000000001</c:v>
                </c:pt>
                <c:pt idx="1227">
                  <c:v>12.357200000000001</c:v>
                </c:pt>
                <c:pt idx="1228">
                  <c:v>12.391999999999999</c:v>
                </c:pt>
                <c:pt idx="1229">
                  <c:v>12.391999999999999</c:v>
                </c:pt>
                <c:pt idx="1230">
                  <c:v>12.391999999999999</c:v>
                </c:pt>
                <c:pt idx="1231">
                  <c:v>12.4048</c:v>
                </c:pt>
                <c:pt idx="1232">
                  <c:v>12.4048</c:v>
                </c:pt>
                <c:pt idx="1233">
                  <c:v>12.435699999999999</c:v>
                </c:pt>
                <c:pt idx="1234">
                  <c:v>12.435699999999999</c:v>
                </c:pt>
                <c:pt idx="1235">
                  <c:v>12.435699999999999</c:v>
                </c:pt>
                <c:pt idx="1236">
                  <c:v>12.435699999999999</c:v>
                </c:pt>
                <c:pt idx="1237">
                  <c:v>12.469900000000001</c:v>
                </c:pt>
                <c:pt idx="1238">
                  <c:v>12.469900000000001</c:v>
                </c:pt>
                <c:pt idx="1239">
                  <c:v>12.469900000000001</c:v>
                </c:pt>
                <c:pt idx="1240">
                  <c:v>12.469900000000001</c:v>
                </c:pt>
                <c:pt idx="1241">
                  <c:v>12.469900000000001</c:v>
                </c:pt>
                <c:pt idx="1242">
                  <c:v>12.469900000000001</c:v>
                </c:pt>
                <c:pt idx="1243">
                  <c:v>12.4869</c:v>
                </c:pt>
                <c:pt idx="1244">
                  <c:v>12.522500000000001</c:v>
                </c:pt>
                <c:pt idx="1245">
                  <c:v>12.522500000000001</c:v>
                </c:pt>
                <c:pt idx="1246">
                  <c:v>12.5534</c:v>
                </c:pt>
                <c:pt idx="1247">
                  <c:v>12.5534</c:v>
                </c:pt>
                <c:pt idx="1248">
                  <c:v>12.5534</c:v>
                </c:pt>
                <c:pt idx="1249">
                  <c:v>12.5534</c:v>
                </c:pt>
                <c:pt idx="1250">
                  <c:v>12.587599999999998</c:v>
                </c:pt>
                <c:pt idx="1251">
                  <c:v>12.587599999999998</c:v>
                </c:pt>
                <c:pt idx="1252">
                  <c:v>12.600200000000001</c:v>
                </c:pt>
                <c:pt idx="1253">
                  <c:v>12.600200000000001</c:v>
                </c:pt>
                <c:pt idx="1254">
                  <c:v>12.630600000000001</c:v>
                </c:pt>
                <c:pt idx="1255">
                  <c:v>12.630600000000001</c:v>
                </c:pt>
                <c:pt idx="1256">
                  <c:v>12.630600000000001</c:v>
                </c:pt>
                <c:pt idx="1257">
                  <c:v>12.664299999999999</c:v>
                </c:pt>
                <c:pt idx="1258">
                  <c:v>12.664299999999999</c:v>
                </c:pt>
                <c:pt idx="1259">
                  <c:v>12.664299999999999</c:v>
                </c:pt>
                <c:pt idx="1260">
                  <c:v>12.664299999999999</c:v>
                </c:pt>
                <c:pt idx="1261">
                  <c:v>12.664299999999999</c:v>
                </c:pt>
                <c:pt idx="1262">
                  <c:v>12.664299999999999</c:v>
                </c:pt>
                <c:pt idx="1263">
                  <c:v>12.680999999999999</c:v>
                </c:pt>
                <c:pt idx="1264">
                  <c:v>12.7014</c:v>
                </c:pt>
                <c:pt idx="1265">
                  <c:v>12.710900000000001</c:v>
                </c:pt>
                <c:pt idx="1266">
                  <c:v>12.710900000000001</c:v>
                </c:pt>
                <c:pt idx="1267">
                  <c:v>12.710900000000001</c:v>
                </c:pt>
                <c:pt idx="1268">
                  <c:v>12.7197</c:v>
                </c:pt>
                <c:pt idx="1269">
                  <c:v>12.7501</c:v>
                </c:pt>
                <c:pt idx="1270">
                  <c:v>12.7501</c:v>
                </c:pt>
                <c:pt idx="1271">
                  <c:v>12.7501</c:v>
                </c:pt>
                <c:pt idx="1272">
                  <c:v>12.7501</c:v>
                </c:pt>
                <c:pt idx="1273">
                  <c:v>12.796200000000001</c:v>
                </c:pt>
                <c:pt idx="1274">
                  <c:v>12.8261</c:v>
                </c:pt>
                <c:pt idx="1275">
                  <c:v>12.8261</c:v>
                </c:pt>
                <c:pt idx="1276">
                  <c:v>12.8261</c:v>
                </c:pt>
                <c:pt idx="1277">
                  <c:v>12.8261</c:v>
                </c:pt>
                <c:pt idx="1278">
                  <c:v>12.859400000000001</c:v>
                </c:pt>
                <c:pt idx="1279">
                  <c:v>12.859400000000001</c:v>
                </c:pt>
                <c:pt idx="1280">
                  <c:v>12.859400000000001</c:v>
                </c:pt>
                <c:pt idx="1281">
                  <c:v>12.859400000000001</c:v>
                </c:pt>
                <c:pt idx="1282">
                  <c:v>12.859400000000001</c:v>
                </c:pt>
                <c:pt idx="1283">
                  <c:v>12.8758</c:v>
                </c:pt>
                <c:pt idx="1284">
                  <c:v>12.895800000000001</c:v>
                </c:pt>
                <c:pt idx="1285">
                  <c:v>12.905200000000001</c:v>
                </c:pt>
                <c:pt idx="1286">
                  <c:v>12.905200000000001</c:v>
                </c:pt>
                <c:pt idx="1287">
                  <c:v>12.905200000000001</c:v>
                </c:pt>
                <c:pt idx="1288">
                  <c:v>12.937900000000001</c:v>
                </c:pt>
                <c:pt idx="1289">
                  <c:v>12.937900000000001</c:v>
                </c:pt>
                <c:pt idx="1290">
                  <c:v>12.937900000000001</c:v>
                </c:pt>
                <c:pt idx="1291">
                  <c:v>12.937900000000001</c:v>
                </c:pt>
                <c:pt idx="1292">
                  <c:v>12.937900000000001</c:v>
                </c:pt>
                <c:pt idx="1293">
                  <c:v>12.9474</c:v>
                </c:pt>
                <c:pt idx="1294">
                  <c:v>12.9739</c:v>
                </c:pt>
                <c:pt idx="1295">
                  <c:v>12.992800000000001</c:v>
                </c:pt>
                <c:pt idx="1296">
                  <c:v>13.022300000000001</c:v>
                </c:pt>
                <c:pt idx="1297">
                  <c:v>13.022300000000001</c:v>
                </c:pt>
                <c:pt idx="1298">
                  <c:v>13.022300000000001</c:v>
                </c:pt>
                <c:pt idx="1299">
                  <c:v>13.055000000000001</c:v>
                </c:pt>
                <c:pt idx="1300">
                  <c:v>13.055000000000001</c:v>
                </c:pt>
                <c:pt idx="1301">
                  <c:v>13.055000000000001</c:v>
                </c:pt>
                <c:pt idx="1302">
                  <c:v>13.055000000000001</c:v>
                </c:pt>
                <c:pt idx="1303">
                  <c:v>13.055000000000001</c:v>
                </c:pt>
                <c:pt idx="1304">
                  <c:v>13.071199999999999</c:v>
                </c:pt>
                <c:pt idx="1305">
                  <c:v>13.100099999999999</c:v>
                </c:pt>
                <c:pt idx="1306">
                  <c:v>13.100099999999999</c:v>
                </c:pt>
                <c:pt idx="1307">
                  <c:v>13.100099999999999</c:v>
                </c:pt>
                <c:pt idx="1308">
                  <c:v>13.132400000000001</c:v>
                </c:pt>
                <c:pt idx="1309">
                  <c:v>13.132400000000001</c:v>
                </c:pt>
                <c:pt idx="1310">
                  <c:v>13.132400000000001</c:v>
                </c:pt>
                <c:pt idx="1311">
                  <c:v>13.132400000000001</c:v>
                </c:pt>
                <c:pt idx="1312">
                  <c:v>13.132400000000001</c:v>
                </c:pt>
                <c:pt idx="1313">
                  <c:v>13.132400000000001</c:v>
                </c:pt>
                <c:pt idx="1314">
                  <c:v>13.1678</c:v>
                </c:pt>
                <c:pt idx="1315">
                  <c:v>13.1678</c:v>
                </c:pt>
                <c:pt idx="1316">
                  <c:v>13.1678</c:v>
                </c:pt>
                <c:pt idx="1317">
                  <c:v>13.180999999999999</c:v>
                </c:pt>
                <c:pt idx="1318">
                  <c:v>13.180999999999999</c:v>
                </c:pt>
                <c:pt idx="1319">
                  <c:v>13.218999999999999</c:v>
                </c:pt>
                <c:pt idx="1320">
                  <c:v>13.218999999999999</c:v>
                </c:pt>
                <c:pt idx="1321">
                  <c:v>13.218999999999999</c:v>
                </c:pt>
                <c:pt idx="1322">
                  <c:v>13.251199999999999</c:v>
                </c:pt>
                <c:pt idx="1323">
                  <c:v>13.251199999999999</c:v>
                </c:pt>
                <c:pt idx="1324">
                  <c:v>13.251199999999999</c:v>
                </c:pt>
                <c:pt idx="1325">
                  <c:v>13.267100000000001</c:v>
                </c:pt>
                <c:pt idx="1326">
                  <c:v>13.2957</c:v>
                </c:pt>
                <c:pt idx="1327">
                  <c:v>13.2957</c:v>
                </c:pt>
                <c:pt idx="1328">
                  <c:v>13.327399999999999</c:v>
                </c:pt>
                <c:pt idx="1329">
                  <c:v>13.327399999999999</c:v>
                </c:pt>
                <c:pt idx="1330">
                  <c:v>13.327399999999999</c:v>
                </c:pt>
                <c:pt idx="1331">
                  <c:v>13.327399999999999</c:v>
                </c:pt>
                <c:pt idx="1332">
                  <c:v>13.327399999999999</c:v>
                </c:pt>
                <c:pt idx="1333">
                  <c:v>13.327399999999999</c:v>
                </c:pt>
                <c:pt idx="1334">
                  <c:v>13.362399999999999</c:v>
                </c:pt>
                <c:pt idx="1335">
                  <c:v>13.362399999999999</c:v>
                </c:pt>
                <c:pt idx="1336">
                  <c:v>13.375299999999999</c:v>
                </c:pt>
                <c:pt idx="1337">
                  <c:v>13.375299999999999</c:v>
                </c:pt>
                <c:pt idx="1338">
                  <c:v>13.375299999999999</c:v>
                </c:pt>
                <c:pt idx="1339">
                  <c:v>13.406599999999999</c:v>
                </c:pt>
                <c:pt idx="1340">
                  <c:v>13.406599999999999</c:v>
                </c:pt>
                <c:pt idx="1341">
                  <c:v>13.406599999999999</c:v>
                </c:pt>
                <c:pt idx="1342">
                  <c:v>13.406599999999999</c:v>
                </c:pt>
                <c:pt idx="1343">
                  <c:v>13.406599999999999</c:v>
                </c:pt>
                <c:pt idx="1344">
                  <c:v>13.4162</c:v>
                </c:pt>
                <c:pt idx="1345">
                  <c:v>13.448</c:v>
                </c:pt>
                <c:pt idx="1346">
                  <c:v>13.448</c:v>
                </c:pt>
                <c:pt idx="1347">
                  <c:v>13.448</c:v>
                </c:pt>
                <c:pt idx="1348">
                  <c:v>13.4918</c:v>
                </c:pt>
                <c:pt idx="1349">
                  <c:v>13.4918</c:v>
                </c:pt>
                <c:pt idx="1350">
                  <c:v>13.523099999999999</c:v>
                </c:pt>
                <c:pt idx="1351">
                  <c:v>13.523099999999999</c:v>
                </c:pt>
                <c:pt idx="1352">
                  <c:v>13.523099999999999</c:v>
                </c:pt>
                <c:pt idx="1353">
                  <c:v>13.523099999999999</c:v>
                </c:pt>
                <c:pt idx="1354">
                  <c:v>13.523099999999999</c:v>
                </c:pt>
                <c:pt idx="1355">
                  <c:v>13.557500000000001</c:v>
                </c:pt>
                <c:pt idx="1356">
                  <c:v>13.557500000000001</c:v>
                </c:pt>
                <c:pt idx="1357">
                  <c:v>13.5703</c:v>
                </c:pt>
                <c:pt idx="1358">
                  <c:v>13.5703</c:v>
                </c:pt>
                <c:pt idx="1359">
                  <c:v>13.601099999999999</c:v>
                </c:pt>
                <c:pt idx="1360">
                  <c:v>13.601099999999999</c:v>
                </c:pt>
                <c:pt idx="1361">
                  <c:v>13.601099999999999</c:v>
                </c:pt>
                <c:pt idx="1362">
                  <c:v>13.601099999999999</c:v>
                </c:pt>
                <c:pt idx="1363">
                  <c:v>13.601099999999999</c:v>
                </c:pt>
                <c:pt idx="1364">
                  <c:v>13.601099999999999</c:v>
                </c:pt>
                <c:pt idx="1365">
                  <c:v>13.635</c:v>
                </c:pt>
                <c:pt idx="1366">
                  <c:v>13.635</c:v>
                </c:pt>
                <c:pt idx="1367">
                  <c:v>13.635</c:v>
                </c:pt>
                <c:pt idx="1368">
                  <c:v>13.635</c:v>
                </c:pt>
                <c:pt idx="1369">
                  <c:v>13.6518</c:v>
                </c:pt>
                <c:pt idx="1370">
                  <c:v>13.6518</c:v>
                </c:pt>
                <c:pt idx="1371">
                  <c:v>13.688499999999999</c:v>
                </c:pt>
                <c:pt idx="1372">
                  <c:v>13.7193</c:v>
                </c:pt>
                <c:pt idx="1373">
                  <c:v>13.7193</c:v>
                </c:pt>
                <c:pt idx="1374">
                  <c:v>13.7193</c:v>
                </c:pt>
                <c:pt idx="1375">
                  <c:v>13.7193</c:v>
                </c:pt>
                <c:pt idx="1376">
                  <c:v>13.7193</c:v>
                </c:pt>
                <c:pt idx="1377">
                  <c:v>13.7193</c:v>
                </c:pt>
                <c:pt idx="1378">
                  <c:v>13.7532</c:v>
                </c:pt>
                <c:pt idx="1379">
                  <c:v>13.7658</c:v>
                </c:pt>
                <c:pt idx="1380">
                  <c:v>13.796199999999999</c:v>
                </c:pt>
                <c:pt idx="1381">
                  <c:v>13.796199999999999</c:v>
                </c:pt>
                <c:pt idx="1382">
                  <c:v>13.796199999999999</c:v>
                </c:pt>
                <c:pt idx="1383">
                  <c:v>13.796199999999999</c:v>
                </c:pt>
                <c:pt idx="1384">
                  <c:v>13.796199999999999</c:v>
                </c:pt>
                <c:pt idx="1385">
                  <c:v>13.796199999999999</c:v>
                </c:pt>
                <c:pt idx="1386">
                  <c:v>13.829700000000001</c:v>
                </c:pt>
                <c:pt idx="1387">
                  <c:v>13.829700000000001</c:v>
                </c:pt>
                <c:pt idx="1388">
                  <c:v>13.829700000000001</c:v>
                </c:pt>
                <c:pt idx="1389">
                  <c:v>13.829700000000001</c:v>
                </c:pt>
                <c:pt idx="1390">
                  <c:v>13.8462</c:v>
                </c:pt>
                <c:pt idx="1391">
                  <c:v>13.8462</c:v>
                </c:pt>
                <c:pt idx="1392">
                  <c:v>13.8759</c:v>
                </c:pt>
                <c:pt idx="1393">
                  <c:v>13.8759</c:v>
                </c:pt>
                <c:pt idx="1394">
                  <c:v>13.8759</c:v>
                </c:pt>
                <c:pt idx="1395">
                  <c:v>13.8856</c:v>
                </c:pt>
                <c:pt idx="1396">
                  <c:v>13.916</c:v>
                </c:pt>
                <c:pt idx="1397">
                  <c:v>13.916</c:v>
                </c:pt>
                <c:pt idx="1398">
                  <c:v>13.916</c:v>
                </c:pt>
                <c:pt idx="1399">
                  <c:v>13.916</c:v>
                </c:pt>
                <c:pt idx="1400">
                  <c:v>13.916</c:v>
                </c:pt>
                <c:pt idx="1401">
                  <c:v>13.9619</c:v>
                </c:pt>
                <c:pt idx="1402">
                  <c:v>13.9918</c:v>
                </c:pt>
                <c:pt idx="1403">
                  <c:v>13.9918</c:v>
                </c:pt>
                <c:pt idx="1404">
                  <c:v>13.9918</c:v>
                </c:pt>
                <c:pt idx="1405">
                  <c:v>13.9918</c:v>
                </c:pt>
                <c:pt idx="1406">
                  <c:v>13.9918</c:v>
                </c:pt>
                <c:pt idx="1407">
                  <c:v>14.024900000000001</c:v>
                </c:pt>
                <c:pt idx="1408">
                  <c:v>14.024900000000001</c:v>
                </c:pt>
                <c:pt idx="1409">
                  <c:v>14.024900000000001</c:v>
                </c:pt>
                <c:pt idx="1410">
                  <c:v>14.024900000000001</c:v>
                </c:pt>
                <c:pt idx="1411">
                  <c:v>14.024900000000001</c:v>
                </c:pt>
                <c:pt idx="1412">
                  <c:v>14.024900000000001</c:v>
                </c:pt>
                <c:pt idx="1413">
                  <c:v>14.024900000000001</c:v>
                </c:pt>
                <c:pt idx="1414">
                  <c:v>14.024900000000001</c:v>
                </c:pt>
                <c:pt idx="1415">
                  <c:v>14.024900000000001</c:v>
                </c:pt>
                <c:pt idx="1416">
                  <c:v>14.024900000000001</c:v>
                </c:pt>
                <c:pt idx="1417">
                  <c:v>14.024900000000001</c:v>
                </c:pt>
                <c:pt idx="1418">
                  <c:v>14.026300000000001</c:v>
                </c:pt>
                <c:pt idx="1419">
                  <c:v>14.165900000000001</c:v>
                </c:pt>
                <c:pt idx="1420">
                  <c:v>14.165900000000001</c:v>
                </c:pt>
                <c:pt idx="1421">
                  <c:v>14.165900000000001</c:v>
                </c:pt>
                <c:pt idx="1422">
                  <c:v>14.223700000000001</c:v>
                </c:pt>
                <c:pt idx="1423">
                  <c:v>14.223700000000001</c:v>
                </c:pt>
                <c:pt idx="1424">
                  <c:v>14.223700000000001</c:v>
                </c:pt>
                <c:pt idx="1425">
                  <c:v>14.223700000000001</c:v>
                </c:pt>
                <c:pt idx="1426">
                  <c:v>14.223700000000001</c:v>
                </c:pt>
                <c:pt idx="1427">
                  <c:v>14.223700000000001</c:v>
                </c:pt>
                <c:pt idx="1428">
                  <c:v>14.223700000000001</c:v>
                </c:pt>
                <c:pt idx="1429">
                  <c:v>14.223700000000001</c:v>
                </c:pt>
                <c:pt idx="1430">
                  <c:v>14.223700000000001</c:v>
                </c:pt>
                <c:pt idx="1431">
                  <c:v>14.223700000000001</c:v>
                </c:pt>
                <c:pt idx="1432">
                  <c:v>14.223700000000001</c:v>
                </c:pt>
                <c:pt idx="1433">
                  <c:v>14.223700000000001</c:v>
                </c:pt>
                <c:pt idx="1434">
                  <c:v>14.223700000000001</c:v>
                </c:pt>
                <c:pt idx="1435">
                  <c:v>14.223700000000001</c:v>
                </c:pt>
                <c:pt idx="1436">
                  <c:v>14.293699999999999</c:v>
                </c:pt>
                <c:pt idx="1437">
                  <c:v>14.293699999999999</c:v>
                </c:pt>
                <c:pt idx="1438">
                  <c:v>14.293699999999999</c:v>
                </c:pt>
                <c:pt idx="1439">
                  <c:v>14.293699999999999</c:v>
                </c:pt>
                <c:pt idx="1440">
                  <c:v>14.293699999999999</c:v>
                </c:pt>
                <c:pt idx="1441">
                  <c:v>14.293699999999999</c:v>
                </c:pt>
                <c:pt idx="1442">
                  <c:v>14.293699999999999</c:v>
                </c:pt>
                <c:pt idx="1443">
                  <c:v>14.293699999999999</c:v>
                </c:pt>
                <c:pt idx="1444">
                  <c:v>14.293699999999999</c:v>
                </c:pt>
                <c:pt idx="1445">
                  <c:v>14.293699999999999</c:v>
                </c:pt>
                <c:pt idx="1446">
                  <c:v>14.293699999999999</c:v>
                </c:pt>
                <c:pt idx="1447">
                  <c:v>14.3346</c:v>
                </c:pt>
                <c:pt idx="1448">
                  <c:v>14.3346</c:v>
                </c:pt>
                <c:pt idx="1449">
                  <c:v>14.390599999999999</c:v>
                </c:pt>
                <c:pt idx="1450">
                  <c:v>14.5573</c:v>
                </c:pt>
                <c:pt idx="1451">
                  <c:v>14.5573</c:v>
                </c:pt>
                <c:pt idx="1452">
                  <c:v>14.6135</c:v>
                </c:pt>
                <c:pt idx="1453">
                  <c:v>14.6135</c:v>
                </c:pt>
                <c:pt idx="1454">
                  <c:v>14.6135</c:v>
                </c:pt>
                <c:pt idx="1455">
                  <c:v>14.6135</c:v>
                </c:pt>
                <c:pt idx="1456">
                  <c:v>14.6135</c:v>
                </c:pt>
                <c:pt idx="1457">
                  <c:v>14.6135</c:v>
                </c:pt>
                <c:pt idx="1458">
                  <c:v>14.6135</c:v>
                </c:pt>
                <c:pt idx="1459">
                  <c:v>14.6135</c:v>
                </c:pt>
                <c:pt idx="1460">
                  <c:v>14.6135</c:v>
                </c:pt>
                <c:pt idx="1461">
                  <c:v>14.6135</c:v>
                </c:pt>
                <c:pt idx="1462">
                  <c:v>14.6135</c:v>
                </c:pt>
                <c:pt idx="1463">
                  <c:v>14.6135</c:v>
                </c:pt>
                <c:pt idx="1464">
                  <c:v>14.6135</c:v>
                </c:pt>
                <c:pt idx="1465">
                  <c:v>14.6135</c:v>
                </c:pt>
                <c:pt idx="1466">
                  <c:v>14.6816</c:v>
                </c:pt>
                <c:pt idx="1467">
                  <c:v>14.6816</c:v>
                </c:pt>
                <c:pt idx="1468">
                  <c:v>14.6816</c:v>
                </c:pt>
                <c:pt idx="1469">
                  <c:v>14.6816</c:v>
                </c:pt>
                <c:pt idx="1470">
                  <c:v>14.6816</c:v>
                </c:pt>
                <c:pt idx="1471">
                  <c:v>14.6816</c:v>
                </c:pt>
                <c:pt idx="1472">
                  <c:v>14.6816</c:v>
                </c:pt>
                <c:pt idx="1473">
                  <c:v>14.6816</c:v>
                </c:pt>
                <c:pt idx="1474">
                  <c:v>14.6816</c:v>
                </c:pt>
                <c:pt idx="1475">
                  <c:v>14.6816</c:v>
                </c:pt>
                <c:pt idx="1476">
                  <c:v>14.6816</c:v>
                </c:pt>
                <c:pt idx="1477">
                  <c:v>14.776</c:v>
                </c:pt>
                <c:pt idx="1478">
                  <c:v>14.776</c:v>
                </c:pt>
                <c:pt idx="1479">
                  <c:v>14.776</c:v>
                </c:pt>
                <c:pt idx="1480">
                  <c:v>14.776</c:v>
                </c:pt>
                <c:pt idx="1481">
                  <c:v>14.776</c:v>
                </c:pt>
                <c:pt idx="1482">
                  <c:v>14.776</c:v>
                </c:pt>
                <c:pt idx="1483">
                  <c:v>14.776</c:v>
                </c:pt>
                <c:pt idx="1484">
                  <c:v>14.776</c:v>
                </c:pt>
                <c:pt idx="1485">
                  <c:v>14.776</c:v>
                </c:pt>
                <c:pt idx="1486">
                  <c:v>14.776</c:v>
                </c:pt>
                <c:pt idx="1487">
                  <c:v>14.776</c:v>
                </c:pt>
                <c:pt idx="1488">
                  <c:v>15.0055</c:v>
                </c:pt>
                <c:pt idx="1489">
                  <c:v>15.0055</c:v>
                </c:pt>
                <c:pt idx="1490">
                  <c:v>15.0055</c:v>
                </c:pt>
                <c:pt idx="1491">
                  <c:v>15.0055</c:v>
                </c:pt>
                <c:pt idx="1492">
                  <c:v>15.0055</c:v>
                </c:pt>
                <c:pt idx="1493">
                  <c:v>15.0055</c:v>
                </c:pt>
                <c:pt idx="1494">
                  <c:v>15.0055</c:v>
                </c:pt>
                <c:pt idx="1495">
                  <c:v>15.0055</c:v>
                </c:pt>
                <c:pt idx="1496">
                  <c:v>15.0055</c:v>
                </c:pt>
                <c:pt idx="1497">
                  <c:v>15.0055</c:v>
                </c:pt>
                <c:pt idx="1498">
                  <c:v>15.0055</c:v>
                </c:pt>
                <c:pt idx="1499">
                  <c:v>15.0055</c:v>
                </c:pt>
                <c:pt idx="1500">
                  <c:v>15.0055</c:v>
                </c:pt>
                <c:pt idx="1501">
                  <c:v>15.0055</c:v>
                </c:pt>
                <c:pt idx="1502">
                  <c:v>15.0718</c:v>
                </c:pt>
                <c:pt idx="1503">
                  <c:v>15.0718</c:v>
                </c:pt>
                <c:pt idx="1504">
                  <c:v>15.0718</c:v>
                </c:pt>
                <c:pt idx="1505">
                  <c:v>15.0718</c:v>
                </c:pt>
                <c:pt idx="1506">
                  <c:v>15.0718</c:v>
                </c:pt>
                <c:pt idx="1507">
                  <c:v>15.0718</c:v>
                </c:pt>
                <c:pt idx="1508">
                  <c:v>15.0718</c:v>
                </c:pt>
                <c:pt idx="1509">
                  <c:v>15.0718</c:v>
                </c:pt>
                <c:pt idx="1510">
                  <c:v>15.0718</c:v>
                </c:pt>
                <c:pt idx="1511">
                  <c:v>15.0718</c:v>
                </c:pt>
                <c:pt idx="1512">
                  <c:v>15.0718</c:v>
                </c:pt>
                <c:pt idx="1513">
                  <c:v>15.1637</c:v>
                </c:pt>
                <c:pt idx="1514">
                  <c:v>15.1637</c:v>
                </c:pt>
                <c:pt idx="1515">
                  <c:v>15.1637</c:v>
                </c:pt>
                <c:pt idx="1516">
                  <c:v>15.1637</c:v>
                </c:pt>
                <c:pt idx="1517">
                  <c:v>15.1637</c:v>
                </c:pt>
                <c:pt idx="1518">
                  <c:v>15.1637</c:v>
                </c:pt>
                <c:pt idx="1519">
                  <c:v>15.1637</c:v>
                </c:pt>
                <c:pt idx="1520">
                  <c:v>15.1637</c:v>
                </c:pt>
                <c:pt idx="1521">
                  <c:v>15.1637</c:v>
                </c:pt>
                <c:pt idx="1522">
                  <c:v>15.1637</c:v>
                </c:pt>
                <c:pt idx="1523">
                  <c:v>15.1637</c:v>
                </c:pt>
                <c:pt idx="1524">
                  <c:v>15.1637</c:v>
                </c:pt>
                <c:pt idx="1525">
                  <c:v>15.1637</c:v>
                </c:pt>
                <c:pt idx="1526">
                  <c:v>15.1637</c:v>
                </c:pt>
                <c:pt idx="1527">
                  <c:v>15.2278</c:v>
                </c:pt>
                <c:pt idx="1528">
                  <c:v>15.2278</c:v>
                </c:pt>
                <c:pt idx="1529">
                  <c:v>15.2278</c:v>
                </c:pt>
                <c:pt idx="1530">
                  <c:v>15.2278</c:v>
                </c:pt>
                <c:pt idx="1531">
                  <c:v>15.3994</c:v>
                </c:pt>
                <c:pt idx="1532">
                  <c:v>15.3994</c:v>
                </c:pt>
                <c:pt idx="1533">
                  <c:v>15.3994</c:v>
                </c:pt>
                <c:pt idx="1534">
                  <c:v>15.3994</c:v>
                </c:pt>
                <c:pt idx="1535">
                  <c:v>15.3994</c:v>
                </c:pt>
                <c:pt idx="1536">
                  <c:v>15.3994</c:v>
                </c:pt>
                <c:pt idx="1537">
                  <c:v>15.3994</c:v>
                </c:pt>
                <c:pt idx="1538">
                  <c:v>15.3994</c:v>
                </c:pt>
                <c:pt idx="1539">
                  <c:v>15.3994</c:v>
                </c:pt>
                <c:pt idx="1540">
                  <c:v>15.3994</c:v>
                </c:pt>
                <c:pt idx="1541">
                  <c:v>15.3994</c:v>
                </c:pt>
                <c:pt idx="1542">
                  <c:v>15.3994</c:v>
                </c:pt>
                <c:pt idx="1543">
                  <c:v>15.3994</c:v>
                </c:pt>
                <c:pt idx="1544">
                  <c:v>15.464</c:v>
                </c:pt>
                <c:pt idx="1545">
                  <c:v>15.464</c:v>
                </c:pt>
                <c:pt idx="1546">
                  <c:v>15.464</c:v>
                </c:pt>
                <c:pt idx="1547">
                  <c:v>15.464</c:v>
                </c:pt>
                <c:pt idx="1548">
                  <c:v>15.464</c:v>
                </c:pt>
                <c:pt idx="1549">
                  <c:v>15.464</c:v>
                </c:pt>
                <c:pt idx="1550">
                  <c:v>15.464</c:v>
                </c:pt>
                <c:pt idx="1551">
                  <c:v>15.464</c:v>
                </c:pt>
                <c:pt idx="1552">
                  <c:v>15.464</c:v>
                </c:pt>
                <c:pt idx="1553">
                  <c:v>15.464</c:v>
                </c:pt>
                <c:pt idx="1554">
                  <c:v>15.553600000000001</c:v>
                </c:pt>
                <c:pt idx="1555">
                  <c:v>15.553600000000001</c:v>
                </c:pt>
                <c:pt idx="1556">
                  <c:v>15.553600000000001</c:v>
                </c:pt>
                <c:pt idx="1557">
                  <c:v>15.553600000000001</c:v>
                </c:pt>
                <c:pt idx="1558">
                  <c:v>15.553600000000001</c:v>
                </c:pt>
                <c:pt idx="1559">
                  <c:v>15.553600000000001</c:v>
                </c:pt>
                <c:pt idx="1560">
                  <c:v>15.553600000000001</c:v>
                </c:pt>
                <c:pt idx="1561">
                  <c:v>15.553600000000001</c:v>
                </c:pt>
                <c:pt idx="1562">
                  <c:v>15.553600000000001</c:v>
                </c:pt>
                <c:pt idx="1563">
                  <c:v>15.553600000000001</c:v>
                </c:pt>
                <c:pt idx="1564">
                  <c:v>15.553600000000001</c:v>
                </c:pt>
                <c:pt idx="1565">
                  <c:v>15.553600000000001</c:v>
                </c:pt>
                <c:pt idx="1566">
                  <c:v>15.616100000000001</c:v>
                </c:pt>
                <c:pt idx="1567">
                  <c:v>15.616100000000001</c:v>
                </c:pt>
                <c:pt idx="1568">
                  <c:v>15.616100000000001</c:v>
                </c:pt>
                <c:pt idx="1569">
                  <c:v>15.616100000000001</c:v>
                </c:pt>
                <c:pt idx="1570">
                  <c:v>15.616100000000001</c:v>
                </c:pt>
                <c:pt idx="1571">
                  <c:v>15.616100000000001</c:v>
                </c:pt>
                <c:pt idx="1572">
                  <c:v>15.616100000000001</c:v>
                </c:pt>
                <c:pt idx="1573">
                  <c:v>15.616100000000001</c:v>
                </c:pt>
                <c:pt idx="1574">
                  <c:v>15.616100000000001</c:v>
                </c:pt>
                <c:pt idx="1575">
                  <c:v>15.616100000000001</c:v>
                </c:pt>
                <c:pt idx="1576">
                  <c:v>15.616100000000001</c:v>
                </c:pt>
                <c:pt idx="1577">
                  <c:v>15.616100000000001</c:v>
                </c:pt>
                <c:pt idx="1578">
                  <c:v>15.616100000000001</c:v>
                </c:pt>
                <c:pt idx="1579">
                  <c:v>15.616100000000001</c:v>
                </c:pt>
                <c:pt idx="1580">
                  <c:v>15.7951</c:v>
                </c:pt>
                <c:pt idx="1581">
                  <c:v>15.7951</c:v>
                </c:pt>
                <c:pt idx="1582">
                  <c:v>15.7951</c:v>
                </c:pt>
                <c:pt idx="1583">
                  <c:v>15.7951</c:v>
                </c:pt>
                <c:pt idx="1584">
                  <c:v>15.7951</c:v>
                </c:pt>
                <c:pt idx="1585">
                  <c:v>15.7951</c:v>
                </c:pt>
                <c:pt idx="1586">
                  <c:v>15.7951</c:v>
                </c:pt>
                <c:pt idx="1587">
                  <c:v>15.7951</c:v>
                </c:pt>
                <c:pt idx="1588">
                  <c:v>15.7951</c:v>
                </c:pt>
                <c:pt idx="1589">
                  <c:v>15.7951</c:v>
                </c:pt>
                <c:pt idx="1590">
                  <c:v>15.7951</c:v>
                </c:pt>
                <c:pt idx="1591">
                  <c:v>15.8581</c:v>
                </c:pt>
                <c:pt idx="1592">
                  <c:v>15.8581</c:v>
                </c:pt>
                <c:pt idx="1593">
                  <c:v>15.8581</c:v>
                </c:pt>
                <c:pt idx="1594">
                  <c:v>15.8581</c:v>
                </c:pt>
                <c:pt idx="1595">
                  <c:v>15.8581</c:v>
                </c:pt>
                <c:pt idx="1596">
                  <c:v>15.8581</c:v>
                </c:pt>
                <c:pt idx="1597">
                  <c:v>15.8581</c:v>
                </c:pt>
                <c:pt idx="1598">
                  <c:v>15.8581</c:v>
                </c:pt>
                <c:pt idx="1599">
                  <c:v>15.945500000000001</c:v>
                </c:pt>
                <c:pt idx="1600">
                  <c:v>15.945500000000001</c:v>
                </c:pt>
                <c:pt idx="1601">
                  <c:v>15.945500000000001</c:v>
                </c:pt>
                <c:pt idx="1602">
                  <c:v>15.945500000000001</c:v>
                </c:pt>
                <c:pt idx="1603">
                  <c:v>15.945500000000001</c:v>
                </c:pt>
                <c:pt idx="1604">
                  <c:v>15.945500000000001</c:v>
                </c:pt>
                <c:pt idx="1605">
                  <c:v>15.945500000000001</c:v>
                </c:pt>
                <c:pt idx="1606">
                  <c:v>15.945500000000001</c:v>
                </c:pt>
                <c:pt idx="1607">
                  <c:v>15.945500000000001</c:v>
                </c:pt>
                <c:pt idx="1608">
                  <c:v>16.006399999999999</c:v>
                </c:pt>
                <c:pt idx="1609">
                  <c:v>16.006399999999999</c:v>
                </c:pt>
                <c:pt idx="1610">
                  <c:v>16.006399999999999</c:v>
                </c:pt>
                <c:pt idx="1611">
                  <c:v>16.006399999999999</c:v>
                </c:pt>
                <c:pt idx="1612">
                  <c:v>16.006399999999999</c:v>
                </c:pt>
                <c:pt idx="1613">
                  <c:v>16.006399999999999</c:v>
                </c:pt>
                <c:pt idx="1614">
                  <c:v>16.006399999999999</c:v>
                </c:pt>
                <c:pt idx="1615">
                  <c:v>16.006399999999999</c:v>
                </c:pt>
                <c:pt idx="1616">
                  <c:v>16.006399999999999</c:v>
                </c:pt>
                <c:pt idx="1617">
                  <c:v>16.006399999999999</c:v>
                </c:pt>
                <c:pt idx="1618">
                  <c:v>16.006399999999999</c:v>
                </c:pt>
                <c:pt idx="1619">
                  <c:v>16.006399999999999</c:v>
                </c:pt>
                <c:pt idx="1620">
                  <c:v>16.006399999999999</c:v>
                </c:pt>
                <c:pt idx="1621">
                  <c:v>16.006399999999999</c:v>
                </c:pt>
                <c:pt idx="1622">
                  <c:v>16.006399999999999</c:v>
                </c:pt>
                <c:pt idx="1623">
                  <c:v>16.006399999999999</c:v>
                </c:pt>
                <c:pt idx="1624">
                  <c:v>16.006399999999999</c:v>
                </c:pt>
                <c:pt idx="1625">
                  <c:v>16.006399999999999</c:v>
                </c:pt>
                <c:pt idx="1626">
                  <c:v>16.006399999999999</c:v>
                </c:pt>
                <c:pt idx="1627">
                  <c:v>16.006399999999999</c:v>
                </c:pt>
                <c:pt idx="1628">
                  <c:v>16.006399999999999</c:v>
                </c:pt>
                <c:pt idx="1629">
                  <c:v>16.006399999999999</c:v>
                </c:pt>
                <c:pt idx="1630">
                  <c:v>16.006399999999999</c:v>
                </c:pt>
                <c:pt idx="1631">
                  <c:v>16.006399999999999</c:v>
                </c:pt>
                <c:pt idx="1632">
                  <c:v>16.006399999999999</c:v>
                </c:pt>
                <c:pt idx="1633">
                  <c:v>16.1053</c:v>
                </c:pt>
                <c:pt idx="1634">
                  <c:v>16.1053</c:v>
                </c:pt>
                <c:pt idx="1635">
                  <c:v>16.1053</c:v>
                </c:pt>
                <c:pt idx="1636">
                  <c:v>16.192399999999999</c:v>
                </c:pt>
                <c:pt idx="1637">
                  <c:v>16.192399999999999</c:v>
                </c:pt>
                <c:pt idx="1638">
                  <c:v>16.192399999999999</c:v>
                </c:pt>
                <c:pt idx="1639">
                  <c:v>16.192399999999999</c:v>
                </c:pt>
                <c:pt idx="1640">
                  <c:v>16.192399999999999</c:v>
                </c:pt>
                <c:pt idx="1641">
                  <c:v>16.192399999999999</c:v>
                </c:pt>
                <c:pt idx="1642">
                  <c:v>16.192399999999999</c:v>
                </c:pt>
                <c:pt idx="1643">
                  <c:v>16.192399999999999</c:v>
                </c:pt>
                <c:pt idx="1644">
                  <c:v>16.192399999999999</c:v>
                </c:pt>
                <c:pt idx="1645">
                  <c:v>16.253900000000002</c:v>
                </c:pt>
                <c:pt idx="1646">
                  <c:v>16.253900000000002</c:v>
                </c:pt>
                <c:pt idx="1647">
                  <c:v>16.253900000000002</c:v>
                </c:pt>
                <c:pt idx="1648">
                  <c:v>16.339200000000002</c:v>
                </c:pt>
                <c:pt idx="1649">
                  <c:v>16.339200000000002</c:v>
                </c:pt>
                <c:pt idx="1650">
                  <c:v>16.339200000000002</c:v>
                </c:pt>
                <c:pt idx="1651">
                  <c:v>16.339200000000002</c:v>
                </c:pt>
                <c:pt idx="1652">
                  <c:v>16.339200000000002</c:v>
                </c:pt>
                <c:pt idx="1653">
                  <c:v>16.339200000000002</c:v>
                </c:pt>
                <c:pt idx="1654">
                  <c:v>16.339200000000002</c:v>
                </c:pt>
                <c:pt idx="1655">
                  <c:v>16.398699999999998</c:v>
                </c:pt>
                <c:pt idx="1656">
                  <c:v>16.398699999999998</c:v>
                </c:pt>
                <c:pt idx="1657">
                  <c:v>16.398699999999998</c:v>
                </c:pt>
                <c:pt idx="1658">
                  <c:v>16.398699999999998</c:v>
                </c:pt>
                <c:pt idx="1659">
                  <c:v>16.398699999999998</c:v>
                </c:pt>
                <c:pt idx="1660">
                  <c:v>16.398699999999998</c:v>
                </c:pt>
                <c:pt idx="1661">
                  <c:v>16.398699999999998</c:v>
                </c:pt>
                <c:pt idx="1662">
                  <c:v>16.398699999999998</c:v>
                </c:pt>
                <c:pt idx="1663">
                  <c:v>16.398699999999998</c:v>
                </c:pt>
                <c:pt idx="1664">
                  <c:v>16.398699999999998</c:v>
                </c:pt>
                <c:pt idx="1665">
                  <c:v>16.398699999999998</c:v>
                </c:pt>
                <c:pt idx="1666">
                  <c:v>16.398699999999998</c:v>
                </c:pt>
                <c:pt idx="1667">
                  <c:v>16.398699999999998</c:v>
                </c:pt>
                <c:pt idx="1668">
                  <c:v>16.398699999999998</c:v>
                </c:pt>
                <c:pt idx="1669">
                  <c:v>16.398699999999998</c:v>
                </c:pt>
                <c:pt idx="1670">
                  <c:v>16.398699999999998</c:v>
                </c:pt>
                <c:pt idx="1671">
                  <c:v>16.398699999999998</c:v>
                </c:pt>
                <c:pt idx="1672">
                  <c:v>16.398699999999998</c:v>
                </c:pt>
                <c:pt idx="1673">
                  <c:v>16.398699999999998</c:v>
                </c:pt>
                <c:pt idx="1674">
                  <c:v>16.398699999999998</c:v>
                </c:pt>
                <c:pt idx="1675">
                  <c:v>16.398699999999998</c:v>
                </c:pt>
                <c:pt idx="1676">
                  <c:v>16.398699999999998</c:v>
                </c:pt>
                <c:pt idx="1677">
                  <c:v>16.398699999999998</c:v>
                </c:pt>
                <c:pt idx="1678">
                  <c:v>16.398699999999998</c:v>
                </c:pt>
                <c:pt idx="1679">
                  <c:v>16.398699999999998</c:v>
                </c:pt>
                <c:pt idx="1680">
                  <c:v>16.495200000000001</c:v>
                </c:pt>
                <c:pt idx="1681">
                  <c:v>16.495200000000001</c:v>
                </c:pt>
                <c:pt idx="1682">
                  <c:v>16.495200000000001</c:v>
                </c:pt>
                <c:pt idx="1683">
                  <c:v>16.495200000000001</c:v>
                </c:pt>
                <c:pt idx="1684">
                  <c:v>16.495200000000001</c:v>
                </c:pt>
                <c:pt idx="1685">
                  <c:v>16.552899999999998</c:v>
                </c:pt>
                <c:pt idx="1686">
                  <c:v>16.552899999999998</c:v>
                </c:pt>
                <c:pt idx="1687">
                  <c:v>16.552899999999998</c:v>
                </c:pt>
                <c:pt idx="1688">
                  <c:v>16.552899999999998</c:v>
                </c:pt>
                <c:pt idx="1689">
                  <c:v>16.552899999999998</c:v>
                </c:pt>
                <c:pt idx="1690">
                  <c:v>16.552899999999998</c:v>
                </c:pt>
                <c:pt idx="1691">
                  <c:v>16.552899999999998</c:v>
                </c:pt>
                <c:pt idx="1692">
                  <c:v>16.552899999999998</c:v>
                </c:pt>
                <c:pt idx="1693">
                  <c:v>16.552899999999998</c:v>
                </c:pt>
                <c:pt idx="1694">
                  <c:v>16.552899999999998</c:v>
                </c:pt>
                <c:pt idx="1695">
                  <c:v>16.552899999999998</c:v>
                </c:pt>
                <c:pt idx="1696">
                  <c:v>16.552899999999998</c:v>
                </c:pt>
                <c:pt idx="1697">
                  <c:v>16.552899999999998</c:v>
                </c:pt>
                <c:pt idx="1698">
                  <c:v>16.552899999999998</c:v>
                </c:pt>
                <c:pt idx="1699">
                  <c:v>16.5914</c:v>
                </c:pt>
                <c:pt idx="1700">
                  <c:v>16.5914</c:v>
                </c:pt>
                <c:pt idx="1701">
                  <c:v>16.5914</c:v>
                </c:pt>
                <c:pt idx="1702">
                  <c:v>16.5914</c:v>
                </c:pt>
                <c:pt idx="1703">
                  <c:v>16.5914</c:v>
                </c:pt>
                <c:pt idx="1704">
                  <c:v>16.5914</c:v>
                </c:pt>
                <c:pt idx="1705">
                  <c:v>16.7346</c:v>
                </c:pt>
                <c:pt idx="1706">
                  <c:v>16.7346</c:v>
                </c:pt>
                <c:pt idx="1707">
                  <c:v>16.7346</c:v>
                </c:pt>
                <c:pt idx="1708">
                  <c:v>16.7346</c:v>
                </c:pt>
                <c:pt idx="1709">
                  <c:v>16.7927</c:v>
                </c:pt>
                <c:pt idx="1710">
                  <c:v>16.7927</c:v>
                </c:pt>
                <c:pt idx="1711">
                  <c:v>16.7927</c:v>
                </c:pt>
                <c:pt idx="1712">
                  <c:v>16.7927</c:v>
                </c:pt>
                <c:pt idx="1713">
                  <c:v>16.7927</c:v>
                </c:pt>
                <c:pt idx="1714">
                  <c:v>16.7927</c:v>
                </c:pt>
                <c:pt idx="1715">
                  <c:v>16.7927</c:v>
                </c:pt>
                <c:pt idx="1716">
                  <c:v>16.7927</c:v>
                </c:pt>
                <c:pt idx="1717">
                  <c:v>16.7927</c:v>
                </c:pt>
                <c:pt idx="1718">
                  <c:v>16.7927</c:v>
                </c:pt>
                <c:pt idx="1719">
                  <c:v>16.7927</c:v>
                </c:pt>
                <c:pt idx="1720">
                  <c:v>16.7927</c:v>
                </c:pt>
                <c:pt idx="1721">
                  <c:v>16.7927</c:v>
                </c:pt>
                <c:pt idx="1722">
                  <c:v>16.7927</c:v>
                </c:pt>
                <c:pt idx="1723">
                  <c:v>16.7927</c:v>
                </c:pt>
                <c:pt idx="1724">
                  <c:v>16.7927</c:v>
                </c:pt>
                <c:pt idx="1725">
                  <c:v>16.7927</c:v>
                </c:pt>
                <c:pt idx="1726">
                  <c:v>16.7927</c:v>
                </c:pt>
                <c:pt idx="1727">
                  <c:v>16.7927</c:v>
                </c:pt>
                <c:pt idx="1728">
                  <c:v>16.7927</c:v>
                </c:pt>
                <c:pt idx="1729">
                  <c:v>16.7927</c:v>
                </c:pt>
                <c:pt idx="1730">
                  <c:v>16.886900000000001</c:v>
                </c:pt>
                <c:pt idx="1731">
                  <c:v>16.886900000000001</c:v>
                </c:pt>
                <c:pt idx="1732">
                  <c:v>16.886900000000001</c:v>
                </c:pt>
                <c:pt idx="1733">
                  <c:v>16.9434</c:v>
                </c:pt>
                <c:pt idx="1734">
                  <c:v>16.9434</c:v>
                </c:pt>
                <c:pt idx="1735">
                  <c:v>16.9434</c:v>
                </c:pt>
                <c:pt idx="1736">
                  <c:v>16.9434</c:v>
                </c:pt>
                <c:pt idx="1737">
                  <c:v>16.9434</c:v>
                </c:pt>
                <c:pt idx="1738">
                  <c:v>16.9434</c:v>
                </c:pt>
                <c:pt idx="1739">
                  <c:v>16.9434</c:v>
                </c:pt>
                <c:pt idx="1740">
                  <c:v>16.9434</c:v>
                </c:pt>
                <c:pt idx="1741">
                  <c:v>16.9434</c:v>
                </c:pt>
                <c:pt idx="1742">
                  <c:v>16.9434</c:v>
                </c:pt>
                <c:pt idx="1743">
                  <c:v>16.9434</c:v>
                </c:pt>
                <c:pt idx="1744">
                  <c:v>16.9434</c:v>
                </c:pt>
                <c:pt idx="1745">
                  <c:v>16.9434</c:v>
                </c:pt>
                <c:pt idx="1746">
                  <c:v>16.9434</c:v>
                </c:pt>
                <c:pt idx="1747">
                  <c:v>16.9434</c:v>
                </c:pt>
                <c:pt idx="1748">
                  <c:v>16.9434</c:v>
                </c:pt>
                <c:pt idx="1749">
                  <c:v>16.9434</c:v>
                </c:pt>
                <c:pt idx="1750">
                  <c:v>16.9434</c:v>
                </c:pt>
                <c:pt idx="1751">
                  <c:v>16.9434</c:v>
                </c:pt>
                <c:pt idx="1752">
                  <c:v>16.9434</c:v>
                </c:pt>
                <c:pt idx="1753">
                  <c:v>16.9434</c:v>
                </c:pt>
                <c:pt idx="1754">
                  <c:v>16.9434</c:v>
                </c:pt>
                <c:pt idx="1755">
                  <c:v>16.9434</c:v>
                </c:pt>
                <c:pt idx="1756">
                  <c:v>17.009300000000003</c:v>
                </c:pt>
                <c:pt idx="1757">
                  <c:v>17.009300000000003</c:v>
                </c:pt>
                <c:pt idx="1758">
                  <c:v>17.009300000000003</c:v>
                </c:pt>
                <c:pt idx="1759">
                  <c:v>17.009300000000003</c:v>
                </c:pt>
                <c:pt idx="1760">
                  <c:v>17.009300000000003</c:v>
                </c:pt>
                <c:pt idx="1761">
                  <c:v>17.009300000000003</c:v>
                </c:pt>
                <c:pt idx="1762">
                  <c:v>17.009300000000003</c:v>
                </c:pt>
                <c:pt idx="1763">
                  <c:v>17.009300000000003</c:v>
                </c:pt>
                <c:pt idx="1764">
                  <c:v>17.009300000000003</c:v>
                </c:pt>
                <c:pt idx="1765">
                  <c:v>17.009300000000003</c:v>
                </c:pt>
                <c:pt idx="1766">
                  <c:v>17.009300000000003</c:v>
                </c:pt>
                <c:pt idx="1767">
                  <c:v>17.009300000000003</c:v>
                </c:pt>
                <c:pt idx="1768">
                  <c:v>17.131599999999999</c:v>
                </c:pt>
                <c:pt idx="1769">
                  <c:v>17.131599999999999</c:v>
                </c:pt>
                <c:pt idx="1770">
                  <c:v>17.131599999999999</c:v>
                </c:pt>
                <c:pt idx="1771">
                  <c:v>17.188399999999998</c:v>
                </c:pt>
                <c:pt idx="1772">
                  <c:v>17.188399999999998</c:v>
                </c:pt>
                <c:pt idx="1773">
                  <c:v>17.188399999999998</c:v>
                </c:pt>
                <c:pt idx="1774">
                  <c:v>17.188399999999998</c:v>
                </c:pt>
                <c:pt idx="1775">
                  <c:v>17.188399999999998</c:v>
                </c:pt>
                <c:pt idx="1776">
                  <c:v>17.188399999999998</c:v>
                </c:pt>
                <c:pt idx="1777">
                  <c:v>17.188399999999998</c:v>
                </c:pt>
                <c:pt idx="1778">
                  <c:v>17.188399999999998</c:v>
                </c:pt>
                <c:pt idx="1779">
                  <c:v>17.188399999999998</c:v>
                </c:pt>
                <c:pt idx="1780">
                  <c:v>17.188399999999998</c:v>
                </c:pt>
                <c:pt idx="1781">
                  <c:v>17.188399999999998</c:v>
                </c:pt>
                <c:pt idx="1782">
                  <c:v>17.188399999999998</c:v>
                </c:pt>
                <c:pt idx="1783">
                  <c:v>17.188399999999998</c:v>
                </c:pt>
                <c:pt idx="1784">
                  <c:v>17.188399999999998</c:v>
                </c:pt>
                <c:pt idx="1785">
                  <c:v>17.188399999999998</c:v>
                </c:pt>
                <c:pt idx="1786">
                  <c:v>17.2805</c:v>
                </c:pt>
                <c:pt idx="1787">
                  <c:v>17.335599999999999</c:v>
                </c:pt>
                <c:pt idx="1788">
                  <c:v>17.335599999999999</c:v>
                </c:pt>
                <c:pt idx="1789">
                  <c:v>17.335599999999999</c:v>
                </c:pt>
                <c:pt idx="1790">
                  <c:v>17.335599999999999</c:v>
                </c:pt>
                <c:pt idx="1791">
                  <c:v>17.335599999999999</c:v>
                </c:pt>
                <c:pt idx="1792">
                  <c:v>17.335599999999999</c:v>
                </c:pt>
                <c:pt idx="1793">
                  <c:v>17.335599999999999</c:v>
                </c:pt>
                <c:pt idx="1794">
                  <c:v>17.335599999999999</c:v>
                </c:pt>
                <c:pt idx="1795">
                  <c:v>17.335599999999999</c:v>
                </c:pt>
                <c:pt idx="1796">
                  <c:v>17.335599999999999</c:v>
                </c:pt>
                <c:pt idx="1797">
                  <c:v>17.335599999999999</c:v>
                </c:pt>
                <c:pt idx="1798">
                  <c:v>17.335599999999999</c:v>
                </c:pt>
                <c:pt idx="1799">
                  <c:v>17.335599999999999</c:v>
                </c:pt>
                <c:pt idx="1800">
                  <c:v>17.335599999999999</c:v>
                </c:pt>
                <c:pt idx="1801">
                  <c:v>17.335599999999999</c:v>
                </c:pt>
                <c:pt idx="1802">
                  <c:v>17.335599999999999</c:v>
                </c:pt>
                <c:pt idx="1803">
                  <c:v>17.335599999999999</c:v>
                </c:pt>
                <c:pt idx="1804">
                  <c:v>17.335599999999999</c:v>
                </c:pt>
                <c:pt idx="1805">
                  <c:v>17.335599999999999</c:v>
                </c:pt>
                <c:pt idx="1806">
                  <c:v>17.335599999999999</c:v>
                </c:pt>
                <c:pt idx="1807">
                  <c:v>17.400100000000002</c:v>
                </c:pt>
                <c:pt idx="1808">
                  <c:v>17.400100000000002</c:v>
                </c:pt>
                <c:pt idx="1809">
                  <c:v>17.400100000000002</c:v>
                </c:pt>
                <c:pt idx="1810">
                  <c:v>17.400100000000002</c:v>
                </c:pt>
                <c:pt idx="1811">
                  <c:v>17.400100000000002</c:v>
                </c:pt>
                <c:pt idx="1812">
                  <c:v>17.400100000000002</c:v>
                </c:pt>
                <c:pt idx="1813">
                  <c:v>17.400100000000002</c:v>
                </c:pt>
                <c:pt idx="1814">
                  <c:v>17.400100000000002</c:v>
                </c:pt>
                <c:pt idx="1815">
                  <c:v>17.400100000000002</c:v>
                </c:pt>
                <c:pt idx="1816">
                  <c:v>17.400100000000002</c:v>
                </c:pt>
                <c:pt idx="1817">
                  <c:v>17.400100000000002</c:v>
                </c:pt>
                <c:pt idx="1818">
                  <c:v>17.400100000000002</c:v>
                </c:pt>
                <c:pt idx="1819">
                  <c:v>17.400100000000002</c:v>
                </c:pt>
                <c:pt idx="1820">
                  <c:v>17.400100000000002</c:v>
                </c:pt>
                <c:pt idx="1821">
                  <c:v>17.400100000000002</c:v>
                </c:pt>
                <c:pt idx="1822">
                  <c:v>17.491599999999998</c:v>
                </c:pt>
                <c:pt idx="1823">
                  <c:v>17.491599999999998</c:v>
                </c:pt>
                <c:pt idx="1824">
                  <c:v>17.491599999999998</c:v>
                </c:pt>
                <c:pt idx="1825">
                  <c:v>17.491599999999998</c:v>
                </c:pt>
                <c:pt idx="1826">
                  <c:v>17.491599999999998</c:v>
                </c:pt>
                <c:pt idx="1827">
                  <c:v>17.491599999999998</c:v>
                </c:pt>
                <c:pt idx="1828">
                  <c:v>17.491599999999998</c:v>
                </c:pt>
                <c:pt idx="1829">
                  <c:v>17.491599999999998</c:v>
                </c:pt>
                <c:pt idx="1830">
                  <c:v>17.491599999999998</c:v>
                </c:pt>
                <c:pt idx="1831">
                  <c:v>17.491599999999998</c:v>
                </c:pt>
                <c:pt idx="1832">
                  <c:v>17.491599999999998</c:v>
                </c:pt>
                <c:pt idx="1833">
                  <c:v>17.491599999999998</c:v>
                </c:pt>
                <c:pt idx="1834">
                  <c:v>17.491599999999998</c:v>
                </c:pt>
                <c:pt idx="1835">
                  <c:v>17.491599999999998</c:v>
                </c:pt>
                <c:pt idx="1836">
                  <c:v>17.491599999999998</c:v>
                </c:pt>
                <c:pt idx="1837">
                  <c:v>17.554299999999998</c:v>
                </c:pt>
                <c:pt idx="1838">
                  <c:v>17.554299999999998</c:v>
                </c:pt>
                <c:pt idx="1839">
                  <c:v>17.585599999999999</c:v>
                </c:pt>
                <c:pt idx="1840">
                  <c:v>17.585599999999999</c:v>
                </c:pt>
                <c:pt idx="1841">
                  <c:v>17.585599999999999</c:v>
                </c:pt>
                <c:pt idx="1842">
                  <c:v>17.585599999999999</c:v>
                </c:pt>
                <c:pt idx="1843">
                  <c:v>17.585599999999999</c:v>
                </c:pt>
                <c:pt idx="1844">
                  <c:v>17.585599999999999</c:v>
                </c:pt>
                <c:pt idx="1845">
                  <c:v>17.585599999999999</c:v>
                </c:pt>
                <c:pt idx="1846">
                  <c:v>17.585599999999999</c:v>
                </c:pt>
                <c:pt idx="1847">
                  <c:v>17.585599999999999</c:v>
                </c:pt>
                <c:pt idx="1848">
                  <c:v>17.729499999999998</c:v>
                </c:pt>
                <c:pt idx="1849">
                  <c:v>17.729499999999998</c:v>
                </c:pt>
                <c:pt idx="1850">
                  <c:v>17.729499999999998</c:v>
                </c:pt>
                <c:pt idx="1851">
                  <c:v>17.729499999999998</c:v>
                </c:pt>
                <c:pt idx="1852">
                  <c:v>17.729499999999998</c:v>
                </c:pt>
                <c:pt idx="1853">
                  <c:v>17.729499999999998</c:v>
                </c:pt>
                <c:pt idx="1854">
                  <c:v>17.729499999999998</c:v>
                </c:pt>
                <c:pt idx="1855">
                  <c:v>17.729499999999998</c:v>
                </c:pt>
                <c:pt idx="1856">
                  <c:v>17.729499999999998</c:v>
                </c:pt>
                <c:pt idx="1857">
                  <c:v>17.729499999999998</c:v>
                </c:pt>
                <c:pt idx="1858">
                  <c:v>17.729499999999998</c:v>
                </c:pt>
                <c:pt idx="1859">
                  <c:v>17.729499999999998</c:v>
                </c:pt>
                <c:pt idx="1860">
                  <c:v>17.729499999999998</c:v>
                </c:pt>
                <c:pt idx="1861">
                  <c:v>17.729499999999998</c:v>
                </c:pt>
                <c:pt idx="1862">
                  <c:v>17.729499999999998</c:v>
                </c:pt>
                <c:pt idx="1863">
                  <c:v>17.729499999999998</c:v>
                </c:pt>
                <c:pt idx="1864">
                  <c:v>17.729499999999998</c:v>
                </c:pt>
                <c:pt idx="1865">
                  <c:v>17.7926</c:v>
                </c:pt>
                <c:pt idx="1866">
                  <c:v>17.7926</c:v>
                </c:pt>
                <c:pt idx="1867">
                  <c:v>17.7926</c:v>
                </c:pt>
                <c:pt idx="1868">
                  <c:v>17.7926</c:v>
                </c:pt>
                <c:pt idx="1869">
                  <c:v>17.7926</c:v>
                </c:pt>
                <c:pt idx="1870">
                  <c:v>17.7926</c:v>
                </c:pt>
                <c:pt idx="1871">
                  <c:v>17.7926</c:v>
                </c:pt>
                <c:pt idx="1872">
                  <c:v>17.7926</c:v>
                </c:pt>
                <c:pt idx="1873">
                  <c:v>17.7926</c:v>
                </c:pt>
                <c:pt idx="1874">
                  <c:v>17.7926</c:v>
                </c:pt>
                <c:pt idx="1875">
                  <c:v>17.7926</c:v>
                </c:pt>
                <c:pt idx="1876">
                  <c:v>17.7926</c:v>
                </c:pt>
                <c:pt idx="1877">
                  <c:v>17.881999999999998</c:v>
                </c:pt>
                <c:pt idx="1878">
                  <c:v>17.881999999999998</c:v>
                </c:pt>
                <c:pt idx="1879">
                  <c:v>17.881999999999998</c:v>
                </c:pt>
                <c:pt idx="1880">
                  <c:v>17.881999999999998</c:v>
                </c:pt>
                <c:pt idx="1881">
                  <c:v>17.881999999999998</c:v>
                </c:pt>
                <c:pt idx="1882">
                  <c:v>17.881999999999998</c:v>
                </c:pt>
                <c:pt idx="1883">
                  <c:v>17.881999999999998</c:v>
                </c:pt>
                <c:pt idx="1884">
                  <c:v>17.881999999999998</c:v>
                </c:pt>
                <c:pt idx="1885">
                  <c:v>17.881999999999998</c:v>
                </c:pt>
                <c:pt idx="1886">
                  <c:v>17.881999999999998</c:v>
                </c:pt>
                <c:pt idx="1887">
                  <c:v>17.881999999999998</c:v>
                </c:pt>
                <c:pt idx="1888">
                  <c:v>17.9434</c:v>
                </c:pt>
                <c:pt idx="1889">
                  <c:v>17.9434</c:v>
                </c:pt>
                <c:pt idx="1890">
                  <c:v>17.9434</c:v>
                </c:pt>
                <c:pt idx="1891">
                  <c:v>17.9434</c:v>
                </c:pt>
                <c:pt idx="1892">
                  <c:v>17.9434</c:v>
                </c:pt>
                <c:pt idx="1893">
                  <c:v>17.9434</c:v>
                </c:pt>
                <c:pt idx="1894">
                  <c:v>17.9434</c:v>
                </c:pt>
                <c:pt idx="1895">
                  <c:v>17.9434</c:v>
                </c:pt>
                <c:pt idx="1896">
                  <c:v>17.9434</c:v>
                </c:pt>
                <c:pt idx="1897">
                  <c:v>17.9434</c:v>
                </c:pt>
                <c:pt idx="1898">
                  <c:v>17.9434</c:v>
                </c:pt>
                <c:pt idx="1899">
                  <c:v>17.9434</c:v>
                </c:pt>
                <c:pt idx="1900">
                  <c:v>17.9434</c:v>
                </c:pt>
                <c:pt idx="1901">
                  <c:v>17.9434</c:v>
                </c:pt>
                <c:pt idx="1902">
                  <c:v>17.9434</c:v>
                </c:pt>
                <c:pt idx="1903">
                  <c:v>17.9434</c:v>
                </c:pt>
                <c:pt idx="1904">
                  <c:v>17.9434</c:v>
                </c:pt>
                <c:pt idx="1905">
                  <c:v>17.9434</c:v>
                </c:pt>
                <c:pt idx="1906">
                  <c:v>17.9434</c:v>
                </c:pt>
                <c:pt idx="1907">
                  <c:v>17.9434</c:v>
                </c:pt>
                <c:pt idx="1908">
                  <c:v>17.9434</c:v>
                </c:pt>
                <c:pt idx="1909">
                  <c:v>17.9434</c:v>
                </c:pt>
                <c:pt idx="1910">
                  <c:v>17.9434</c:v>
                </c:pt>
                <c:pt idx="1911">
                  <c:v>17.9434</c:v>
                </c:pt>
                <c:pt idx="1912">
                  <c:v>17.9434</c:v>
                </c:pt>
                <c:pt idx="1913">
                  <c:v>17.9434</c:v>
                </c:pt>
                <c:pt idx="1914">
                  <c:v>17.9434</c:v>
                </c:pt>
                <c:pt idx="1915">
                  <c:v>17.984300000000001</c:v>
                </c:pt>
                <c:pt idx="1916">
                  <c:v>18.125</c:v>
                </c:pt>
                <c:pt idx="1917">
                  <c:v>18.125</c:v>
                </c:pt>
                <c:pt idx="1918">
                  <c:v>18.125</c:v>
                </c:pt>
                <c:pt idx="1919">
                  <c:v>18.125</c:v>
                </c:pt>
                <c:pt idx="1920">
                  <c:v>18.125</c:v>
                </c:pt>
                <c:pt idx="1921">
                  <c:v>18.125</c:v>
                </c:pt>
                <c:pt idx="1922">
                  <c:v>18.125</c:v>
                </c:pt>
                <c:pt idx="1923">
                  <c:v>18.125</c:v>
                </c:pt>
                <c:pt idx="1924">
                  <c:v>18.125</c:v>
                </c:pt>
                <c:pt idx="1925">
                  <c:v>18.125</c:v>
                </c:pt>
                <c:pt idx="1926">
                  <c:v>18.125</c:v>
                </c:pt>
                <c:pt idx="1927">
                  <c:v>18.125</c:v>
                </c:pt>
                <c:pt idx="1928">
                  <c:v>18.125</c:v>
                </c:pt>
                <c:pt idx="1929">
                  <c:v>18.186700000000002</c:v>
                </c:pt>
                <c:pt idx="1930">
                  <c:v>18.186700000000002</c:v>
                </c:pt>
                <c:pt idx="1931">
                  <c:v>18.186700000000002</c:v>
                </c:pt>
                <c:pt idx="1932">
                  <c:v>18.186700000000002</c:v>
                </c:pt>
                <c:pt idx="1933">
                  <c:v>18.186700000000002</c:v>
                </c:pt>
                <c:pt idx="1934">
                  <c:v>18.186700000000002</c:v>
                </c:pt>
                <c:pt idx="1935">
                  <c:v>18.186700000000002</c:v>
                </c:pt>
                <c:pt idx="1936">
                  <c:v>18.2742</c:v>
                </c:pt>
                <c:pt idx="1937">
                  <c:v>18.2742</c:v>
                </c:pt>
                <c:pt idx="1938">
                  <c:v>18.2742</c:v>
                </c:pt>
                <c:pt idx="1939">
                  <c:v>18.2742</c:v>
                </c:pt>
                <c:pt idx="1940">
                  <c:v>18.2742</c:v>
                </c:pt>
                <c:pt idx="1941">
                  <c:v>18.2742</c:v>
                </c:pt>
                <c:pt idx="1942">
                  <c:v>18.2742</c:v>
                </c:pt>
                <c:pt idx="1943">
                  <c:v>18.2742</c:v>
                </c:pt>
                <c:pt idx="1944">
                  <c:v>18.334300000000002</c:v>
                </c:pt>
                <c:pt idx="1945">
                  <c:v>18.334300000000002</c:v>
                </c:pt>
                <c:pt idx="1946">
                  <c:v>18.334300000000002</c:v>
                </c:pt>
                <c:pt idx="1947">
                  <c:v>18.334300000000002</c:v>
                </c:pt>
                <c:pt idx="1948">
                  <c:v>18.334300000000002</c:v>
                </c:pt>
                <c:pt idx="1949">
                  <c:v>18.334300000000002</c:v>
                </c:pt>
                <c:pt idx="1950">
                  <c:v>18.334300000000002</c:v>
                </c:pt>
                <c:pt idx="1951">
                  <c:v>18.334300000000002</c:v>
                </c:pt>
                <c:pt idx="1952">
                  <c:v>18.334300000000002</c:v>
                </c:pt>
                <c:pt idx="1953">
                  <c:v>18.334300000000002</c:v>
                </c:pt>
                <c:pt idx="1954">
                  <c:v>18.334300000000002</c:v>
                </c:pt>
                <c:pt idx="1955">
                  <c:v>18.334300000000002</c:v>
                </c:pt>
                <c:pt idx="1956">
                  <c:v>18.334300000000002</c:v>
                </c:pt>
                <c:pt idx="1957">
                  <c:v>18.334300000000002</c:v>
                </c:pt>
                <c:pt idx="1958">
                  <c:v>18.334300000000002</c:v>
                </c:pt>
                <c:pt idx="1959">
                  <c:v>18.334300000000002</c:v>
                </c:pt>
                <c:pt idx="1960">
                  <c:v>18.334300000000002</c:v>
                </c:pt>
                <c:pt idx="1961">
                  <c:v>18.334300000000002</c:v>
                </c:pt>
                <c:pt idx="1962">
                  <c:v>18.334300000000002</c:v>
                </c:pt>
                <c:pt idx="1963">
                  <c:v>18.334300000000002</c:v>
                </c:pt>
                <c:pt idx="1964">
                  <c:v>18.334300000000002</c:v>
                </c:pt>
                <c:pt idx="1965">
                  <c:v>18.334300000000002</c:v>
                </c:pt>
                <c:pt idx="1966">
                  <c:v>18.334300000000002</c:v>
                </c:pt>
                <c:pt idx="1967">
                  <c:v>18.334300000000002</c:v>
                </c:pt>
                <c:pt idx="1968">
                  <c:v>18.334300000000002</c:v>
                </c:pt>
                <c:pt idx="1969">
                  <c:v>18.334300000000002</c:v>
                </c:pt>
                <c:pt idx="1970">
                  <c:v>18.334300000000002</c:v>
                </c:pt>
                <c:pt idx="1971">
                  <c:v>18.334300000000002</c:v>
                </c:pt>
                <c:pt idx="1972">
                  <c:v>18.334300000000002</c:v>
                </c:pt>
                <c:pt idx="1973">
                  <c:v>18.334300000000002</c:v>
                </c:pt>
                <c:pt idx="1974">
                  <c:v>18.431900000000002</c:v>
                </c:pt>
                <c:pt idx="1975">
                  <c:v>18.431900000000002</c:v>
                </c:pt>
                <c:pt idx="1976">
                  <c:v>18.431900000000002</c:v>
                </c:pt>
                <c:pt idx="1977">
                  <c:v>18.431900000000002</c:v>
                </c:pt>
                <c:pt idx="1978">
                  <c:v>18.431900000000002</c:v>
                </c:pt>
                <c:pt idx="1979">
                  <c:v>18.490300000000001</c:v>
                </c:pt>
                <c:pt idx="1980">
                  <c:v>18.490300000000001</c:v>
                </c:pt>
                <c:pt idx="1981">
                  <c:v>18.490300000000001</c:v>
                </c:pt>
                <c:pt idx="1982">
                  <c:v>18.490300000000001</c:v>
                </c:pt>
                <c:pt idx="1983">
                  <c:v>18.490300000000001</c:v>
                </c:pt>
                <c:pt idx="1984">
                  <c:v>18.490300000000001</c:v>
                </c:pt>
                <c:pt idx="1985">
                  <c:v>18.490300000000001</c:v>
                </c:pt>
                <c:pt idx="1986">
                  <c:v>18.490300000000001</c:v>
                </c:pt>
                <c:pt idx="1987">
                  <c:v>18.490300000000001</c:v>
                </c:pt>
                <c:pt idx="1988">
                  <c:v>18.490300000000001</c:v>
                </c:pt>
                <c:pt idx="1989">
                  <c:v>18.490300000000001</c:v>
                </c:pt>
                <c:pt idx="1990">
                  <c:v>18.490300000000001</c:v>
                </c:pt>
                <c:pt idx="1991">
                  <c:v>18.522000000000002</c:v>
                </c:pt>
                <c:pt idx="1992">
                  <c:v>18.522000000000002</c:v>
                </c:pt>
                <c:pt idx="1993">
                  <c:v>18.522000000000002</c:v>
                </c:pt>
                <c:pt idx="1994">
                  <c:v>18.522000000000002</c:v>
                </c:pt>
                <c:pt idx="1995">
                  <c:v>18.522000000000002</c:v>
                </c:pt>
                <c:pt idx="1996">
                  <c:v>18.522000000000002</c:v>
                </c:pt>
                <c:pt idx="1997">
                  <c:v>18.522000000000002</c:v>
                </c:pt>
                <c:pt idx="1998">
                  <c:v>18.522000000000002</c:v>
                </c:pt>
                <c:pt idx="1999">
                  <c:v>18.522000000000002</c:v>
                </c:pt>
                <c:pt idx="2000">
                  <c:v>18.5824</c:v>
                </c:pt>
                <c:pt idx="2001">
                  <c:v>18.5824</c:v>
                </c:pt>
                <c:pt idx="2002">
                  <c:v>18.5824</c:v>
                </c:pt>
                <c:pt idx="2003">
                  <c:v>18.667999999999999</c:v>
                </c:pt>
                <c:pt idx="2004">
                  <c:v>18.667999999999999</c:v>
                </c:pt>
                <c:pt idx="2005">
                  <c:v>18.667999999999999</c:v>
                </c:pt>
                <c:pt idx="2006">
                  <c:v>18.667999999999999</c:v>
                </c:pt>
                <c:pt idx="2007">
                  <c:v>18.667999999999999</c:v>
                </c:pt>
                <c:pt idx="2008">
                  <c:v>18.667999999999999</c:v>
                </c:pt>
                <c:pt idx="2009">
                  <c:v>18.726799999999997</c:v>
                </c:pt>
                <c:pt idx="2010">
                  <c:v>18.726799999999997</c:v>
                </c:pt>
                <c:pt idx="2011">
                  <c:v>18.726799999999997</c:v>
                </c:pt>
                <c:pt idx="2012">
                  <c:v>18.726799999999997</c:v>
                </c:pt>
                <c:pt idx="2013">
                  <c:v>18.726799999999997</c:v>
                </c:pt>
                <c:pt idx="2014">
                  <c:v>18.726799999999997</c:v>
                </c:pt>
                <c:pt idx="2015">
                  <c:v>18.726799999999997</c:v>
                </c:pt>
                <c:pt idx="2016">
                  <c:v>18.726799999999997</c:v>
                </c:pt>
                <c:pt idx="2017">
                  <c:v>18.726799999999997</c:v>
                </c:pt>
                <c:pt idx="2018">
                  <c:v>18.726799999999997</c:v>
                </c:pt>
                <c:pt idx="2019">
                  <c:v>18.726799999999997</c:v>
                </c:pt>
                <c:pt idx="2020">
                  <c:v>18.726799999999997</c:v>
                </c:pt>
                <c:pt idx="2021">
                  <c:v>18.726799999999997</c:v>
                </c:pt>
                <c:pt idx="2022">
                  <c:v>18.726799999999997</c:v>
                </c:pt>
                <c:pt idx="2023">
                  <c:v>18.726799999999997</c:v>
                </c:pt>
                <c:pt idx="2024">
                  <c:v>18.726799999999997</c:v>
                </c:pt>
                <c:pt idx="2025">
                  <c:v>18.726799999999997</c:v>
                </c:pt>
                <c:pt idx="2026">
                  <c:v>18.726799999999997</c:v>
                </c:pt>
                <c:pt idx="2027">
                  <c:v>18.726799999999997</c:v>
                </c:pt>
                <c:pt idx="2028">
                  <c:v>18.726799999999997</c:v>
                </c:pt>
                <c:pt idx="2029">
                  <c:v>18.726799999999997</c:v>
                </c:pt>
                <c:pt idx="2030">
                  <c:v>18.726799999999997</c:v>
                </c:pt>
                <c:pt idx="2031">
                  <c:v>18.726799999999997</c:v>
                </c:pt>
                <c:pt idx="2032">
                  <c:v>18.726799999999997</c:v>
                </c:pt>
                <c:pt idx="2033">
                  <c:v>18.726799999999997</c:v>
                </c:pt>
                <c:pt idx="2034">
                  <c:v>18.726799999999997</c:v>
                </c:pt>
                <c:pt idx="2035">
                  <c:v>18.822399999999998</c:v>
                </c:pt>
                <c:pt idx="2036">
                  <c:v>18.822399999999998</c:v>
                </c:pt>
                <c:pt idx="2037">
                  <c:v>18.822399999999998</c:v>
                </c:pt>
                <c:pt idx="2038">
                  <c:v>18.8796</c:v>
                </c:pt>
                <c:pt idx="2039">
                  <c:v>18.8796</c:v>
                </c:pt>
                <c:pt idx="2040">
                  <c:v>18.8796</c:v>
                </c:pt>
                <c:pt idx="2041">
                  <c:v>18.8796</c:v>
                </c:pt>
                <c:pt idx="2042">
                  <c:v>18.8796</c:v>
                </c:pt>
                <c:pt idx="2043">
                  <c:v>18.8796</c:v>
                </c:pt>
                <c:pt idx="2044">
                  <c:v>18.8796</c:v>
                </c:pt>
                <c:pt idx="2045">
                  <c:v>18.8796</c:v>
                </c:pt>
                <c:pt idx="2046">
                  <c:v>18.8796</c:v>
                </c:pt>
                <c:pt idx="2047">
                  <c:v>18.8796</c:v>
                </c:pt>
                <c:pt idx="2048">
                  <c:v>18.8796</c:v>
                </c:pt>
                <c:pt idx="2049">
                  <c:v>18.8796</c:v>
                </c:pt>
                <c:pt idx="2050">
                  <c:v>18.8796</c:v>
                </c:pt>
                <c:pt idx="2051">
                  <c:v>18.8796</c:v>
                </c:pt>
                <c:pt idx="2052">
                  <c:v>18.8796</c:v>
                </c:pt>
                <c:pt idx="2053">
                  <c:v>18.8796</c:v>
                </c:pt>
                <c:pt idx="2054">
                  <c:v>18.8796</c:v>
                </c:pt>
                <c:pt idx="2055">
                  <c:v>18.8796</c:v>
                </c:pt>
                <c:pt idx="2056">
                  <c:v>18.8796</c:v>
                </c:pt>
                <c:pt idx="2057">
                  <c:v>18.8796</c:v>
                </c:pt>
                <c:pt idx="2058">
                  <c:v>18.8796</c:v>
                </c:pt>
                <c:pt idx="2059">
                  <c:v>18.8796</c:v>
                </c:pt>
                <c:pt idx="2060">
                  <c:v>18.8796</c:v>
                </c:pt>
                <c:pt idx="2061">
                  <c:v>18.8796</c:v>
                </c:pt>
                <c:pt idx="2062">
                  <c:v>18.8796</c:v>
                </c:pt>
                <c:pt idx="2063">
                  <c:v>18.8796</c:v>
                </c:pt>
                <c:pt idx="2064">
                  <c:v>18.945</c:v>
                </c:pt>
                <c:pt idx="2065">
                  <c:v>18.945</c:v>
                </c:pt>
                <c:pt idx="2066">
                  <c:v>18.945</c:v>
                </c:pt>
                <c:pt idx="2067">
                  <c:v>18.945</c:v>
                </c:pt>
                <c:pt idx="2068">
                  <c:v>18.945</c:v>
                </c:pt>
                <c:pt idx="2069">
                  <c:v>18.945</c:v>
                </c:pt>
                <c:pt idx="2070">
                  <c:v>18.945</c:v>
                </c:pt>
                <c:pt idx="2071">
                  <c:v>18.945</c:v>
                </c:pt>
                <c:pt idx="2072">
                  <c:v>18.945</c:v>
                </c:pt>
                <c:pt idx="2073">
                  <c:v>18.945</c:v>
                </c:pt>
                <c:pt idx="2074">
                  <c:v>18.945</c:v>
                </c:pt>
                <c:pt idx="2075">
                  <c:v>18.945</c:v>
                </c:pt>
                <c:pt idx="2076">
                  <c:v>18.945</c:v>
                </c:pt>
                <c:pt idx="2077">
                  <c:v>18.945</c:v>
                </c:pt>
                <c:pt idx="2078">
                  <c:v>18.945</c:v>
                </c:pt>
                <c:pt idx="2079">
                  <c:v>19.063299999999998</c:v>
                </c:pt>
                <c:pt idx="2080">
                  <c:v>19.063299999999998</c:v>
                </c:pt>
                <c:pt idx="2081">
                  <c:v>19.063299999999998</c:v>
                </c:pt>
                <c:pt idx="2082">
                  <c:v>19.120899999999999</c:v>
                </c:pt>
                <c:pt idx="2083">
                  <c:v>19.120899999999999</c:v>
                </c:pt>
                <c:pt idx="2084">
                  <c:v>19.120899999999999</c:v>
                </c:pt>
                <c:pt idx="2085">
                  <c:v>19.120899999999999</c:v>
                </c:pt>
                <c:pt idx="2086">
                  <c:v>19.120899999999999</c:v>
                </c:pt>
                <c:pt idx="2087">
                  <c:v>19.120899999999999</c:v>
                </c:pt>
                <c:pt idx="2088">
                  <c:v>19.120899999999999</c:v>
                </c:pt>
                <c:pt idx="2089">
                  <c:v>19.120899999999999</c:v>
                </c:pt>
                <c:pt idx="2090">
                  <c:v>19.120899999999999</c:v>
                </c:pt>
                <c:pt idx="2091">
                  <c:v>19.120899999999999</c:v>
                </c:pt>
                <c:pt idx="2092">
                  <c:v>19.120899999999999</c:v>
                </c:pt>
                <c:pt idx="2093">
                  <c:v>19.120899999999999</c:v>
                </c:pt>
                <c:pt idx="2094">
                  <c:v>19.120899999999999</c:v>
                </c:pt>
                <c:pt idx="2095">
                  <c:v>19.120899999999999</c:v>
                </c:pt>
                <c:pt idx="2096">
                  <c:v>19.120899999999999</c:v>
                </c:pt>
                <c:pt idx="2097">
                  <c:v>19.120899999999999</c:v>
                </c:pt>
                <c:pt idx="2098">
                  <c:v>19.120899999999999</c:v>
                </c:pt>
                <c:pt idx="2099">
                  <c:v>19.120899999999999</c:v>
                </c:pt>
                <c:pt idx="2100">
                  <c:v>19.120899999999999</c:v>
                </c:pt>
                <c:pt idx="2101">
                  <c:v>19.120899999999999</c:v>
                </c:pt>
                <c:pt idx="2102">
                  <c:v>19.214499999999997</c:v>
                </c:pt>
                <c:pt idx="2103">
                  <c:v>19.214499999999997</c:v>
                </c:pt>
                <c:pt idx="2104">
                  <c:v>19.270499999999998</c:v>
                </c:pt>
                <c:pt idx="2105">
                  <c:v>19.270499999999998</c:v>
                </c:pt>
                <c:pt idx="2106">
                  <c:v>19.270499999999998</c:v>
                </c:pt>
                <c:pt idx="2107">
                  <c:v>19.270499999999998</c:v>
                </c:pt>
                <c:pt idx="2108">
                  <c:v>19.270499999999998</c:v>
                </c:pt>
                <c:pt idx="2109">
                  <c:v>19.270499999999998</c:v>
                </c:pt>
                <c:pt idx="2110">
                  <c:v>19.270499999999998</c:v>
                </c:pt>
                <c:pt idx="2111">
                  <c:v>19.270499999999998</c:v>
                </c:pt>
                <c:pt idx="2112">
                  <c:v>19.270499999999998</c:v>
                </c:pt>
                <c:pt idx="2113">
                  <c:v>19.270499999999998</c:v>
                </c:pt>
                <c:pt idx="2114">
                  <c:v>19.270499999999998</c:v>
                </c:pt>
                <c:pt idx="2115">
                  <c:v>19.270499999999998</c:v>
                </c:pt>
                <c:pt idx="2116">
                  <c:v>19.270499999999998</c:v>
                </c:pt>
                <c:pt idx="2117">
                  <c:v>19.270499999999998</c:v>
                </c:pt>
                <c:pt idx="2118">
                  <c:v>19.270499999999998</c:v>
                </c:pt>
                <c:pt idx="2119">
                  <c:v>19.270499999999998</c:v>
                </c:pt>
                <c:pt idx="2120">
                  <c:v>19.270499999999998</c:v>
                </c:pt>
                <c:pt idx="2121">
                  <c:v>19.270499999999998</c:v>
                </c:pt>
                <c:pt idx="2122">
                  <c:v>19.270499999999998</c:v>
                </c:pt>
                <c:pt idx="2123">
                  <c:v>19.270499999999998</c:v>
                </c:pt>
                <c:pt idx="2124">
                  <c:v>19.270499999999998</c:v>
                </c:pt>
                <c:pt idx="2125">
                  <c:v>19.270499999999998</c:v>
                </c:pt>
                <c:pt idx="2126">
                  <c:v>19.334700000000002</c:v>
                </c:pt>
                <c:pt idx="2127">
                  <c:v>19.334700000000002</c:v>
                </c:pt>
                <c:pt idx="2128">
                  <c:v>19.334700000000002</c:v>
                </c:pt>
                <c:pt idx="2129">
                  <c:v>19.334700000000002</c:v>
                </c:pt>
                <c:pt idx="2130">
                  <c:v>19.334700000000002</c:v>
                </c:pt>
                <c:pt idx="2131">
                  <c:v>19.334700000000002</c:v>
                </c:pt>
                <c:pt idx="2132">
                  <c:v>19.334700000000002</c:v>
                </c:pt>
                <c:pt idx="2133">
                  <c:v>19.334700000000002</c:v>
                </c:pt>
                <c:pt idx="2134">
                  <c:v>19.334700000000002</c:v>
                </c:pt>
                <c:pt idx="2135">
                  <c:v>19.334700000000002</c:v>
                </c:pt>
                <c:pt idx="2136">
                  <c:v>19.334700000000002</c:v>
                </c:pt>
                <c:pt idx="2137">
                  <c:v>19.334700000000002</c:v>
                </c:pt>
                <c:pt idx="2138">
                  <c:v>19.334700000000002</c:v>
                </c:pt>
                <c:pt idx="2139">
                  <c:v>19.334700000000002</c:v>
                </c:pt>
                <c:pt idx="2140">
                  <c:v>19.334700000000002</c:v>
                </c:pt>
                <c:pt idx="2141">
                  <c:v>19.334700000000002</c:v>
                </c:pt>
                <c:pt idx="2142">
                  <c:v>19.428100000000001</c:v>
                </c:pt>
                <c:pt idx="2143">
                  <c:v>19.428100000000001</c:v>
                </c:pt>
                <c:pt idx="2144">
                  <c:v>19.428100000000001</c:v>
                </c:pt>
                <c:pt idx="2145">
                  <c:v>19.428100000000001</c:v>
                </c:pt>
                <c:pt idx="2146">
                  <c:v>19.428100000000001</c:v>
                </c:pt>
                <c:pt idx="2147">
                  <c:v>19.428100000000001</c:v>
                </c:pt>
                <c:pt idx="2148">
                  <c:v>19.428100000000001</c:v>
                </c:pt>
                <c:pt idx="2149">
                  <c:v>19.428100000000001</c:v>
                </c:pt>
                <c:pt idx="2150">
                  <c:v>19.428100000000001</c:v>
                </c:pt>
                <c:pt idx="2151">
                  <c:v>19.428100000000001</c:v>
                </c:pt>
                <c:pt idx="2152">
                  <c:v>19.428100000000001</c:v>
                </c:pt>
                <c:pt idx="2153">
                  <c:v>19.428100000000001</c:v>
                </c:pt>
                <c:pt idx="2154">
                  <c:v>19.428100000000001</c:v>
                </c:pt>
                <c:pt idx="2155">
                  <c:v>19.428100000000001</c:v>
                </c:pt>
                <c:pt idx="2156">
                  <c:v>19.428100000000001</c:v>
                </c:pt>
                <c:pt idx="2157">
                  <c:v>19.428100000000001</c:v>
                </c:pt>
                <c:pt idx="2158">
                  <c:v>19.4907</c:v>
                </c:pt>
                <c:pt idx="2159">
                  <c:v>19.4907</c:v>
                </c:pt>
                <c:pt idx="2160">
                  <c:v>19.4907</c:v>
                </c:pt>
                <c:pt idx="2161">
                  <c:v>19.4907</c:v>
                </c:pt>
                <c:pt idx="2162">
                  <c:v>19.4907</c:v>
                </c:pt>
                <c:pt idx="2163">
                  <c:v>19.4907</c:v>
                </c:pt>
                <c:pt idx="2164">
                  <c:v>19.4907</c:v>
                </c:pt>
                <c:pt idx="2165">
                  <c:v>19.516400000000001</c:v>
                </c:pt>
                <c:pt idx="2166">
                  <c:v>19.516400000000001</c:v>
                </c:pt>
                <c:pt idx="2167">
                  <c:v>19.516400000000001</c:v>
                </c:pt>
                <c:pt idx="2168">
                  <c:v>19.516400000000001</c:v>
                </c:pt>
                <c:pt idx="2169">
                  <c:v>19.516400000000001</c:v>
                </c:pt>
                <c:pt idx="2170">
                  <c:v>19.516400000000001</c:v>
                </c:pt>
                <c:pt idx="2171">
                  <c:v>19.516400000000001</c:v>
                </c:pt>
                <c:pt idx="2172">
                  <c:v>19.516400000000001</c:v>
                </c:pt>
                <c:pt idx="2173">
                  <c:v>19.516400000000001</c:v>
                </c:pt>
                <c:pt idx="2174">
                  <c:v>19.516400000000001</c:v>
                </c:pt>
                <c:pt idx="2175">
                  <c:v>19.516400000000001</c:v>
                </c:pt>
                <c:pt idx="2176">
                  <c:v>19.516400000000001</c:v>
                </c:pt>
                <c:pt idx="2177">
                  <c:v>19.516400000000001</c:v>
                </c:pt>
                <c:pt idx="2178">
                  <c:v>19.6082</c:v>
                </c:pt>
                <c:pt idx="2179">
                  <c:v>19.663</c:v>
                </c:pt>
                <c:pt idx="2180">
                  <c:v>19.663</c:v>
                </c:pt>
                <c:pt idx="2181">
                  <c:v>19.663</c:v>
                </c:pt>
                <c:pt idx="2182">
                  <c:v>19.663</c:v>
                </c:pt>
                <c:pt idx="2183">
                  <c:v>19.663</c:v>
                </c:pt>
                <c:pt idx="2184">
                  <c:v>19.663</c:v>
                </c:pt>
                <c:pt idx="2185">
                  <c:v>19.663</c:v>
                </c:pt>
                <c:pt idx="2186">
                  <c:v>19.663</c:v>
                </c:pt>
                <c:pt idx="2187">
                  <c:v>19.663</c:v>
                </c:pt>
                <c:pt idx="2188">
                  <c:v>19.663</c:v>
                </c:pt>
                <c:pt idx="2189">
                  <c:v>19.663</c:v>
                </c:pt>
                <c:pt idx="2190">
                  <c:v>19.663</c:v>
                </c:pt>
                <c:pt idx="2191">
                  <c:v>19.663</c:v>
                </c:pt>
                <c:pt idx="2192">
                  <c:v>19.663</c:v>
                </c:pt>
                <c:pt idx="2193">
                  <c:v>19.663</c:v>
                </c:pt>
                <c:pt idx="2194">
                  <c:v>19.663</c:v>
                </c:pt>
                <c:pt idx="2195">
                  <c:v>19.663</c:v>
                </c:pt>
                <c:pt idx="2196">
                  <c:v>19.663</c:v>
                </c:pt>
                <c:pt idx="2197">
                  <c:v>19.725899999999999</c:v>
                </c:pt>
                <c:pt idx="2198">
                  <c:v>19.725899999999999</c:v>
                </c:pt>
                <c:pt idx="2199">
                  <c:v>19.725899999999999</c:v>
                </c:pt>
                <c:pt idx="2200">
                  <c:v>19.725899999999999</c:v>
                </c:pt>
                <c:pt idx="2201">
                  <c:v>19.725899999999999</c:v>
                </c:pt>
                <c:pt idx="2202">
                  <c:v>19.725899999999999</c:v>
                </c:pt>
                <c:pt idx="2203">
                  <c:v>19.725899999999999</c:v>
                </c:pt>
                <c:pt idx="2204">
                  <c:v>19.725899999999999</c:v>
                </c:pt>
                <c:pt idx="2205">
                  <c:v>19.725899999999999</c:v>
                </c:pt>
                <c:pt idx="2206">
                  <c:v>19.725899999999999</c:v>
                </c:pt>
                <c:pt idx="2207">
                  <c:v>19.725899999999999</c:v>
                </c:pt>
                <c:pt idx="2208">
                  <c:v>19.725899999999999</c:v>
                </c:pt>
                <c:pt idx="2209">
                  <c:v>19.817600000000002</c:v>
                </c:pt>
                <c:pt idx="2210">
                  <c:v>19.817600000000002</c:v>
                </c:pt>
                <c:pt idx="2211">
                  <c:v>19.817600000000002</c:v>
                </c:pt>
                <c:pt idx="2212">
                  <c:v>19.817600000000002</c:v>
                </c:pt>
                <c:pt idx="2213">
                  <c:v>19.817600000000002</c:v>
                </c:pt>
                <c:pt idx="2214">
                  <c:v>19.817600000000002</c:v>
                </c:pt>
                <c:pt idx="2215">
                  <c:v>19.817600000000002</c:v>
                </c:pt>
                <c:pt idx="2216">
                  <c:v>19.817600000000002</c:v>
                </c:pt>
                <c:pt idx="2217">
                  <c:v>19.817600000000002</c:v>
                </c:pt>
                <c:pt idx="2218">
                  <c:v>19.817600000000002</c:v>
                </c:pt>
                <c:pt idx="2219">
                  <c:v>19.817600000000002</c:v>
                </c:pt>
                <c:pt idx="2220">
                  <c:v>19.817600000000002</c:v>
                </c:pt>
                <c:pt idx="2221">
                  <c:v>19.878900000000002</c:v>
                </c:pt>
                <c:pt idx="2222">
                  <c:v>19.878900000000002</c:v>
                </c:pt>
                <c:pt idx="2223">
                  <c:v>19.878900000000002</c:v>
                </c:pt>
                <c:pt idx="2224">
                  <c:v>19.878900000000002</c:v>
                </c:pt>
                <c:pt idx="2225">
                  <c:v>19.878900000000002</c:v>
                </c:pt>
                <c:pt idx="2226">
                  <c:v>19.878900000000002</c:v>
                </c:pt>
                <c:pt idx="2227">
                  <c:v>19.878900000000002</c:v>
                </c:pt>
                <c:pt idx="2228">
                  <c:v>19.878900000000002</c:v>
                </c:pt>
                <c:pt idx="2229">
                  <c:v>19.878900000000002</c:v>
                </c:pt>
                <c:pt idx="2230">
                  <c:v>19.878900000000002</c:v>
                </c:pt>
                <c:pt idx="2231">
                  <c:v>19.878900000000002</c:v>
                </c:pt>
                <c:pt idx="2232">
                  <c:v>19.878900000000002</c:v>
                </c:pt>
                <c:pt idx="2233">
                  <c:v>19.878900000000002</c:v>
                </c:pt>
                <c:pt idx="2234">
                  <c:v>19.878900000000002</c:v>
                </c:pt>
                <c:pt idx="2235">
                  <c:v>19.878900000000002</c:v>
                </c:pt>
                <c:pt idx="2236">
                  <c:v>19.878900000000002</c:v>
                </c:pt>
                <c:pt idx="2237">
                  <c:v>19.878900000000002</c:v>
                </c:pt>
                <c:pt idx="2238">
                  <c:v>19.878900000000002</c:v>
                </c:pt>
                <c:pt idx="2239">
                  <c:v>19.878900000000002</c:v>
                </c:pt>
                <c:pt idx="2240">
                  <c:v>19.878900000000002</c:v>
                </c:pt>
                <c:pt idx="2241">
                  <c:v>19.878900000000002</c:v>
                </c:pt>
                <c:pt idx="2242">
                  <c:v>19.878900000000002</c:v>
                </c:pt>
                <c:pt idx="2243">
                  <c:v>19.878900000000002</c:v>
                </c:pt>
                <c:pt idx="2244">
                  <c:v>19.878900000000002</c:v>
                </c:pt>
                <c:pt idx="2245">
                  <c:v>19.878900000000002</c:v>
                </c:pt>
                <c:pt idx="2246">
                  <c:v>19.878900000000002</c:v>
                </c:pt>
                <c:pt idx="2247">
                  <c:v>19.878900000000002</c:v>
                </c:pt>
                <c:pt idx="2248">
                  <c:v>19.878900000000002</c:v>
                </c:pt>
                <c:pt idx="2249">
                  <c:v>19.878900000000002</c:v>
                </c:pt>
                <c:pt idx="2250">
                  <c:v>19.878900000000002</c:v>
                </c:pt>
                <c:pt idx="2251">
                  <c:v>19.878900000000002</c:v>
                </c:pt>
                <c:pt idx="2252">
                  <c:v>19.878900000000002</c:v>
                </c:pt>
                <c:pt idx="2253">
                  <c:v>19.979500000000002</c:v>
                </c:pt>
                <c:pt idx="2254">
                  <c:v>19.979500000000002</c:v>
                </c:pt>
                <c:pt idx="2255">
                  <c:v>19.979500000000002</c:v>
                </c:pt>
                <c:pt idx="2256">
                  <c:v>19.979500000000002</c:v>
                </c:pt>
                <c:pt idx="2257">
                  <c:v>19.979500000000002</c:v>
                </c:pt>
                <c:pt idx="2258">
                  <c:v>19.979500000000002</c:v>
                </c:pt>
                <c:pt idx="2259">
                  <c:v>19.979500000000002</c:v>
                </c:pt>
                <c:pt idx="2260">
                  <c:v>19.979500000000002</c:v>
                </c:pt>
                <c:pt idx="2261">
                  <c:v>20.056999999999999</c:v>
                </c:pt>
                <c:pt idx="2262">
                  <c:v>20.056999999999999</c:v>
                </c:pt>
                <c:pt idx="2263">
                  <c:v>20.056999999999999</c:v>
                </c:pt>
                <c:pt idx="2264">
                  <c:v>20.056999999999999</c:v>
                </c:pt>
                <c:pt idx="2265">
                  <c:v>20.056999999999999</c:v>
                </c:pt>
                <c:pt idx="2266">
                  <c:v>20.056999999999999</c:v>
                </c:pt>
                <c:pt idx="2267">
                  <c:v>20.056999999999999</c:v>
                </c:pt>
                <c:pt idx="2268">
                  <c:v>20.056999999999999</c:v>
                </c:pt>
                <c:pt idx="2269">
                  <c:v>20.056999999999999</c:v>
                </c:pt>
                <c:pt idx="2270">
                  <c:v>20.056999999999999</c:v>
                </c:pt>
                <c:pt idx="2271">
                  <c:v>20.056999999999999</c:v>
                </c:pt>
                <c:pt idx="2272">
                  <c:v>20.056999999999999</c:v>
                </c:pt>
                <c:pt idx="2273">
                  <c:v>20.056999999999999</c:v>
                </c:pt>
                <c:pt idx="2274">
                  <c:v>20.056999999999999</c:v>
                </c:pt>
                <c:pt idx="2275">
                  <c:v>20.1187</c:v>
                </c:pt>
                <c:pt idx="2276">
                  <c:v>20.1187</c:v>
                </c:pt>
                <c:pt idx="2277">
                  <c:v>20.1187</c:v>
                </c:pt>
                <c:pt idx="2278">
                  <c:v>20.1187</c:v>
                </c:pt>
                <c:pt idx="2279">
                  <c:v>20.1187</c:v>
                </c:pt>
                <c:pt idx="2280">
                  <c:v>20.1187</c:v>
                </c:pt>
                <c:pt idx="2281">
                  <c:v>20.1187</c:v>
                </c:pt>
                <c:pt idx="2282">
                  <c:v>20.1187</c:v>
                </c:pt>
                <c:pt idx="2283">
                  <c:v>20.208500000000001</c:v>
                </c:pt>
                <c:pt idx="2284">
                  <c:v>20.208500000000001</c:v>
                </c:pt>
                <c:pt idx="2285">
                  <c:v>20.208500000000001</c:v>
                </c:pt>
                <c:pt idx="2286">
                  <c:v>20.208500000000001</c:v>
                </c:pt>
                <c:pt idx="2287">
                  <c:v>20.208500000000001</c:v>
                </c:pt>
                <c:pt idx="2288">
                  <c:v>20.208500000000001</c:v>
                </c:pt>
                <c:pt idx="2289">
                  <c:v>20.208500000000001</c:v>
                </c:pt>
                <c:pt idx="2290">
                  <c:v>20.208500000000001</c:v>
                </c:pt>
                <c:pt idx="2291">
                  <c:v>20.268699999999999</c:v>
                </c:pt>
                <c:pt idx="2292">
                  <c:v>20.268699999999999</c:v>
                </c:pt>
                <c:pt idx="2293">
                  <c:v>20.268699999999999</c:v>
                </c:pt>
                <c:pt idx="2294">
                  <c:v>20.268699999999999</c:v>
                </c:pt>
                <c:pt idx="2295">
                  <c:v>20.268699999999999</c:v>
                </c:pt>
                <c:pt idx="2296">
                  <c:v>20.268699999999999</c:v>
                </c:pt>
                <c:pt idx="2297">
                  <c:v>20.268699999999999</c:v>
                </c:pt>
                <c:pt idx="2298">
                  <c:v>20.268699999999999</c:v>
                </c:pt>
                <c:pt idx="2299">
                  <c:v>20.268699999999999</c:v>
                </c:pt>
                <c:pt idx="2300">
                  <c:v>20.268699999999999</c:v>
                </c:pt>
                <c:pt idx="2301">
                  <c:v>20.268699999999999</c:v>
                </c:pt>
                <c:pt idx="2302">
                  <c:v>20.268699999999999</c:v>
                </c:pt>
                <c:pt idx="2303">
                  <c:v>20.268699999999999</c:v>
                </c:pt>
                <c:pt idx="2304">
                  <c:v>20.268699999999999</c:v>
                </c:pt>
                <c:pt idx="2305">
                  <c:v>20.268699999999999</c:v>
                </c:pt>
                <c:pt idx="2306">
                  <c:v>20.268699999999999</c:v>
                </c:pt>
                <c:pt idx="2307">
                  <c:v>20.268699999999999</c:v>
                </c:pt>
                <c:pt idx="2308">
                  <c:v>20.268699999999999</c:v>
                </c:pt>
                <c:pt idx="2309">
                  <c:v>20.268699999999999</c:v>
                </c:pt>
                <c:pt idx="2310">
                  <c:v>20.268699999999999</c:v>
                </c:pt>
                <c:pt idx="2311">
                  <c:v>20.268699999999999</c:v>
                </c:pt>
                <c:pt idx="2312">
                  <c:v>20.268699999999999</c:v>
                </c:pt>
                <c:pt idx="2313">
                  <c:v>20.268699999999999</c:v>
                </c:pt>
                <c:pt idx="2314">
                  <c:v>20.268699999999999</c:v>
                </c:pt>
                <c:pt idx="2315">
                  <c:v>20.268699999999999</c:v>
                </c:pt>
                <c:pt idx="2316">
                  <c:v>20.268699999999999</c:v>
                </c:pt>
                <c:pt idx="2317">
                  <c:v>20.268699999999999</c:v>
                </c:pt>
                <c:pt idx="2318">
                  <c:v>20.268699999999999</c:v>
                </c:pt>
                <c:pt idx="2319">
                  <c:v>20.268699999999999</c:v>
                </c:pt>
                <c:pt idx="2320">
                  <c:v>20.268699999999999</c:v>
                </c:pt>
                <c:pt idx="2321">
                  <c:v>20.3674</c:v>
                </c:pt>
                <c:pt idx="2322">
                  <c:v>20.3674</c:v>
                </c:pt>
                <c:pt idx="2323">
                  <c:v>20.3674</c:v>
                </c:pt>
                <c:pt idx="2324">
                  <c:v>20.3674</c:v>
                </c:pt>
                <c:pt idx="2325">
                  <c:v>20.3674</c:v>
                </c:pt>
                <c:pt idx="2326">
                  <c:v>20.425899999999999</c:v>
                </c:pt>
                <c:pt idx="2327">
                  <c:v>20.425899999999999</c:v>
                </c:pt>
                <c:pt idx="2328">
                  <c:v>20.425899999999999</c:v>
                </c:pt>
                <c:pt idx="2329">
                  <c:v>20.425899999999999</c:v>
                </c:pt>
                <c:pt idx="2330">
                  <c:v>20.425899999999999</c:v>
                </c:pt>
                <c:pt idx="2331">
                  <c:v>20.425899999999999</c:v>
                </c:pt>
                <c:pt idx="2332">
                  <c:v>20.425899999999999</c:v>
                </c:pt>
                <c:pt idx="2333">
                  <c:v>20.425899999999999</c:v>
                </c:pt>
                <c:pt idx="2334">
                  <c:v>20.425899999999999</c:v>
                </c:pt>
                <c:pt idx="2335">
                  <c:v>20.425899999999999</c:v>
                </c:pt>
                <c:pt idx="2336">
                  <c:v>20.425899999999999</c:v>
                </c:pt>
                <c:pt idx="2337">
                  <c:v>20.425899999999999</c:v>
                </c:pt>
                <c:pt idx="2338">
                  <c:v>20.425899999999999</c:v>
                </c:pt>
                <c:pt idx="2339">
                  <c:v>20.425899999999999</c:v>
                </c:pt>
                <c:pt idx="2340">
                  <c:v>20.425899999999999</c:v>
                </c:pt>
                <c:pt idx="2341">
                  <c:v>20.425899999999999</c:v>
                </c:pt>
                <c:pt idx="2342">
                  <c:v>20.425899999999999</c:v>
                </c:pt>
                <c:pt idx="2343">
                  <c:v>20.425899999999999</c:v>
                </c:pt>
                <c:pt idx="2344">
                  <c:v>20.425899999999999</c:v>
                </c:pt>
                <c:pt idx="2345">
                  <c:v>20.425899999999999</c:v>
                </c:pt>
                <c:pt idx="2346">
                  <c:v>20.425899999999999</c:v>
                </c:pt>
                <c:pt idx="2347">
                  <c:v>20.425899999999999</c:v>
                </c:pt>
                <c:pt idx="2348">
                  <c:v>20.425899999999999</c:v>
                </c:pt>
                <c:pt idx="2349">
                  <c:v>20.425899999999999</c:v>
                </c:pt>
                <c:pt idx="2350">
                  <c:v>20.425899999999999</c:v>
                </c:pt>
                <c:pt idx="2351">
                  <c:v>20.425899999999999</c:v>
                </c:pt>
                <c:pt idx="2352">
                  <c:v>20.452400000000001</c:v>
                </c:pt>
                <c:pt idx="2353">
                  <c:v>20.452400000000001</c:v>
                </c:pt>
                <c:pt idx="2354">
                  <c:v>20.452400000000001</c:v>
                </c:pt>
                <c:pt idx="2355">
                  <c:v>20.452400000000001</c:v>
                </c:pt>
                <c:pt idx="2356">
                  <c:v>20.452400000000001</c:v>
                </c:pt>
                <c:pt idx="2357">
                  <c:v>20.452400000000001</c:v>
                </c:pt>
                <c:pt idx="2358">
                  <c:v>20.452400000000001</c:v>
                </c:pt>
                <c:pt idx="2359">
                  <c:v>20.4923</c:v>
                </c:pt>
                <c:pt idx="2360">
                  <c:v>20.4923</c:v>
                </c:pt>
                <c:pt idx="2361">
                  <c:v>20.512900000000002</c:v>
                </c:pt>
                <c:pt idx="2362">
                  <c:v>20.512900000000002</c:v>
                </c:pt>
                <c:pt idx="2363">
                  <c:v>20.512900000000002</c:v>
                </c:pt>
                <c:pt idx="2364">
                  <c:v>20.601000000000003</c:v>
                </c:pt>
                <c:pt idx="2365">
                  <c:v>20.601000000000003</c:v>
                </c:pt>
                <c:pt idx="2366">
                  <c:v>20.601000000000003</c:v>
                </c:pt>
                <c:pt idx="2367">
                  <c:v>20.601000000000003</c:v>
                </c:pt>
                <c:pt idx="2368">
                  <c:v>20.601000000000003</c:v>
                </c:pt>
                <c:pt idx="2369">
                  <c:v>20.601000000000003</c:v>
                </c:pt>
                <c:pt idx="2370">
                  <c:v>20.66</c:v>
                </c:pt>
                <c:pt idx="2371">
                  <c:v>20.66</c:v>
                </c:pt>
                <c:pt idx="2372">
                  <c:v>20.66</c:v>
                </c:pt>
                <c:pt idx="2373">
                  <c:v>20.66</c:v>
                </c:pt>
                <c:pt idx="2374">
                  <c:v>20.66</c:v>
                </c:pt>
                <c:pt idx="2375">
                  <c:v>20.66</c:v>
                </c:pt>
                <c:pt idx="2376">
                  <c:v>20.66</c:v>
                </c:pt>
                <c:pt idx="2377">
                  <c:v>20.66</c:v>
                </c:pt>
                <c:pt idx="2378">
                  <c:v>20.66</c:v>
                </c:pt>
                <c:pt idx="2379">
                  <c:v>20.66</c:v>
                </c:pt>
                <c:pt idx="2380">
                  <c:v>20.66</c:v>
                </c:pt>
                <c:pt idx="2381">
                  <c:v>20.66</c:v>
                </c:pt>
                <c:pt idx="2382">
                  <c:v>20.66</c:v>
                </c:pt>
                <c:pt idx="2383">
                  <c:v>20.66</c:v>
                </c:pt>
                <c:pt idx="2384">
                  <c:v>20.66</c:v>
                </c:pt>
                <c:pt idx="2385">
                  <c:v>20.66</c:v>
                </c:pt>
                <c:pt idx="2386">
                  <c:v>20.66</c:v>
                </c:pt>
                <c:pt idx="2387">
                  <c:v>20.66</c:v>
                </c:pt>
                <c:pt idx="2388">
                  <c:v>20.66</c:v>
                </c:pt>
                <c:pt idx="2389">
                  <c:v>20.66</c:v>
                </c:pt>
                <c:pt idx="2390">
                  <c:v>20.66</c:v>
                </c:pt>
                <c:pt idx="2391">
                  <c:v>20.66</c:v>
                </c:pt>
                <c:pt idx="2392">
                  <c:v>20.66</c:v>
                </c:pt>
                <c:pt idx="2393">
                  <c:v>20.66</c:v>
                </c:pt>
                <c:pt idx="2394">
                  <c:v>20.756899999999998</c:v>
                </c:pt>
                <c:pt idx="2395">
                  <c:v>20.756899999999998</c:v>
                </c:pt>
                <c:pt idx="2396">
                  <c:v>20.756899999999998</c:v>
                </c:pt>
                <c:pt idx="2397">
                  <c:v>20.814299999999999</c:v>
                </c:pt>
                <c:pt idx="2398">
                  <c:v>20.814299999999999</c:v>
                </c:pt>
                <c:pt idx="2399">
                  <c:v>20.814299999999999</c:v>
                </c:pt>
                <c:pt idx="2400">
                  <c:v>20.814299999999999</c:v>
                </c:pt>
                <c:pt idx="2401">
                  <c:v>20.814299999999999</c:v>
                </c:pt>
                <c:pt idx="2402">
                  <c:v>20.814299999999999</c:v>
                </c:pt>
                <c:pt idx="2403">
                  <c:v>20.814299999999999</c:v>
                </c:pt>
                <c:pt idx="2404">
                  <c:v>20.814299999999999</c:v>
                </c:pt>
                <c:pt idx="2405">
                  <c:v>20.814299999999999</c:v>
                </c:pt>
                <c:pt idx="2406">
                  <c:v>20.814299999999999</c:v>
                </c:pt>
                <c:pt idx="2407">
                  <c:v>20.814299999999999</c:v>
                </c:pt>
                <c:pt idx="2408">
                  <c:v>20.814299999999999</c:v>
                </c:pt>
                <c:pt idx="2409">
                  <c:v>20.814299999999999</c:v>
                </c:pt>
                <c:pt idx="2410">
                  <c:v>20.814299999999999</c:v>
                </c:pt>
                <c:pt idx="2411">
                  <c:v>20.814299999999999</c:v>
                </c:pt>
                <c:pt idx="2412">
                  <c:v>20.814299999999999</c:v>
                </c:pt>
                <c:pt idx="2413">
                  <c:v>20.814299999999999</c:v>
                </c:pt>
                <c:pt idx="2414">
                  <c:v>20.814299999999999</c:v>
                </c:pt>
                <c:pt idx="2415">
                  <c:v>20.814299999999999</c:v>
                </c:pt>
                <c:pt idx="2416">
                  <c:v>20.814299999999999</c:v>
                </c:pt>
                <c:pt idx="2417">
                  <c:v>20.814299999999999</c:v>
                </c:pt>
                <c:pt idx="2418">
                  <c:v>20.814299999999999</c:v>
                </c:pt>
                <c:pt idx="2419">
                  <c:v>20.814299999999999</c:v>
                </c:pt>
                <c:pt idx="2420">
                  <c:v>20.814299999999999</c:v>
                </c:pt>
                <c:pt idx="2421">
                  <c:v>20.814299999999999</c:v>
                </c:pt>
                <c:pt idx="2422">
                  <c:v>20.814299999999999</c:v>
                </c:pt>
                <c:pt idx="2423">
                  <c:v>20.814299999999999</c:v>
                </c:pt>
                <c:pt idx="2424">
                  <c:v>20.814299999999999</c:v>
                </c:pt>
                <c:pt idx="2425">
                  <c:v>20.814299999999999</c:v>
                </c:pt>
                <c:pt idx="2426">
                  <c:v>20.8795</c:v>
                </c:pt>
                <c:pt idx="2427">
                  <c:v>20.8795</c:v>
                </c:pt>
                <c:pt idx="2428">
                  <c:v>20.8795</c:v>
                </c:pt>
                <c:pt idx="2429">
                  <c:v>20.8795</c:v>
                </c:pt>
                <c:pt idx="2430">
                  <c:v>20.8795</c:v>
                </c:pt>
                <c:pt idx="2431">
                  <c:v>20.8795</c:v>
                </c:pt>
                <c:pt idx="2432">
                  <c:v>20.8795</c:v>
                </c:pt>
                <c:pt idx="2433">
                  <c:v>20.8795</c:v>
                </c:pt>
                <c:pt idx="2434">
                  <c:v>20.8795</c:v>
                </c:pt>
                <c:pt idx="2435">
                  <c:v>20.8795</c:v>
                </c:pt>
                <c:pt idx="2436">
                  <c:v>20.8795</c:v>
                </c:pt>
                <c:pt idx="2437">
                  <c:v>20.8795</c:v>
                </c:pt>
                <c:pt idx="2438">
                  <c:v>20.920100000000001</c:v>
                </c:pt>
                <c:pt idx="2439">
                  <c:v>20.9755</c:v>
                </c:pt>
                <c:pt idx="2440">
                  <c:v>20.9755</c:v>
                </c:pt>
                <c:pt idx="2441">
                  <c:v>20.9755</c:v>
                </c:pt>
                <c:pt idx="2442">
                  <c:v>20.9755</c:v>
                </c:pt>
                <c:pt idx="2443">
                  <c:v>20.9755</c:v>
                </c:pt>
                <c:pt idx="2444">
                  <c:v>20.9755</c:v>
                </c:pt>
                <c:pt idx="2445">
                  <c:v>20.9755</c:v>
                </c:pt>
                <c:pt idx="2446">
                  <c:v>20.9755</c:v>
                </c:pt>
                <c:pt idx="2447">
                  <c:v>20.9755</c:v>
                </c:pt>
                <c:pt idx="2448">
                  <c:v>20.9755</c:v>
                </c:pt>
                <c:pt idx="2449">
                  <c:v>20.9755</c:v>
                </c:pt>
                <c:pt idx="2450">
                  <c:v>20.9755</c:v>
                </c:pt>
                <c:pt idx="2451">
                  <c:v>20.9755</c:v>
                </c:pt>
                <c:pt idx="2452">
                  <c:v>20.9755</c:v>
                </c:pt>
                <c:pt idx="2453">
                  <c:v>20.9755</c:v>
                </c:pt>
                <c:pt idx="2454">
                  <c:v>20.994900000000001</c:v>
                </c:pt>
                <c:pt idx="2455">
                  <c:v>20.994900000000001</c:v>
                </c:pt>
                <c:pt idx="2456">
                  <c:v>20.994900000000001</c:v>
                </c:pt>
                <c:pt idx="2457">
                  <c:v>21.052800000000001</c:v>
                </c:pt>
                <c:pt idx="2458">
                  <c:v>21.052800000000001</c:v>
                </c:pt>
                <c:pt idx="2459">
                  <c:v>21.052800000000001</c:v>
                </c:pt>
                <c:pt idx="2460">
                  <c:v>21.052800000000001</c:v>
                </c:pt>
                <c:pt idx="2461">
                  <c:v>21.052800000000001</c:v>
                </c:pt>
                <c:pt idx="2462">
                  <c:v>21.052800000000001</c:v>
                </c:pt>
                <c:pt idx="2463">
                  <c:v>21.052800000000001</c:v>
                </c:pt>
                <c:pt idx="2464">
                  <c:v>21.052800000000001</c:v>
                </c:pt>
                <c:pt idx="2465">
                  <c:v>21.052800000000001</c:v>
                </c:pt>
                <c:pt idx="2466">
                  <c:v>21.052800000000001</c:v>
                </c:pt>
                <c:pt idx="2467">
                  <c:v>21.052800000000001</c:v>
                </c:pt>
                <c:pt idx="2468">
                  <c:v>21.052800000000001</c:v>
                </c:pt>
                <c:pt idx="2469">
                  <c:v>21.052800000000001</c:v>
                </c:pt>
                <c:pt idx="2470">
                  <c:v>21.052800000000001</c:v>
                </c:pt>
                <c:pt idx="2471">
                  <c:v>21.052800000000001</c:v>
                </c:pt>
                <c:pt idx="2472">
                  <c:v>21.052800000000001</c:v>
                </c:pt>
                <c:pt idx="2473">
                  <c:v>21.052800000000001</c:v>
                </c:pt>
                <c:pt idx="2474">
                  <c:v>21.052800000000001</c:v>
                </c:pt>
                <c:pt idx="2475">
                  <c:v>21.1479</c:v>
                </c:pt>
                <c:pt idx="2476">
                  <c:v>21.1479</c:v>
                </c:pt>
                <c:pt idx="2477">
                  <c:v>21.2042</c:v>
                </c:pt>
                <c:pt idx="2478">
                  <c:v>21.2042</c:v>
                </c:pt>
                <c:pt idx="2479">
                  <c:v>21.2042</c:v>
                </c:pt>
                <c:pt idx="2480">
                  <c:v>21.2042</c:v>
                </c:pt>
                <c:pt idx="2481">
                  <c:v>21.2042</c:v>
                </c:pt>
                <c:pt idx="2482">
                  <c:v>21.2042</c:v>
                </c:pt>
                <c:pt idx="2483">
                  <c:v>21.2042</c:v>
                </c:pt>
                <c:pt idx="2484">
                  <c:v>21.2042</c:v>
                </c:pt>
                <c:pt idx="2485">
                  <c:v>21.2042</c:v>
                </c:pt>
                <c:pt idx="2486">
                  <c:v>21.2042</c:v>
                </c:pt>
                <c:pt idx="2487">
                  <c:v>21.2042</c:v>
                </c:pt>
                <c:pt idx="2488">
                  <c:v>21.2042</c:v>
                </c:pt>
                <c:pt idx="2489">
                  <c:v>21.2042</c:v>
                </c:pt>
                <c:pt idx="2490">
                  <c:v>21.2042</c:v>
                </c:pt>
                <c:pt idx="2491">
                  <c:v>21.2042</c:v>
                </c:pt>
                <c:pt idx="2492">
                  <c:v>21.2042</c:v>
                </c:pt>
                <c:pt idx="2493">
                  <c:v>21.2042</c:v>
                </c:pt>
                <c:pt idx="2494">
                  <c:v>21.2042</c:v>
                </c:pt>
                <c:pt idx="2495">
                  <c:v>21.2042</c:v>
                </c:pt>
                <c:pt idx="2496">
                  <c:v>21.2042</c:v>
                </c:pt>
                <c:pt idx="2497">
                  <c:v>21.2042</c:v>
                </c:pt>
                <c:pt idx="2498">
                  <c:v>21.2042</c:v>
                </c:pt>
                <c:pt idx="2499">
                  <c:v>21.2042</c:v>
                </c:pt>
                <c:pt idx="2500">
                  <c:v>21.2042</c:v>
                </c:pt>
                <c:pt idx="2501">
                  <c:v>21.2682</c:v>
                </c:pt>
                <c:pt idx="2502">
                  <c:v>21.2682</c:v>
                </c:pt>
                <c:pt idx="2503">
                  <c:v>21.2682</c:v>
                </c:pt>
                <c:pt idx="2504">
                  <c:v>21.2682</c:v>
                </c:pt>
                <c:pt idx="2505">
                  <c:v>21.2682</c:v>
                </c:pt>
                <c:pt idx="2506">
                  <c:v>21.2682</c:v>
                </c:pt>
                <c:pt idx="2507">
                  <c:v>21.2682</c:v>
                </c:pt>
                <c:pt idx="2508">
                  <c:v>21.2682</c:v>
                </c:pt>
                <c:pt idx="2509">
                  <c:v>21.2682</c:v>
                </c:pt>
                <c:pt idx="2510">
                  <c:v>21.2682</c:v>
                </c:pt>
                <c:pt idx="2511">
                  <c:v>21.2682</c:v>
                </c:pt>
                <c:pt idx="2512">
                  <c:v>21.362400000000001</c:v>
                </c:pt>
                <c:pt idx="2513">
                  <c:v>21.362400000000001</c:v>
                </c:pt>
                <c:pt idx="2514">
                  <c:v>21.362400000000001</c:v>
                </c:pt>
                <c:pt idx="2515">
                  <c:v>21.362400000000001</c:v>
                </c:pt>
                <c:pt idx="2516">
                  <c:v>21.362400000000001</c:v>
                </c:pt>
                <c:pt idx="2517">
                  <c:v>21.362400000000001</c:v>
                </c:pt>
                <c:pt idx="2518">
                  <c:v>21.362400000000001</c:v>
                </c:pt>
                <c:pt idx="2519">
                  <c:v>21.362400000000001</c:v>
                </c:pt>
                <c:pt idx="2520">
                  <c:v>21.362400000000001</c:v>
                </c:pt>
                <c:pt idx="2521">
                  <c:v>21.362400000000001</c:v>
                </c:pt>
                <c:pt idx="2522">
                  <c:v>21.362400000000001</c:v>
                </c:pt>
                <c:pt idx="2523">
                  <c:v>21.362400000000001</c:v>
                </c:pt>
                <c:pt idx="2524">
                  <c:v>21.362400000000001</c:v>
                </c:pt>
                <c:pt idx="2525">
                  <c:v>21.362400000000001</c:v>
                </c:pt>
                <c:pt idx="2526">
                  <c:v>21.362400000000001</c:v>
                </c:pt>
                <c:pt idx="2527">
                  <c:v>21.362400000000001</c:v>
                </c:pt>
                <c:pt idx="2528">
                  <c:v>21.362400000000001</c:v>
                </c:pt>
                <c:pt idx="2529">
                  <c:v>21.362400000000001</c:v>
                </c:pt>
                <c:pt idx="2530">
                  <c:v>21.424800000000001</c:v>
                </c:pt>
                <c:pt idx="2531">
                  <c:v>21.424800000000001</c:v>
                </c:pt>
                <c:pt idx="2532">
                  <c:v>21.424800000000001</c:v>
                </c:pt>
                <c:pt idx="2533">
                  <c:v>21.424800000000001</c:v>
                </c:pt>
                <c:pt idx="2534">
                  <c:v>21.424800000000001</c:v>
                </c:pt>
                <c:pt idx="2535">
                  <c:v>21.424800000000001</c:v>
                </c:pt>
                <c:pt idx="2536">
                  <c:v>21.424800000000001</c:v>
                </c:pt>
                <c:pt idx="2537">
                  <c:v>21.424800000000001</c:v>
                </c:pt>
                <c:pt idx="2538">
                  <c:v>21.424800000000001</c:v>
                </c:pt>
                <c:pt idx="2539">
                  <c:v>21.424800000000001</c:v>
                </c:pt>
                <c:pt idx="2540">
                  <c:v>21.424800000000001</c:v>
                </c:pt>
                <c:pt idx="2541">
                  <c:v>21.424800000000001</c:v>
                </c:pt>
                <c:pt idx="2542">
                  <c:v>21.424800000000001</c:v>
                </c:pt>
                <c:pt idx="2543">
                  <c:v>21.424800000000001</c:v>
                </c:pt>
                <c:pt idx="2544">
                  <c:v>21.424800000000001</c:v>
                </c:pt>
                <c:pt idx="2545">
                  <c:v>21.424800000000001</c:v>
                </c:pt>
                <c:pt idx="2546">
                  <c:v>21.424800000000001</c:v>
                </c:pt>
                <c:pt idx="2547">
                  <c:v>21.424800000000001</c:v>
                </c:pt>
                <c:pt idx="2548">
                  <c:v>21.424800000000001</c:v>
                </c:pt>
                <c:pt idx="2549">
                  <c:v>21.424800000000001</c:v>
                </c:pt>
                <c:pt idx="2550">
                  <c:v>21.424800000000001</c:v>
                </c:pt>
                <c:pt idx="2551">
                  <c:v>21.424800000000001</c:v>
                </c:pt>
                <c:pt idx="2552">
                  <c:v>21.424800000000001</c:v>
                </c:pt>
                <c:pt idx="2553">
                  <c:v>21.424800000000001</c:v>
                </c:pt>
                <c:pt idx="2554">
                  <c:v>21.424800000000001</c:v>
                </c:pt>
                <c:pt idx="2555">
                  <c:v>21.446999999999999</c:v>
                </c:pt>
                <c:pt idx="2556">
                  <c:v>21.446999999999999</c:v>
                </c:pt>
                <c:pt idx="2557">
                  <c:v>21.446999999999999</c:v>
                </c:pt>
                <c:pt idx="2558">
                  <c:v>21.446999999999999</c:v>
                </c:pt>
                <c:pt idx="2559">
                  <c:v>21.528100000000002</c:v>
                </c:pt>
                <c:pt idx="2560">
                  <c:v>21.528100000000002</c:v>
                </c:pt>
                <c:pt idx="2561">
                  <c:v>21.528100000000002</c:v>
                </c:pt>
                <c:pt idx="2562">
                  <c:v>21.528100000000002</c:v>
                </c:pt>
                <c:pt idx="2563">
                  <c:v>21.528100000000002</c:v>
                </c:pt>
                <c:pt idx="2564">
                  <c:v>21.528100000000002</c:v>
                </c:pt>
                <c:pt idx="2565">
                  <c:v>21.595600000000001</c:v>
                </c:pt>
                <c:pt idx="2566">
                  <c:v>21.595600000000001</c:v>
                </c:pt>
                <c:pt idx="2567">
                  <c:v>21.595600000000001</c:v>
                </c:pt>
                <c:pt idx="2568">
                  <c:v>21.595600000000001</c:v>
                </c:pt>
                <c:pt idx="2569">
                  <c:v>21.595600000000001</c:v>
                </c:pt>
                <c:pt idx="2570">
                  <c:v>21.595600000000001</c:v>
                </c:pt>
                <c:pt idx="2571">
                  <c:v>21.595600000000001</c:v>
                </c:pt>
                <c:pt idx="2572">
                  <c:v>21.595600000000001</c:v>
                </c:pt>
                <c:pt idx="2573">
                  <c:v>21.595600000000001</c:v>
                </c:pt>
                <c:pt idx="2574">
                  <c:v>21.595600000000001</c:v>
                </c:pt>
                <c:pt idx="2575">
                  <c:v>21.595600000000001</c:v>
                </c:pt>
                <c:pt idx="2576">
                  <c:v>21.595600000000001</c:v>
                </c:pt>
                <c:pt idx="2577">
                  <c:v>21.595600000000001</c:v>
                </c:pt>
                <c:pt idx="2578">
                  <c:v>21.595600000000001</c:v>
                </c:pt>
                <c:pt idx="2579">
                  <c:v>21.595600000000001</c:v>
                </c:pt>
                <c:pt idx="2580">
                  <c:v>21.595600000000001</c:v>
                </c:pt>
                <c:pt idx="2581">
                  <c:v>21.595600000000001</c:v>
                </c:pt>
                <c:pt idx="2582">
                  <c:v>21.595600000000001</c:v>
                </c:pt>
                <c:pt idx="2583">
                  <c:v>21.595600000000001</c:v>
                </c:pt>
                <c:pt idx="2584">
                  <c:v>21.595600000000001</c:v>
                </c:pt>
                <c:pt idx="2585">
                  <c:v>21.6585</c:v>
                </c:pt>
                <c:pt idx="2586">
                  <c:v>21.6585</c:v>
                </c:pt>
                <c:pt idx="2587">
                  <c:v>21.6585</c:v>
                </c:pt>
                <c:pt idx="2588">
                  <c:v>21.6585</c:v>
                </c:pt>
                <c:pt idx="2589">
                  <c:v>21.6585</c:v>
                </c:pt>
                <c:pt idx="2590">
                  <c:v>21.6585</c:v>
                </c:pt>
                <c:pt idx="2591">
                  <c:v>21.6585</c:v>
                </c:pt>
                <c:pt idx="2592">
                  <c:v>21.751000000000001</c:v>
                </c:pt>
                <c:pt idx="2593">
                  <c:v>21.751000000000001</c:v>
                </c:pt>
                <c:pt idx="2594">
                  <c:v>21.751000000000001</c:v>
                </c:pt>
                <c:pt idx="2595">
                  <c:v>21.751000000000001</c:v>
                </c:pt>
                <c:pt idx="2596">
                  <c:v>21.751000000000001</c:v>
                </c:pt>
                <c:pt idx="2597">
                  <c:v>21.751000000000001</c:v>
                </c:pt>
                <c:pt idx="2598">
                  <c:v>21.751000000000001</c:v>
                </c:pt>
                <c:pt idx="2599">
                  <c:v>21.751000000000001</c:v>
                </c:pt>
                <c:pt idx="2600">
                  <c:v>21.751000000000001</c:v>
                </c:pt>
                <c:pt idx="2601">
                  <c:v>21.751000000000001</c:v>
                </c:pt>
                <c:pt idx="2602">
                  <c:v>21.751000000000001</c:v>
                </c:pt>
                <c:pt idx="2603">
                  <c:v>21.751000000000001</c:v>
                </c:pt>
                <c:pt idx="2604">
                  <c:v>21.751000000000001</c:v>
                </c:pt>
                <c:pt idx="2605">
                  <c:v>21.8123</c:v>
                </c:pt>
                <c:pt idx="2606">
                  <c:v>21.8123</c:v>
                </c:pt>
                <c:pt idx="2607">
                  <c:v>21.8123</c:v>
                </c:pt>
                <c:pt idx="2608">
                  <c:v>21.8123</c:v>
                </c:pt>
                <c:pt idx="2609">
                  <c:v>21.8123</c:v>
                </c:pt>
                <c:pt idx="2610">
                  <c:v>21.8123</c:v>
                </c:pt>
                <c:pt idx="2611">
                  <c:v>21.8123</c:v>
                </c:pt>
                <c:pt idx="2612">
                  <c:v>21.8123</c:v>
                </c:pt>
                <c:pt idx="2613">
                  <c:v>21.8123</c:v>
                </c:pt>
                <c:pt idx="2614">
                  <c:v>21.8123</c:v>
                </c:pt>
                <c:pt idx="2615">
                  <c:v>21.8123</c:v>
                </c:pt>
                <c:pt idx="2616">
                  <c:v>21.8123</c:v>
                </c:pt>
                <c:pt idx="2617">
                  <c:v>21.8123</c:v>
                </c:pt>
                <c:pt idx="2618">
                  <c:v>21.8123</c:v>
                </c:pt>
                <c:pt idx="2619">
                  <c:v>21.8123</c:v>
                </c:pt>
                <c:pt idx="2620">
                  <c:v>21.8123</c:v>
                </c:pt>
                <c:pt idx="2621">
                  <c:v>21.8123</c:v>
                </c:pt>
                <c:pt idx="2622">
                  <c:v>21.8123</c:v>
                </c:pt>
                <c:pt idx="2623">
                  <c:v>21.8123</c:v>
                </c:pt>
                <c:pt idx="2624">
                  <c:v>21.8123</c:v>
                </c:pt>
                <c:pt idx="2625">
                  <c:v>21.8123</c:v>
                </c:pt>
                <c:pt idx="2626">
                  <c:v>21.8123</c:v>
                </c:pt>
                <c:pt idx="2627">
                  <c:v>21.8123</c:v>
                </c:pt>
                <c:pt idx="2628">
                  <c:v>21.8123</c:v>
                </c:pt>
                <c:pt idx="2629">
                  <c:v>21.8123</c:v>
                </c:pt>
                <c:pt idx="2630">
                  <c:v>21.8123</c:v>
                </c:pt>
                <c:pt idx="2631">
                  <c:v>21.8123</c:v>
                </c:pt>
                <c:pt idx="2632">
                  <c:v>21.8123</c:v>
                </c:pt>
                <c:pt idx="2633">
                  <c:v>21.913700000000002</c:v>
                </c:pt>
                <c:pt idx="2634">
                  <c:v>21.913700000000002</c:v>
                </c:pt>
                <c:pt idx="2635">
                  <c:v>21.913700000000002</c:v>
                </c:pt>
                <c:pt idx="2636">
                  <c:v>21.913700000000002</c:v>
                </c:pt>
                <c:pt idx="2637">
                  <c:v>21.913700000000002</c:v>
                </c:pt>
                <c:pt idx="2638">
                  <c:v>21.913700000000002</c:v>
                </c:pt>
                <c:pt idx="2639">
                  <c:v>21.913700000000002</c:v>
                </c:pt>
                <c:pt idx="2640">
                  <c:v>21.913700000000002</c:v>
                </c:pt>
                <c:pt idx="2641">
                  <c:v>21.973099999999999</c:v>
                </c:pt>
                <c:pt idx="2642">
                  <c:v>21.973099999999999</c:v>
                </c:pt>
                <c:pt idx="2643">
                  <c:v>21.973099999999999</c:v>
                </c:pt>
                <c:pt idx="2644">
                  <c:v>21.973099999999999</c:v>
                </c:pt>
                <c:pt idx="2645">
                  <c:v>21.973099999999999</c:v>
                </c:pt>
                <c:pt idx="2646">
                  <c:v>21.973099999999999</c:v>
                </c:pt>
                <c:pt idx="2647">
                  <c:v>21.973099999999999</c:v>
                </c:pt>
                <c:pt idx="2648">
                  <c:v>21.973099999999999</c:v>
                </c:pt>
                <c:pt idx="2649">
                  <c:v>21.973099999999999</c:v>
                </c:pt>
                <c:pt idx="2650">
                  <c:v>21.973099999999999</c:v>
                </c:pt>
                <c:pt idx="2651">
                  <c:v>21.973099999999999</c:v>
                </c:pt>
                <c:pt idx="2652">
                  <c:v>21.973099999999999</c:v>
                </c:pt>
                <c:pt idx="2653">
                  <c:v>21.973099999999999</c:v>
                </c:pt>
                <c:pt idx="2654">
                  <c:v>21.973099999999999</c:v>
                </c:pt>
                <c:pt idx="2655">
                  <c:v>21.973099999999999</c:v>
                </c:pt>
                <c:pt idx="2656">
                  <c:v>21.973099999999999</c:v>
                </c:pt>
                <c:pt idx="2657">
                  <c:v>21.973099999999999</c:v>
                </c:pt>
                <c:pt idx="2658">
                  <c:v>21.973099999999999</c:v>
                </c:pt>
                <c:pt idx="2659">
                  <c:v>21.973099999999999</c:v>
                </c:pt>
                <c:pt idx="2660">
                  <c:v>21.973099999999999</c:v>
                </c:pt>
                <c:pt idx="2661">
                  <c:v>21.973099999999999</c:v>
                </c:pt>
                <c:pt idx="2662">
                  <c:v>21.988400000000002</c:v>
                </c:pt>
                <c:pt idx="2663">
                  <c:v>21.988400000000002</c:v>
                </c:pt>
                <c:pt idx="2664">
                  <c:v>21.988400000000002</c:v>
                </c:pt>
                <c:pt idx="2665">
                  <c:v>21.988400000000002</c:v>
                </c:pt>
                <c:pt idx="2666">
                  <c:v>21.988400000000002</c:v>
                </c:pt>
                <c:pt idx="2667">
                  <c:v>21.988400000000002</c:v>
                </c:pt>
                <c:pt idx="2668">
                  <c:v>21.988400000000002</c:v>
                </c:pt>
                <c:pt idx="2669">
                  <c:v>21.988400000000002</c:v>
                </c:pt>
                <c:pt idx="2670">
                  <c:v>21.988400000000002</c:v>
                </c:pt>
                <c:pt idx="2671">
                  <c:v>21.988400000000002</c:v>
                </c:pt>
                <c:pt idx="2672">
                  <c:v>21.988400000000002</c:v>
                </c:pt>
                <c:pt idx="2673">
                  <c:v>21.988400000000002</c:v>
                </c:pt>
                <c:pt idx="2674">
                  <c:v>21.988400000000002</c:v>
                </c:pt>
                <c:pt idx="2675">
                  <c:v>21.988400000000002</c:v>
                </c:pt>
                <c:pt idx="2676">
                  <c:v>21.988400000000002</c:v>
                </c:pt>
                <c:pt idx="2677">
                  <c:v>22.0502</c:v>
                </c:pt>
                <c:pt idx="2678">
                  <c:v>22.0502</c:v>
                </c:pt>
                <c:pt idx="2679">
                  <c:v>22.0502</c:v>
                </c:pt>
                <c:pt idx="2680">
                  <c:v>22.141000000000002</c:v>
                </c:pt>
                <c:pt idx="2681">
                  <c:v>22.141000000000002</c:v>
                </c:pt>
                <c:pt idx="2682">
                  <c:v>22.141000000000002</c:v>
                </c:pt>
                <c:pt idx="2683">
                  <c:v>22.141000000000002</c:v>
                </c:pt>
                <c:pt idx="2684">
                  <c:v>22.141000000000002</c:v>
                </c:pt>
                <c:pt idx="2685">
                  <c:v>22.141000000000002</c:v>
                </c:pt>
                <c:pt idx="2686">
                  <c:v>22.141000000000002</c:v>
                </c:pt>
                <c:pt idx="2687">
                  <c:v>22.141000000000002</c:v>
                </c:pt>
                <c:pt idx="2688">
                  <c:v>22.141100000000002</c:v>
                </c:pt>
                <c:pt idx="2689">
                  <c:v>22.2012</c:v>
                </c:pt>
                <c:pt idx="2690">
                  <c:v>22.2012</c:v>
                </c:pt>
                <c:pt idx="2691">
                  <c:v>22.2012</c:v>
                </c:pt>
                <c:pt idx="2692">
                  <c:v>22.2012</c:v>
                </c:pt>
                <c:pt idx="2693">
                  <c:v>22.2012</c:v>
                </c:pt>
                <c:pt idx="2694">
                  <c:v>22.2012</c:v>
                </c:pt>
                <c:pt idx="2695">
                  <c:v>22.2012</c:v>
                </c:pt>
                <c:pt idx="2696">
                  <c:v>22.2012</c:v>
                </c:pt>
                <c:pt idx="2697">
                  <c:v>22.2012</c:v>
                </c:pt>
                <c:pt idx="2698">
                  <c:v>22.2012</c:v>
                </c:pt>
                <c:pt idx="2699">
                  <c:v>22.2012</c:v>
                </c:pt>
                <c:pt idx="2700">
                  <c:v>22.2012</c:v>
                </c:pt>
                <c:pt idx="2701">
                  <c:v>22.2012</c:v>
                </c:pt>
                <c:pt idx="2702">
                  <c:v>22.2012</c:v>
                </c:pt>
                <c:pt idx="2703">
                  <c:v>22.2012</c:v>
                </c:pt>
                <c:pt idx="2704">
                  <c:v>22.2012</c:v>
                </c:pt>
                <c:pt idx="2705">
                  <c:v>22.2012</c:v>
                </c:pt>
                <c:pt idx="2706">
                  <c:v>22.2012</c:v>
                </c:pt>
                <c:pt idx="2707">
                  <c:v>22.2012</c:v>
                </c:pt>
                <c:pt idx="2708">
                  <c:v>22.2012</c:v>
                </c:pt>
                <c:pt idx="2709">
                  <c:v>22.2012</c:v>
                </c:pt>
                <c:pt idx="2710">
                  <c:v>22.2012</c:v>
                </c:pt>
                <c:pt idx="2711">
                  <c:v>22.2012</c:v>
                </c:pt>
                <c:pt idx="2712">
                  <c:v>22.300899999999999</c:v>
                </c:pt>
                <c:pt idx="2713">
                  <c:v>22.300899999999999</c:v>
                </c:pt>
                <c:pt idx="2714">
                  <c:v>22.300899999999999</c:v>
                </c:pt>
                <c:pt idx="2715">
                  <c:v>22.300899999999999</c:v>
                </c:pt>
                <c:pt idx="2716">
                  <c:v>22.300899999999999</c:v>
                </c:pt>
                <c:pt idx="2717">
                  <c:v>22.300899999999999</c:v>
                </c:pt>
                <c:pt idx="2718">
                  <c:v>22.359199999999998</c:v>
                </c:pt>
                <c:pt idx="2719">
                  <c:v>22.359199999999998</c:v>
                </c:pt>
                <c:pt idx="2720">
                  <c:v>22.359199999999998</c:v>
                </c:pt>
                <c:pt idx="2721">
                  <c:v>22.359199999999998</c:v>
                </c:pt>
                <c:pt idx="2722">
                  <c:v>22.359199999999998</c:v>
                </c:pt>
                <c:pt idx="2723">
                  <c:v>22.359199999999998</c:v>
                </c:pt>
                <c:pt idx="2724">
                  <c:v>22.359199999999998</c:v>
                </c:pt>
                <c:pt idx="2725">
                  <c:v>22.359199999999998</c:v>
                </c:pt>
                <c:pt idx="2726">
                  <c:v>22.359199999999998</c:v>
                </c:pt>
                <c:pt idx="2727">
                  <c:v>22.359199999999998</c:v>
                </c:pt>
                <c:pt idx="2728">
                  <c:v>22.359199999999998</c:v>
                </c:pt>
                <c:pt idx="2729">
                  <c:v>22.359199999999998</c:v>
                </c:pt>
                <c:pt idx="2730">
                  <c:v>22.359199999999998</c:v>
                </c:pt>
                <c:pt idx="2731">
                  <c:v>22.359199999999998</c:v>
                </c:pt>
                <c:pt idx="2732">
                  <c:v>22.359199999999998</c:v>
                </c:pt>
                <c:pt idx="2733">
                  <c:v>22.359199999999998</c:v>
                </c:pt>
                <c:pt idx="2734">
                  <c:v>22.359199999999998</c:v>
                </c:pt>
                <c:pt idx="2735">
                  <c:v>22.359199999999998</c:v>
                </c:pt>
                <c:pt idx="2736">
                  <c:v>22.359199999999998</c:v>
                </c:pt>
                <c:pt idx="2737">
                  <c:v>22.359199999999998</c:v>
                </c:pt>
                <c:pt idx="2738">
                  <c:v>22.359199999999998</c:v>
                </c:pt>
                <c:pt idx="2739">
                  <c:v>22.359199999999998</c:v>
                </c:pt>
                <c:pt idx="2740">
                  <c:v>22.359199999999998</c:v>
                </c:pt>
                <c:pt idx="2741">
                  <c:v>22.359199999999998</c:v>
                </c:pt>
                <c:pt idx="2742">
                  <c:v>22.359199999999998</c:v>
                </c:pt>
                <c:pt idx="2743">
                  <c:v>22.359199999999998</c:v>
                </c:pt>
                <c:pt idx="2744">
                  <c:v>22.359199999999998</c:v>
                </c:pt>
                <c:pt idx="2745">
                  <c:v>22.359199999999998</c:v>
                </c:pt>
                <c:pt idx="2746">
                  <c:v>22.359199999999998</c:v>
                </c:pt>
                <c:pt idx="2747">
                  <c:v>22.359199999999998</c:v>
                </c:pt>
                <c:pt idx="2748">
                  <c:v>22.359199999999998</c:v>
                </c:pt>
                <c:pt idx="2749">
                  <c:v>22.359199999999998</c:v>
                </c:pt>
                <c:pt idx="2750">
                  <c:v>22.359199999999998</c:v>
                </c:pt>
                <c:pt idx="2751">
                  <c:v>22.359199999999998</c:v>
                </c:pt>
                <c:pt idx="2752">
                  <c:v>22.359199999999998</c:v>
                </c:pt>
                <c:pt idx="2753">
                  <c:v>22.359199999999998</c:v>
                </c:pt>
                <c:pt idx="2754">
                  <c:v>22.4251</c:v>
                </c:pt>
                <c:pt idx="2755">
                  <c:v>22.4251</c:v>
                </c:pt>
                <c:pt idx="2756">
                  <c:v>22.4251</c:v>
                </c:pt>
                <c:pt idx="2757">
                  <c:v>22.467700000000001</c:v>
                </c:pt>
                <c:pt idx="2758">
                  <c:v>22.467700000000001</c:v>
                </c:pt>
                <c:pt idx="2759">
                  <c:v>22.467700000000001</c:v>
                </c:pt>
                <c:pt idx="2760">
                  <c:v>22.5244</c:v>
                </c:pt>
                <c:pt idx="2761">
                  <c:v>22.5244</c:v>
                </c:pt>
                <c:pt idx="2762">
                  <c:v>22.5244</c:v>
                </c:pt>
                <c:pt idx="2763">
                  <c:v>22.5244</c:v>
                </c:pt>
                <c:pt idx="2764">
                  <c:v>22.5244</c:v>
                </c:pt>
                <c:pt idx="2765">
                  <c:v>22.5244</c:v>
                </c:pt>
                <c:pt idx="2766">
                  <c:v>22.5244</c:v>
                </c:pt>
                <c:pt idx="2767">
                  <c:v>22.5244</c:v>
                </c:pt>
                <c:pt idx="2768">
                  <c:v>22.5244</c:v>
                </c:pt>
                <c:pt idx="2769">
                  <c:v>22.5244</c:v>
                </c:pt>
                <c:pt idx="2770">
                  <c:v>22.5244</c:v>
                </c:pt>
                <c:pt idx="2771">
                  <c:v>22.5244</c:v>
                </c:pt>
                <c:pt idx="2772">
                  <c:v>22.5244</c:v>
                </c:pt>
                <c:pt idx="2773">
                  <c:v>22.5244</c:v>
                </c:pt>
                <c:pt idx="2774">
                  <c:v>22.5244</c:v>
                </c:pt>
                <c:pt idx="2775">
                  <c:v>22.532499999999999</c:v>
                </c:pt>
                <c:pt idx="2776">
                  <c:v>22.532499999999999</c:v>
                </c:pt>
                <c:pt idx="2777">
                  <c:v>22.532499999999999</c:v>
                </c:pt>
                <c:pt idx="2778">
                  <c:v>22.532499999999999</c:v>
                </c:pt>
                <c:pt idx="2779">
                  <c:v>22.532499999999999</c:v>
                </c:pt>
                <c:pt idx="2780">
                  <c:v>22.532499999999999</c:v>
                </c:pt>
                <c:pt idx="2781">
                  <c:v>22.5916</c:v>
                </c:pt>
                <c:pt idx="2782">
                  <c:v>22.5916</c:v>
                </c:pt>
                <c:pt idx="2783">
                  <c:v>22.5916</c:v>
                </c:pt>
                <c:pt idx="2784">
                  <c:v>22.5916</c:v>
                </c:pt>
                <c:pt idx="2785">
                  <c:v>22.5916</c:v>
                </c:pt>
                <c:pt idx="2786">
                  <c:v>22.5916</c:v>
                </c:pt>
                <c:pt idx="2787">
                  <c:v>22.5916</c:v>
                </c:pt>
                <c:pt idx="2788">
                  <c:v>22.5916</c:v>
                </c:pt>
                <c:pt idx="2789">
                  <c:v>22.5916</c:v>
                </c:pt>
                <c:pt idx="2790">
                  <c:v>22.5916</c:v>
                </c:pt>
                <c:pt idx="2791">
                  <c:v>22.5916</c:v>
                </c:pt>
                <c:pt idx="2792">
                  <c:v>22.5916</c:v>
                </c:pt>
                <c:pt idx="2793">
                  <c:v>22.5916</c:v>
                </c:pt>
                <c:pt idx="2794">
                  <c:v>22.5916</c:v>
                </c:pt>
                <c:pt idx="2795">
                  <c:v>22.5916</c:v>
                </c:pt>
                <c:pt idx="2796">
                  <c:v>22.5916</c:v>
                </c:pt>
                <c:pt idx="2797">
                  <c:v>22.5916</c:v>
                </c:pt>
                <c:pt idx="2798">
                  <c:v>22.689600000000002</c:v>
                </c:pt>
                <c:pt idx="2799">
                  <c:v>22.689600000000002</c:v>
                </c:pt>
                <c:pt idx="2800">
                  <c:v>22.689600000000002</c:v>
                </c:pt>
                <c:pt idx="2801">
                  <c:v>22.689600000000002</c:v>
                </c:pt>
                <c:pt idx="2802">
                  <c:v>22.7469</c:v>
                </c:pt>
                <c:pt idx="2803">
                  <c:v>22.7469</c:v>
                </c:pt>
                <c:pt idx="2804">
                  <c:v>22.7469</c:v>
                </c:pt>
                <c:pt idx="2805">
                  <c:v>22.7469</c:v>
                </c:pt>
                <c:pt idx="2806">
                  <c:v>22.7469</c:v>
                </c:pt>
                <c:pt idx="2807">
                  <c:v>22.7469</c:v>
                </c:pt>
                <c:pt idx="2808">
                  <c:v>22.7469</c:v>
                </c:pt>
                <c:pt idx="2809">
                  <c:v>22.7469</c:v>
                </c:pt>
                <c:pt idx="2810">
                  <c:v>22.7469</c:v>
                </c:pt>
                <c:pt idx="2811">
                  <c:v>22.7469</c:v>
                </c:pt>
                <c:pt idx="2812">
                  <c:v>22.7469</c:v>
                </c:pt>
                <c:pt idx="2813">
                  <c:v>22.7469</c:v>
                </c:pt>
                <c:pt idx="2814">
                  <c:v>22.7469</c:v>
                </c:pt>
                <c:pt idx="2815">
                  <c:v>22.7469</c:v>
                </c:pt>
                <c:pt idx="2816">
                  <c:v>22.7469</c:v>
                </c:pt>
                <c:pt idx="2817">
                  <c:v>22.7469</c:v>
                </c:pt>
                <c:pt idx="2818">
                  <c:v>22.7469</c:v>
                </c:pt>
                <c:pt idx="2819">
                  <c:v>22.7469</c:v>
                </c:pt>
                <c:pt idx="2820">
                  <c:v>22.7469</c:v>
                </c:pt>
                <c:pt idx="2821">
                  <c:v>22.7469</c:v>
                </c:pt>
                <c:pt idx="2822">
                  <c:v>22.7469</c:v>
                </c:pt>
                <c:pt idx="2823">
                  <c:v>22.7469</c:v>
                </c:pt>
                <c:pt idx="2824">
                  <c:v>22.7469</c:v>
                </c:pt>
                <c:pt idx="2825">
                  <c:v>22.7469</c:v>
                </c:pt>
                <c:pt idx="2826">
                  <c:v>22.7469</c:v>
                </c:pt>
                <c:pt idx="2827">
                  <c:v>22.7469</c:v>
                </c:pt>
                <c:pt idx="2828">
                  <c:v>22.7469</c:v>
                </c:pt>
                <c:pt idx="2829">
                  <c:v>22.7469</c:v>
                </c:pt>
                <c:pt idx="2830">
                  <c:v>22.7469</c:v>
                </c:pt>
                <c:pt idx="2831">
                  <c:v>22.7469</c:v>
                </c:pt>
                <c:pt idx="2832">
                  <c:v>22.757800000000003</c:v>
                </c:pt>
                <c:pt idx="2833">
                  <c:v>22.757800000000003</c:v>
                </c:pt>
                <c:pt idx="2834">
                  <c:v>22.811700000000002</c:v>
                </c:pt>
                <c:pt idx="2835">
                  <c:v>22.811700000000002</c:v>
                </c:pt>
                <c:pt idx="2836">
                  <c:v>22.8535</c:v>
                </c:pt>
                <c:pt idx="2837">
                  <c:v>22.909200000000002</c:v>
                </c:pt>
                <c:pt idx="2838">
                  <c:v>22.909200000000002</c:v>
                </c:pt>
                <c:pt idx="2839">
                  <c:v>22.909200000000002</c:v>
                </c:pt>
                <c:pt idx="2840">
                  <c:v>22.909200000000002</c:v>
                </c:pt>
                <c:pt idx="2841">
                  <c:v>22.909200000000002</c:v>
                </c:pt>
                <c:pt idx="2842">
                  <c:v>22.909200000000002</c:v>
                </c:pt>
                <c:pt idx="2843">
                  <c:v>22.909200000000002</c:v>
                </c:pt>
                <c:pt idx="2844">
                  <c:v>22.909200000000002</c:v>
                </c:pt>
                <c:pt idx="2845">
                  <c:v>22.909200000000002</c:v>
                </c:pt>
                <c:pt idx="2846">
                  <c:v>22.909200000000002</c:v>
                </c:pt>
                <c:pt idx="2847">
                  <c:v>22.909200000000002</c:v>
                </c:pt>
                <c:pt idx="2848">
                  <c:v>22.909200000000002</c:v>
                </c:pt>
                <c:pt idx="2849">
                  <c:v>22.909200000000002</c:v>
                </c:pt>
                <c:pt idx="2850">
                  <c:v>22.909200000000002</c:v>
                </c:pt>
                <c:pt idx="2851">
                  <c:v>22.909200000000002</c:v>
                </c:pt>
                <c:pt idx="2852">
                  <c:v>22.909200000000002</c:v>
                </c:pt>
                <c:pt idx="2853">
                  <c:v>22.909200000000002</c:v>
                </c:pt>
                <c:pt idx="2854">
                  <c:v>22.909200000000002</c:v>
                </c:pt>
                <c:pt idx="2855">
                  <c:v>22.909200000000002</c:v>
                </c:pt>
                <c:pt idx="2856">
                  <c:v>22.909200000000002</c:v>
                </c:pt>
                <c:pt idx="2857">
                  <c:v>22.909200000000002</c:v>
                </c:pt>
                <c:pt idx="2858">
                  <c:v>22.909200000000002</c:v>
                </c:pt>
                <c:pt idx="2859">
                  <c:v>22.909200000000002</c:v>
                </c:pt>
                <c:pt idx="2860">
                  <c:v>22.971999999999998</c:v>
                </c:pt>
                <c:pt idx="2861">
                  <c:v>22.971999999999998</c:v>
                </c:pt>
                <c:pt idx="2862">
                  <c:v>22.971999999999998</c:v>
                </c:pt>
                <c:pt idx="2863">
                  <c:v>22.971999999999998</c:v>
                </c:pt>
                <c:pt idx="2864">
                  <c:v>22.971999999999998</c:v>
                </c:pt>
                <c:pt idx="2865">
                  <c:v>22.971999999999998</c:v>
                </c:pt>
                <c:pt idx="2866">
                  <c:v>22.971999999999998</c:v>
                </c:pt>
                <c:pt idx="2867">
                  <c:v>22.971999999999998</c:v>
                </c:pt>
                <c:pt idx="2868">
                  <c:v>22.971999999999998</c:v>
                </c:pt>
                <c:pt idx="2869">
                  <c:v>22.971999999999998</c:v>
                </c:pt>
                <c:pt idx="2870">
                  <c:v>22.971999999999998</c:v>
                </c:pt>
                <c:pt idx="2871">
                  <c:v>22.971999999999998</c:v>
                </c:pt>
                <c:pt idx="2872">
                  <c:v>22.971999999999998</c:v>
                </c:pt>
                <c:pt idx="2873">
                  <c:v>22.971999999999998</c:v>
                </c:pt>
                <c:pt idx="2874">
                  <c:v>22.971999999999998</c:v>
                </c:pt>
                <c:pt idx="2875">
                  <c:v>22.971999999999998</c:v>
                </c:pt>
                <c:pt idx="2876">
                  <c:v>22.971999999999998</c:v>
                </c:pt>
                <c:pt idx="2877">
                  <c:v>22.971999999999998</c:v>
                </c:pt>
                <c:pt idx="2878">
                  <c:v>22.971999999999998</c:v>
                </c:pt>
                <c:pt idx="2879">
                  <c:v>22.971999999999998</c:v>
                </c:pt>
                <c:pt idx="2880">
                  <c:v>22.971999999999998</c:v>
                </c:pt>
                <c:pt idx="2881">
                  <c:v>22.9834</c:v>
                </c:pt>
                <c:pt idx="2882">
                  <c:v>22.9834</c:v>
                </c:pt>
                <c:pt idx="2883">
                  <c:v>22.9834</c:v>
                </c:pt>
                <c:pt idx="2884">
                  <c:v>23.0777</c:v>
                </c:pt>
                <c:pt idx="2885">
                  <c:v>23.0777</c:v>
                </c:pt>
                <c:pt idx="2886">
                  <c:v>23.0777</c:v>
                </c:pt>
                <c:pt idx="2887">
                  <c:v>23.0777</c:v>
                </c:pt>
                <c:pt idx="2888">
                  <c:v>23.0777</c:v>
                </c:pt>
                <c:pt idx="2889">
                  <c:v>23.0777</c:v>
                </c:pt>
                <c:pt idx="2890">
                  <c:v>23.0777</c:v>
                </c:pt>
                <c:pt idx="2891">
                  <c:v>23.079700000000003</c:v>
                </c:pt>
                <c:pt idx="2892">
                  <c:v>23.079700000000003</c:v>
                </c:pt>
                <c:pt idx="2893">
                  <c:v>23.079700000000003</c:v>
                </c:pt>
                <c:pt idx="2894">
                  <c:v>23.135999999999999</c:v>
                </c:pt>
                <c:pt idx="2895">
                  <c:v>23.135999999999999</c:v>
                </c:pt>
                <c:pt idx="2896">
                  <c:v>23.135999999999999</c:v>
                </c:pt>
                <c:pt idx="2897">
                  <c:v>23.135999999999999</c:v>
                </c:pt>
                <c:pt idx="2898">
                  <c:v>23.135999999999999</c:v>
                </c:pt>
                <c:pt idx="2899">
                  <c:v>23.135999999999999</c:v>
                </c:pt>
                <c:pt idx="2900">
                  <c:v>23.1388</c:v>
                </c:pt>
                <c:pt idx="2901">
                  <c:v>23.1388</c:v>
                </c:pt>
                <c:pt idx="2902">
                  <c:v>23.1388</c:v>
                </c:pt>
                <c:pt idx="2903">
                  <c:v>23.1388</c:v>
                </c:pt>
                <c:pt idx="2904">
                  <c:v>23.1388</c:v>
                </c:pt>
                <c:pt idx="2905">
                  <c:v>23.1388</c:v>
                </c:pt>
                <c:pt idx="2906">
                  <c:v>23.1388</c:v>
                </c:pt>
                <c:pt idx="2907">
                  <c:v>23.1388</c:v>
                </c:pt>
                <c:pt idx="2908">
                  <c:v>23.1388</c:v>
                </c:pt>
                <c:pt idx="2909">
                  <c:v>23.1388</c:v>
                </c:pt>
                <c:pt idx="2910">
                  <c:v>23.1388</c:v>
                </c:pt>
                <c:pt idx="2911">
                  <c:v>23.1388</c:v>
                </c:pt>
                <c:pt idx="2912">
                  <c:v>23.1388</c:v>
                </c:pt>
                <c:pt idx="2913">
                  <c:v>23.1388</c:v>
                </c:pt>
                <c:pt idx="2914">
                  <c:v>23.1388</c:v>
                </c:pt>
                <c:pt idx="2915">
                  <c:v>23.1388</c:v>
                </c:pt>
                <c:pt idx="2916">
                  <c:v>23.1388</c:v>
                </c:pt>
                <c:pt idx="2917">
                  <c:v>23.1388</c:v>
                </c:pt>
                <c:pt idx="2918">
                  <c:v>23.1388</c:v>
                </c:pt>
                <c:pt idx="2919">
                  <c:v>23.1388</c:v>
                </c:pt>
                <c:pt idx="2920">
                  <c:v>23.2409</c:v>
                </c:pt>
                <c:pt idx="2921">
                  <c:v>23.2957</c:v>
                </c:pt>
                <c:pt idx="2922">
                  <c:v>23.2957</c:v>
                </c:pt>
                <c:pt idx="2923">
                  <c:v>23.2957</c:v>
                </c:pt>
                <c:pt idx="2924">
                  <c:v>23.2957</c:v>
                </c:pt>
                <c:pt idx="2925">
                  <c:v>23.2957</c:v>
                </c:pt>
                <c:pt idx="2926">
                  <c:v>23.2957</c:v>
                </c:pt>
                <c:pt idx="2927">
                  <c:v>23.2957</c:v>
                </c:pt>
                <c:pt idx="2928">
                  <c:v>23.2957</c:v>
                </c:pt>
                <c:pt idx="2929">
                  <c:v>23.2957</c:v>
                </c:pt>
                <c:pt idx="2930">
                  <c:v>23.2957</c:v>
                </c:pt>
                <c:pt idx="2931">
                  <c:v>23.2957</c:v>
                </c:pt>
                <c:pt idx="2932">
                  <c:v>23.2957</c:v>
                </c:pt>
                <c:pt idx="2933">
                  <c:v>23.2957</c:v>
                </c:pt>
                <c:pt idx="2934">
                  <c:v>23.2957</c:v>
                </c:pt>
                <c:pt idx="2935">
                  <c:v>23.2957</c:v>
                </c:pt>
                <c:pt idx="2936">
                  <c:v>23.2957</c:v>
                </c:pt>
                <c:pt idx="2937">
                  <c:v>23.2957</c:v>
                </c:pt>
                <c:pt idx="2938">
                  <c:v>23.2957</c:v>
                </c:pt>
                <c:pt idx="2939">
                  <c:v>23.2957</c:v>
                </c:pt>
                <c:pt idx="2940">
                  <c:v>23.357400000000002</c:v>
                </c:pt>
                <c:pt idx="2941">
                  <c:v>23.357400000000002</c:v>
                </c:pt>
                <c:pt idx="2942">
                  <c:v>23.357400000000002</c:v>
                </c:pt>
                <c:pt idx="2943">
                  <c:v>23.357400000000002</c:v>
                </c:pt>
                <c:pt idx="2944">
                  <c:v>23.357400000000002</c:v>
                </c:pt>
                <c:pt idx="2945">
                  <c:v>23.357400000000002</c:v>
                </c:pt>
                <c:pt idx="2946">
                  <c:v>23.357400000000002</c:v>
                </c:pt>
                <c:pt idx="2947">
                  <c:v>23.357400000000002</c:v>
                </c:pt>
                <c:pt idx="2948">
                  <c:v>23.357400000000002</c:v>
                </c:pt>
                <c:pt idx="2949">
                  <c:v>23.357400000000002</c:v>
                </c:pt>
                <c:pt idx="2950">
                  <c:v>23.357400000000002</c:v>
                </c:pt>
                <c:pt idx="2951">
                  <c:v>23.357400000000002</c:v>
                </c:pt>
                <c:pt idx="2952">
                  <c:v>23.357400000000002</c:v>
                </c:pt>
                <c:pt idx="2953">
                  <c:v>23.357400000000002</c:v>
                </c:pt>
                <c:pt idx="2954">
                  <c:v>23.357400000000002</c:v>
                </c:pt>
                <c:pt idx="2955">
                  <c:v>23.357400000000002</c:v>
                </c:pt>
                <c:pt idx="2956">
                  <c:v>23.357400000000002</c:v>
                </c:pt>
                <c:pt idx="2957">
                  <c:v>23.357400000000002</c:v>
                </c:pt>
                <c:pt idx="2958">
                  <c:v>23.357400000000002</c:v>
                </c:pt>
                <c:pt idx="2959">
                  <c:v>23.357400000000002</c:v>
                </c:pt>
                <c:pt idx="2960">
                  <c:v>23.357400000000002</c:v>
                </c:pt>
                <c:pt idx="2961">
                  <c:v>23.357400000000002</c:v>
                </c:pt>
                <c:pt idx="2962">
                  <c:v>23.461400000000001</c:v>
                </c:pt>
                <c:pt idx="2963">
                  <c:v>23.461400000000001</c:v>
                </c:pt>
                <c:pt idx="2964">
                  <c:v>23.461400000000001</c:v>
                </c:pt>
                <c:pt idx="2965">
                  <c:v>23.461400000000001</c:v>
                </c:pt>
                <c:pt idx="2966">
                  <c:v>23.461400000000001</c:v>
                </c:pt>
                <c:pt idx="2967">
                  <c:v>23.461400000000001</c:v>
                </c:pt>
                <c:pt idx="2968">
                  <c:v>23.461400000000001</c:v>
                </c:pt>
                <c:pt idx="2969">
                  <c:v>23.461400000000001</c:v>
                </c:pt>
                <c:pt idx="2970">
                  <c:v>23.461400000000001</c:v>
                </c:pt>
                <c:pt idx="2971">
                  <c:v>23.461400000000001</c:v>
                </c:pt>
                <c:pt idx="2972">
                  <c:v>23.461400000000001</c:v>
                </c:pt>
                <c:pt idx="2973">
                  <c:v>23.461400000000001</c:v>
                </c:pt>
                <c:pt idx="2974">
                  <c:v>23.5214</c:v>
                </c:pt>
                <c:pt idx="2975">
                  <c:v>23.5214</c:v>
                </c:pt>
                <c:pt idx="2976">
                  <c:v>23.5214</c:v>
                </c:pt>
                <c:pt idx="2977">
                  <c:v>23.5214</c:v>
                </c:pt>
                <c:pt idx="2978">
                  <c:v>23.5214</c:v>
                </c:pt>
                <c:pt idx="2979">
                  <c:v>23.5214</c:v>
                </c:pt>
                <c:pt idx="2980">
                  <c:v>23.5214</c:v>
                </c:pt>
                <c:pt idx="2981">
                  <c:v>23.5214</c:v>
                </c:pt>
                <c:pt idx="2982">
                  <c:v>23.5214</c:v>
                </c:pt>
                <c:pt idx="2983">
                  <c:v>23.5214</c:v>
                </c:pt>
                <c:pt idx="2984">
                  <c:v>23.5214</c:v>
                </c:pt>
                <c:pt idx="2985">
                  <c:v>23.5214</c:v>
                </c:pt>
                <c:pt idx="2986">
                  <c:v>23.5214</c:v>
                </c:pt>
                <c:pt idx="2987">
                  <c:v>23.5214</c:v>
                </c:pt>
                <c:pt idx="2988">
                  <c:v>23.5214</c:v>
                </c:pt>
                <c:pt idx="2989">
                  <c:v>23.5214</c:v>
                </c:pt>
                <c:pt idx="2990">
                  <c:v>23.5214</c:v>
                </c:pt>
                <c:pt idx="2991">
                  <c:v>23.5214</c:v>
                </c:pt>
                <c:pt idx="2992">
                  <c:v>23.5214</c:v>
                </c:pt>
                <c:pt idx="2993">
                  <c:v>23.5214</c:v>
                </c:pt>
                <c:pt idx="2994">
                  <c:v>23.5214</c:v>
                </c:pt>
                <c:pt idx="2995">
                  <c:v>23.526499999999999</c:v>
                </c:pt>
                <c:pt idx="2996">
                  <c:v>23.526499999999999</c:v>
                </c:pt>
                <c:pt idx="2997">
                  <c:v>23.526499999999999</c:v>
                </c:pt>
                <c:pt idx="2998">
                  <c:v>23.526499999999999</c:v>
                </c:pt>
                <c:pt idx="2999">
                  <c:v>23.526499999999999</c:v>
                </c:pt>
                <c:pt idx="3000">
                  <c:v>23.526499999999999</c:v>
                </c:pt>
                <c:pt idx="3001">
                  <c:v>23.526499999999999</c:v>
                </c:pt>
                <c:pt idx="3002">
                  <c:v>23.526499999999999</c:v>
                </c:pt>
                <c:pt idx="3003">
                  <c:v>23.526499999999999</c:v>
                </c:pt>
                <c:pt idx="3004">
                  <c:v>23.526499999999999</c:v>
                </c:pt>
                <c:pt idx="3005">
                  <c:v>23.526499999999999</c:v>
                </c:pt>
                <c:pt idx="3006">
                  <c:v>23.526499999999999</c:v>
                </c:pt>
                <c:pt idx="3007">
                  <c:v>23.526499999999999</c:v>
                </c:pt>
                <c:pt idx="3008">
                  <c:v>23.526499999999999</c:v>
                </c:pt>
                <c:pt idx="3009">
                  <c:v>23.526499999999999</c:v>
                </c:pt>
                <c:pt idx="3010">
                  <c:v>23.526499999999999</c:v>
                </c:pt>
                <c:pt idx="3011">
                  <c:v>23.633000000000003</c:v>
                </c:pt>
                <c:pt idx="3012">
                  <c:v>23.633000000000003</c:v>
                </c:pt>
                <c:pt idx="3013">
                  <c:v>23.683499999999999</c:v>
                </c:pt>
                <c:pt idx="3014">
                  <c:v>23.683499999999999</c:v>
                </c:pt>
                <c:pt idx="3015">
                  <c:v>23.683499999999999</c:v>
                </c:pt>
                <c:pt idx="3016">
                  <c:v>23.683499999999999</c:v>
                </c:pt>
                <c:pt idx="3017">
                  <c:v>23.683499999999999</c:v>
                </c:pt>
                <c:pt idx="3018">
                  <c:v>23.683499999999999</c:v>
                </c:pt>
                <c:pt idx="3019">
                  <c:v>23.691600000000001</c:v>
                </c:pt>
                <c:pt idx="3020">
                  <c:v>23.691600000000001</c:v>
                </c:pt>
                <c:pt idx="3021">
                  <c:v>23.691600000000001</c:v>
                </c:pt>
                <c:pt idx="3022">
                  <c:v>23.691600000000001</c:v>
                </c:pt>
                <c:pt idx="3023">
                  <c:v>23.691600000000001</c:v>
                </c:pt>
                <c:pt idx="3024">
                  <c:v>23.691600000000001</c:v>
                </c:pt>
                <c:pt idx="3025">
                  <c:v>23.691600000000001</c:v>
                </c:pt>
                <c:pt idx="3026">
                  <c:v>23.691600000000001</c:v>
                </c:pt>
                <c:pt idx="3027">
                  <c:v>23.744199999999999</c:v>
                </c:pt>
                <c:pt idx="3028">
                  <c:v>23.744199999999999</c:v>
                </c:pt>
                <c:pt idx="3029">
                  <c:v>23.744199999999999</c:v>
                </c:pt>
                <c:pt idx="3030">
                  <c:v>23.744199999999999</c:v>
                </c:pt>
                <c:pt idx="3031">
                  <c:v>23.744199999999999</c:v>
                </c:pt>
                <c:pt idx="3032">
                  <c:v>23.744199999999999</c:v>
                </c:pt>
                <c:pt idx="3033">
                  <c:v>23.744199999999999</c:v>
                </c:pt>
                <c:pt idx="3034">
                  <c:v>23.744199999999999</c:v>
                </c:pt>
                <c:pt idx="3035">
                  <c:v>23.744199999999999</c:v>
                </c:pt>
                <c:pt idx="3036">
                  <c:v>23.744199999999999</c:v>
                </c:pt>
                <c:pt idx="3037">
                  <c:v>23.744199999999999</c:v>
                </c:pt>
                <c:pt idx="3038">
                  <c:v>23.744199999999999</c:v>
                </c:pt>
                <c:pt idx="3039">
                  <c:v>23.744199999999999</c:v>
                </c:pt>
                <c:pt idx="3040">
                  <c:v>23.744199999999999</c:v>
                </c:pt>
                <c:pt idx="3041">
                  <c:v>23.744199999999999</c:v>
                </c:pt>
                <c:pt idx="3042">
                  <c:v>23.744199999999999</c:v>
                </c:pt>
                <c:pt idx="3043">
                  <c:v>23.744199999999999</c:v>
                </c:pt>
                <c:pt idx="3044">
                  <c:v>23.846499999999999</c:v>
                </c:pt>
                <c:pt idx="3045">
                  <c:v>23.846499999999999</c:v>
                </c:pt>
                <c:pt idx="3046">
                  <c:v>23.846499999999999</c:v>
                </c:pt>
                <c:pt idx="3047">
                  <c:v>23.846499999999999</c:v>
                </c:pt>
                <c:pt idx="3048">
                  <c:v>23.846499999999999</c:v>
                </c:pt>
                <c:pt idx="3049">
                  <c:v>23.846499999999999</c:v>
                </c:pt>
                <c:pt idx="3050">
                  <c:v>23.846499999999999</c:v>
                </c:pt>
                <c:pt idx="3051">
                  <c:v>23.846499999999999</c:v>
                </c:pt>
                <c:pt idx="3052">
                  <c:v>23.846499999999999</c:v>
                </c:pt>
                <c:pt idx="3053">
                  <c:v>23.9056</c:v>
                </c:pt>
                <c:pt idx="3054">
                  <c:v>23.9056</c:v>
                </c:pt>
                <c:pt idx="3055">
                  <c:v>23.9056</c:v>
                </c:pt>
                <c:pt idx="3056">
                  <c:v>23.9056</c:v>
                </c:pt>
                <c:pt idx="3057">
                  <c:v>23.9056</c:v>
                </c:pt>
                <c:pt idx="3058">
                  <c:v>23.9056</c:v>
                </c:pt>
                <c:pt idx="3059">
                  <c:v>23.9056</c:v>
                </c:pt>
                <c:pt idx="3060">
                  <c:v>23.9056</c:v>
                </c:pt>
                <c:pt idx="3061">
                  <c:v>23.9056</c:v>
                </c:pt>
                <c:pt idx="3062">
                  <c:v>23.9056</c:v>
                </c:pt>
                <c:pt idx="3063">
                  <c:v>23.9056</c:v>
                </c:pt>
                <c:pt idx="3064">
                  <c:v>23.9056</c:v>
                </c:pt>
                <c:pt idx="3065">
                  <c:v>23.9056</c:v>
                </c:pt>
                <c:pt idx="3066">
                  <c:v>23.9056</c:v>
                </c:pt>
                <c:pt idx="3067">
                  <c:v>23.9056</c:v>
                </c:pt>
                <c:pt idx="3068">
                  <c:v>23.9056</c:v>
                </c:pt>
                <c:pt idx="3069">
                  <c:v>23.9056</c:v>
                </c:pt>
                <c:pt idx="3070">
                  <c:v>23.9056</c:v>
                </c:pt>
                <c:pt idx="3071">
                  <c:v>23.9056</c:v>
                </c:pt>
                <c:pt idx="3072">
                  <c:v>23.9056</c:v>
                </c:pt>
                <c:pt idx="3073">
                  <c:v>23.9056</c:v>
                </c:pt>
                <c:pt idx="3074">
                  <c:v>23.9056</c:v>
                </c:pt>
                <c:pt idx="3075">
                  <c:v>23.9056</c:v>
                </c:pt>
                <c:pt idx="3076">
                  <c:v>23.9056</c:v>
                </c:pt>
                <c:pt idx="3077">
                  <c:v>23.9056</c:v>
                </c:pt>
                <c:pt idx="3078">
                  <c:v>23.9056</c:v>
                </c:pt>
                <c:pt idx="3079">
                  <c:v>23.9056</c:v>
                </c:pt>
                <c:pt idx="3080">
                  <c:v>23.9056</c:v>
                </c:pt>
                <c:pt idx="3081">
                  <c:v>23.9056</c:v>
                </c:pt>
                <c:pt idx="3082">
                  <c:v>23.9056</c:v>
                </c:pt>
                <c:pt idx="3083">
                  <c:v>23.9056</c:v>
                </c:pt>
                <c:pt idx="3084">
                  <c:v>23.9056</c:v>
                </c:pt>
                <c:pt idx="3085">
                  <c:v>23.9056</c:v>
                </c:pt>
                <c:pt idx="3086">
                  <c:v>23.9056</c:v>
                </c:pt>
                <c:pt idx="3087">
                  <c:v>23.9056</c:v>
                </c:pt>
                <c:pt idx="3088">
                  <c:v>24.015499999999999</c:v>
                </c:pt>
                <c:pt idx="3089">
                  <c:v>24.015499999999999</c:v>
                </c:pt>
                <c:pt idx="3090">
                  <c:v>24.015499999999999</c:v>
                </c:pt>
                <c:pt idx="3091">
                  <c:v>24.015499999999999</c:v>
                </c:pt>
                <c:pt idx="3092">
                  <c:v>24.015499999999999</c:v>
                </c:pt>
                <c:pt idx="3093">
                  <c:v>24.073</c:v>
                </c:pt>
                <c:pt idx="3094">
                  <c:v>24.073</c:v>
                </c:pt>
                <c:pt idx="3095">
                  <c:v>24.073</c:v>
                </c:pt>
                <c:pt idx="3096">
                  <c:v>24.073</c:v>
                </c:pt>
                <c:pt idx="3097">
                  <c:v>24.073</c:v>
                </c:pt>
                <c:pt idx="3098">
                  <c:v>24.073</c:v>
                </c:pt>
                <c:pt idx="3099">
                  <c:v>24.073</c:v>
                </c:pt>
                <c:pt idx="3100">
                  <c:v>24.073</c:v>
                </c:pt>
                <c:pt idx="3101">
                  <c:v>24.073</c:v>
                </c:pt>
                <c:pt idx="3102">
                  <c:v>24.073</c:v>
                </c:pt>
                <c:pt idx="3103">
                  <c:v>24.073</c:v>
                </c:pt>
                <c:pt idx="3104">
                  <c:v>24.073</c:v>
                </c:pt>
                <c:pt idx="3105">
                  <c:v>24.073</c:v>
                </c:pt>
                <c:pt idx="3106">
                  <c:v>24.073</c:v>
                </c:pt>
                <c:pt idx="3107">
                  <c:v>24.073</c:v>
                </c:pt>
                <c:pt idx="3108">
                  <c:v>24.073</c:v>
                </c:pt>
                <c:pt idx="3109">
                  <c:v>24.073</c:v>
                </c:pt>
                <c:pt idx="3110">
                  <c:v>24.073</c:v>
                </c:pt>
                <c:pt idx="3111">
                  <c:v>24.073</c:v>
                </c:pt>
                <c:pt idx="3112">
                  <c:v>24.073</c:v>
                </c:pt>
                <c:pt idx="3113">
                  <c:v>24.073</c:v>
                </c:pt>
                <c:pt idx="3114">
                  <c:v>24.073</c:v>
                </c:pt>
                <c:pt idx="3115">
                  <c:v>24.073</c:v>
                </c:pt>
                <c:pt idx="3116">
                  <c:v>24.073</c:v>
                </c:pt>
                <c:pt idx="3117">
                  <c:v>24.073</c:v>
                </c:pt>
                <c:pt idx="3118">
                  <c:v>24.073</c:v>
                </c:pt>
                <c:pt idx="3119">
                  <c:v>24.073</c:v>
                </c:pt>
                <c:pt idx="3120">
                  <c:v>24.073</c:v>
                </c:pt>
                <c:pt idx="3121">
                  <c:v>24.073</c:v>
                </c:pt>
                <c:pt idx="3122">
                  <c:v>24.1325</c:v>
                </c:pt>
                <c:pt idx="3123">
                  <c:v>24.1325</c:v>
                </c:pt>
                <c:pt idx="3124">
                  <c:v>24.1325</c:v>
                </c:pt>
                <c:pt idx="3125">
                  <c:v>24.136900000000001</c:v>
                </c:pt>
                <c:pt idx="3126">
                  <c:v>24.136900000000001</c:v>
                </c:pt>
                <c:pt idx="3127">
                  <c:v>24.136900000000001</c:v>
                </c:pt>
                <c:pt idx="3128">
                  <c:v>24.136900000000001</c:v>
                </c:pt>
                <c:pt idx="3129">
                  <c:v>24.136900000000001</c:v>
                </c:pt>
                <c:pt idx="3130">
                  <c:v>24.136900000000001</c:v>
                </c:pt>
                <c:pt idx="3131">
                  <c:v>24.136900000000001</c:v>
                </c:pt>
                <c:pt idx="3132">
                  <c:v>24.136900000000001</c:v>
                </c:pt>
                <c:pt idx="3133">
                  <c:v>24.136900000000001</c:v>
                </c:pt>
                <c:pt idx="3134">
                  <c:v>24.2332</c:v>
                </c:pt>
                <c:pt idx="3135">
                  <c:v>24.2332</c:v>
                </c:pt>
                <c:pt idx="3136">
                  <c:v>24.2332</c:v>
                </c:pt>
                <c:pt idx="3137">
                  <c:v>24.2332</c:v>
                </c:pt>
                <c:pt idx="3138">
                  <c:v>24.2332</c:v>
                </c:pt>
                <c:pt idx="3139">
                  <c:v>24.2332</c:v>
                </c:pt>
                <c:pt idx="3140">
                  <c:v>24.2913</c:v>
                </c:pt>
                <c:pt idx="3141">
                  <c:v>24.2913</c:v>
                </c:pt>
                <c:pt idx="3142">
                  <c:v>24.2913</c:v>
                </c:pt>
                <c:pt idx="3143">
                  <c:v>24.2913</c:v>
                </c:pt>
                <c:pt idx="3144">
                  <c:v>24.2913</c:v>
                </c:pt>
                <c:pt idx="3145">
                  <c:v>24.2913</c:v>
                </c:pt>
                <c:pt idx="3146">
                  <c:v>24.2913</c:v>
                </c:pt>
                <c:pt idx="3147">
                  <c:v>24.2913</c:v>
                </c:pt>
                <c:pt idx="3148">
                  <c:v>24.2913</c:v>
                </c:pt>
                <c:pt idx="3149">
                  <c:v>24.2913</c:v>
                </c:pt>
                <c:pt idx="3150">
                  <c:v>24.2913</c:v>
                </c:pt>
                <c:pt idx="3151">
                  <c:v>24.2913</c:v>
                </c:pt>
                <c:pt idx="3152">
                  <c:v>24.2913</c:v>
                </c:pt>
                <c:pt idx="3153">
                  <c:v>24.2913</c:v>
                </c:pt>
                <c:pt idx="3154">
                  <c:v>24.2913</c:v>
                </c:pt>
                <c:pt idx="3155">
                  <c:v>24.2913</c:v>
                </c:pt>
                <c:pt idx="3156">
                  <c:v>24.2913</c:v>
                </c:pt>
                <c:pt idx="3157">
                  <c:v>24.2913</c:v>
                </c:pt>
                <c:pt idx="3158">
                  <c:v>24.2913</c:v>
                </c:pt>
                <c:pt idx="3159">
                  <c:v>24.2913</c:v>
                </c:pt>
                <c:pt idx="3160">
                  <c:v>24.2913</c:v>
                </c:pt>
                <c:pt idx="3161">
                  <c:v>24.2913</c:v>
                </c:pt>
                <c:pt idx="3162">
                  <c:v>24.2913</c:v>
                </c:pt>
                <c:pt idx="3163">
                  <c:v>24.2913</c:v>
                </c:pt>
                <c:pt idx="3164">
                  <c:v>24.2913</c:v>
                </c:pt>
                <c:pt idx="3165">
                  <c:v>24.2913</c:v>
                </c:pt>
                <c:pt idx="3166">
                  <c:v>24.2913</c:v>
                </c:pt>
                <c:pt idx="3167">
                  <c:v>24.2913</c:v>
                </c:pt>
                <c:pt idx="3168">
                  <c:v>24.308599999999998</c:v>
                </c:pt>
                <c:pt idx="3169">
                  <c:v>24.308599999999998</c:v>
                </c:pt>
                <c:pt idx="3170">
                  <c:v>24.3994</c:v>
                </c:pt>
                <c:pt idx="3171">
                  <c:v>24.3994</c:v>
                </c:pt>
                <c:pt idx="3172">
                  <c:v>24.3994</c:v>
                </c:pt>
                <c:pt idx="3173">
                  <c:v>24.456100000000003</c:v>
                </c:pt>
                <c:pt idx="3174">
                  <c:v>24.456100000000003</c:v>
                </c:pt>
                <c:pt idx="3175">
                  <c:v>24.456100000000003</c:v>
                </c:pt>
                <c:pt idx="3176">
                  <c:v>24.456100000000003</c:v>
                </c:pt>
                <c:pt idx="3177">
                  <c:v>24.456100000000003</c:v>
                </c:pt>
                <c:pt idx="3178">
                  <c:v>24.456100000000003</c:v>
                </c:pt>
                <c:pt idx="3179">
                  <c:v>24.456100000000003</c:v>
                </c:pt>
                <c:pt idx="3180">
                  <c:v>24.456100000000003</c:v>
                </c:pt>
                <c:pt idx="3181">
                  <c:v>24.456100000000003</c:v>
                </c:pt>
                <c:pt idx="3182">
                  <c:v>24.456100000000003</c:v>
                </c:pt>
                <c:pt idx="3183">
                  <c:v>24.456100000000003</c:v>
                </c:pt>
                <c:pt idx="3184">
                  <c:v>24.456100000000003</c:v>
                </c:pt>
                <c:pt idx="3185">
                  <c:v>24.456100000000003</c:v>
                </c:pt>
                <c:pt idx="3186">
                  <c:v>24.456100000000003</c:v>
                </c:pt>
                <c:pt idx="3187">
                  <c:v>24.456100000000003</c:v>
                </c:pt>
                <c:pt idx="3188">
                  <c:v>24.456100000000003</c:v>
                </c:pt>
                <c:pt idx="3189">
                  <c:v>24.456100000000003</c:v>
                </c:pt>
                <c:pt idx="3190">
                  <c:v>24.456100000000003</c:v>
                </c:pt>
                <c:pt idx="3191">
                  <c:v>24.456100000000003</c:v>
                </c:pt>
                <c:pt idx="3192">
                  <c:v>24.456100000000003</c:v>
                </c:pt>
                <c:pt idx="3193">
                  <c:v>24.456100000000003</c:v>
                </c:pt>
                <c:pt idx="3194">
                  <c:v>24.456100000000003</c:v>
                </c:pt>
                <c:pt idx="3195">
                  <c:v>24.456100000000003</c:v>
                </c:pt>
                <c:pt idx="3196">
                  <c:v>24.456100000000003</c:v>
                </c:pt>
                <c:pt idx="3197">
                  <c:v>24.456100000000003</c:v>
                </c:pt>
                <c:pt idx="3198">
                  <c:v>24.456100000000003</c:v>
                </c:pt>
                <c:pt idx="3199">
                  <c:v>24.456100000000003</c:v>
                </c:pt>
                <c:pt idx="3200">
                  <c:v>24.518899999999999</c:v>
                </c:pt>
                <c:pt idx="3201">
                  <c:v>24.518899999999999</c:v>
                </c:pt>
                <c:pt idx="3202">
                  <c:v>24.518899999999999</c:v>
                </c:pt>
                <c:pt idx="3203">
                  <c:v>24.518899999999999</c:v>
                </c:pt>
                <c:pt idx="3204">
                  <c:v>24.518899999999999</c:v>
                </c:pt>
                <c:pt idx="3205">
                  <c:v>24.518899999999999</c:v>
                </c:pt>
                <c:pt idx="3206">
                  <c:v>24.518899999999999</c:v>
                </c:pt>
                <c:pt idx="3207">
                  <c:v>24.518899999999999</c:v>
                </c:pt>
                <c:pt idx="3208">
                  <c:v>24.518899999999999</c:v>
                </c:pt>
                <c:pt idx="3209">
                  <c:v>24.518899999999999</c:v>
                </c:pt>
                <c:pt idx="3210">
                  <c:v>24.518899999999999</c:v>
                </c:pt>
                <c:pt idx="3211">
                  <c:v>24.518899999999999</c:v>
                </c:pt>
                <c:pt idx="3212">
                  <c:v>24.518899999999999</c:v>
                </c:pt>
                <c:pt idx="3213">
                  <c:v>24.518899999999999</c:v>
                </c:pt>
                <c:pt idx="3214">
                  <c:v>24.518899999999999</c:v>
                </c:pt>
                <c:pt idx="3215">
                  <c:v>24.518899999999999</c:v>
                </c:pt>
                <c:pt idx="3216">
                  <c:v>24.518899999999999</c:v>
                </c:pt>
                <c:pt idx="3217">
                  <c:v>24.5718</c:v>
                </c:pt>
                <c:pt idx="3218">
                  <c:v>24.626899999999999</c:v>
                </c:pt>
                <c:pt idx="3219">
                  <c:v>24.626899999999999</c:v>
                </c:pt>
                <c:pt idx="3220">
                  <c:v>24.626899999999999</c:v>
                </c:pt>
                <c:pt idx="3221">
                  <c:v>24.626899999999999</c:v>
                </c:pt>
                <c:pt idx="3222">
                  <c:v>24.626899999999999</c:v>
                </c:pt>
                <c:pt idx="3223">
                  <c:v>24.626899999999999</c:v>
                </c:pt>
                <c:pt idx="3224">
                  <c:v>24.626899999999999</c:v>
                </c:pt>
                <c:pt idx="3225">
                  <c:v>24.626899999999999</c:v>
                </c:pt>
                <c:pt idx="3226">
                  <c:v>24.626899999999999</c:v>
                </c:pt>
                <c:pt idx="3227">
                  <c:v>24.626899999999999</c:v>
                </c:pt>
                <c:pt idx="3228">
                  <c:v>24.626899999999999</c:v>
                </c:pt>
                <c:pt idx="3229">
                  <c:v>24.626899999999999</c:v>
                </c:pt>
                <c:pt idx="3230">
                  <c:v>24.626899999999999</c:v>
                </c:pt>
                <c:pt idx="3231">
                  <c:v>24.626899999999999</c:v>
                </c:pt>
                <c:pt idx="3232">
                  <c:v>24.626899999999999</c:v>
                </c:pt>
                <c:pt idx="3233">
                  <c:v>24.626899999999999</c:v>
                </c:pt>
                <c:pt idx="3234">
                  <c:v>24.6784</c:v>
                </c:pt>
                <c:pt idx="3235">
                  <c:v>24.6784</c:v>
                </c:pt>
                <c:pt idx="3236">
                  <c:v>24.6784</c:v>
                </c:pt>
                <c:pt idx="3237">
                  <c:v>24.6784</c:v>
                </c:pt>
                <c:pt idx="3238">
                  <c:v>24.688000000000002</c:v>
                </c:pt>
                <c:pt idx="3239">
                  <c:v>24.688000000000002</c:v>
                </c:pt>
                <c:pt idx="3240">
                  <c:v>24.688000000000002</c:v>
                </c:pt>
                <c:pt idx="3241">
                  <c:v>24.688000000000002</c:v>
                </c:pt>
                <c:pt idx="3242">
                  <c:v>24.688000000000002</c:v>
                </c:pt>
                <c:pt idx="3243">
                  <c:v>24.688000000000002</c:v>
                </c:pt>
                <c:pt idx="3244">
                  <c:v>24.688000000000002</c:v>
                </c:pt>
                <c:pt idx="3245">
                  <c:v>24.688000000000002</c:v>
                </c:pt>
                <c:pt idx="3246">
                  <c:v>24.688000000000002</c:v>
                </c:pt>
                <c:pt idx="3247">
                  <c:v>24.688000000000002</c:v>
                </c:pt>
                <c:pt idx="3248">
                  <c:v>24.688000000000002</c:v>
                </c:pt>
                <c:pt idx="3249">
                  <c:v>24.688000000000002</c:v>
                </c:pt>
                <c:pt idx="3250">
                  <c:v>24.688000000000002</c:v>
                </c:pt>
                <c:pt idx="3251">
                  <c:v>24.688000000000002</c:v>
                </c:pt>
                <c:pt idx="3252">
                  <c:v>24.688000000000002</c:v>
                </c:pt>
                <c:pt idx="3253">
                  <c:v>24.688000000000002</c:v>
                </c:pt>
                <c:pt idx="3254">
                  <c:v>24.688000000000002</c:v>
                </c:pt>
                <c:pt idx="3255">
                  <c:v>24.688000000000002</c:v>
                </c:pt>
                <c:pt idx="3256">
                  <c:v>24.688000000000002</c:v>
                </c:pt>
                <c:pt idx="3257">
                  <c:v>24.784800000000001</c:v>
                </c:pt>
                <c:pt idx="3258">
                  <c:v>24.784800000000001</c:v>
                </c:pt>
                <c:pt idx="3259">
                  <c:v>24.840600000000002</c:v>
                </c:pt>
                <c:pt idx="3260">
                  <c:v>24.840600000000002</c:v>
                </c:pt>
                <c:pt idx="3261">
                  <c:v>24.840600000000002</c:v>
                </c:pt>
                <c:pt idx="3262">
                  <c:v>24.840600000000002</c:v>
                </c:pt>
                <c:pt idx="3263">
                  <c:v>24.840600000000002</c:v>
                </c:pt>
                <c:pt idx="3264">
                  <c:v>24.840600000000002</c:v>
                </c:pt>
                <c:pt idx="3265">
                  <c:v>24.840600000000002</c:v>
                </c:pt>
                <c:pt idx="3266">
                  <c:v>24.840600000000002</c:v>
                </c:pt>
                <c:pt idx="3267">
                  <c:v>24.840600000000002</c:v>
                </c:pt>
                <c:pt idx="3268">
                  <c:v>24.840600000000002</c:v>
                </c:pt>
                <c:pt idx="3269">
                  <c:v>24.840600000000002</c:v>
                </c:pt>
                <c:pt idx="3270">
                  <c:v>24.840600000000002</c:v>
                </c:pt>
                <c:pt idx="3271">
                  <c:v>24.840600000000002</c:v>
                </c:pt>
                <c:pt idx="3272">
                  <c:v>24.840600000000002</c:v>
                </c:pt>
                <c:pt idx="3273">
                  <c:v>24.840600000000002</c:v>
                </c:pt>
                <c:pt idx="3274">
                  <c:v>24.840600000000002</c:v>
                </c:pt>
                <c:pt idx="3275">
                  <c:v>24.840600000000002</c:v>
                </c:pt>
                <c:pt idx="3276">
                  <c:v>24.840600000000002</c:v>
                </c:pt>
                <c:pt idx="3277">
                  <c:v>24.840600000000002</c:v>
                </c:pt>
                <c:pt idx="3278">
                  <c:v>24.840600000000002</c:v>
                </c:pt>
                <c:pt idx="3279">
                  <c:v>24.840600000000002</c:v>
                </c:pt>
                <c:pt idx="3280">
                  <c:v>24.840600000000002</c:v>
                </c:pt>
                <c:pt idx="3281">
                  <c:v>24.840600000000002</c:v>
                </c:pt>
                <c:pt idx="3282">
                  <c:v>24.9025</c:v>
                </c:pt>
                <c:pt idx="3283">
                  <c:v>24.9025</c:v>
                </c:pt>
                <c:pt idx="3284">
                  <c:v>24.9025</c:v>
                </c:pt>
                <c:pt idx="3285">
                  <c:v>24.9025</c:v>
                </c:pt>
                <c:pt idx="3286">
                  <c:v>24.9025</c:v>
                </c:pt>
                <c:pt idx="3287">
                  <c:v>24.9025</c:v>
                </c:pt>
                <c:pt idx="3288">
                  <c:v>24.9025</c:v>
                </c:pt>
                <c:pt idx="3289">
                  <c:v>24.9025</c:v>
                </c:pt>
                <c:pt idx="3290">
                  <c:v>24.9025</c:v>
                </c:pt>
                <c:pt idx="3291">
                  <c:v>24.9025</c:v>
                </c:pt>
                <c:pt idx="3292">
                  <c:v>24.9025</c:v>
                </c:pt>
                <c:pt idx="3293">
                  <c:v>24.9025</c:v>
                </c:pt>
                <c:pt idx="3294">
                  <c:v>24.9025</c:v>
                </c:pt>
                <c:pt idx="3295">
                  <c:v>24.9025</c:v>
                </c:pt>
                <c:pt idx="3296">
                  <c:v>24.9025</c:v>
                </c:pt>
                <c:pt idx="3297">
                  <c:v>24.9025</c:v>
                </c:pt>
                <c:pt idx="3298">
                  <c:v>24.9025</c:v>
                </c:pt>
                <c:pt idx="3299">
                  <c:v>24.9025</c:v>
                </c:pt>
                <c:pt idx="3300">
                  <c:v>24.9025</c:v>
                </c:pt>
                <c:pt idx="3301">
                  <c:v>24.9025</c:v>
                </c:pt>
                <c:pt idx="3302">
                  <c:v>24.9025</c:v>
                </c:pt>
                <c:pt idx="3303">
                  <c:v>24.9025</c:v>
                </c:pt>
                <c:pt idx="3304">
                  <c:v>24.9025</c:v>
                </c:pt>
                <c:pt idx="3305">
                  <c:v>24.9025</c:v>
                </c:pt>
                <c:pt idx="3306">
                  <c:v>24.9025</c:v>
                </c:pt>
                <c:pt idx="3307">
                  <c:v>24.9025</c:v>
                </c:pt>
                <c:pt idx="3308">
                  <c:v>24.9025</c:v>
                </c:pt>
                <c:pt idx="3309">
                  <c:v>24.9025</c:v>
                </c:pt>
                <c:pt idx="3310">
                  <c:v>24.9071</c:v>
                </c:pt>
                <c:pt idx="3311">
                  <c:v>24.9071</c:v>
                </c:pt>
                <c:pt idx="3312">
                  <c:v>24.9071</c:v>
                </c:pt>
                <c:pt idx="3313">
                  <c:v>24.9071</c:v>
                </c:pt>
                <c:pt idx="3314">
                  <c:v>24.9071</c:v>
                </c:pt>
                <c:pt idx="3315">
                  <c:v>24.9071</c:v>
                </c:pt>
                <c:pt idx="3316">
                  <c:v>24.9071</c:v>
                </c:pt>
                <c:pt idx="3317">
                  <c:v>24.9071</c:v>
                </c:pt>
                <c:pt idx="3318">
                  <c:v>24.9071</c:v>
                </c:pt>
                <c:pt idx="3319">
                  <c:v>24.9071</c:v>
                </c:pt>
                <c:pt idx="3320">
                  <c:v>24.9071</c:v>
                </c:pt>
                <c:pt idx="3321">
                  <c:v>24.9071</c:v>
                </c:pt>
                <c:pt idx="3322">
                  <c:v>24.9071</c:v>
                </c:pt>
                <c:pt idx="3323">
                  <c:v>24.928599999999999</c:v>
                </c:pt>
                <c:pt idx="3324">
                  <c:v>24.928599999999999</c:v>
                </c:pt>
                <c:pt idx="3325">
                  <c:v>24.928599999999999</c:v>
                </c:pt>
                <c:pt idx="3326">
                  <c:v>24.928599999999999</c:v>
                </c:pt>
                <c:pt idx="3327">
                  <c:v>24.9862</c:v>
                </c:pt>
                <c:pt idx="3328">
                  <c:v>25.258599999999998</c:v>
                </c:pt>
                <c:pt idx="3329">
                  <c:v>25.258599999999998</c:v>
                </c:pt>
                <c:pt idx="3330">
                  <c:v>25.258599999999998</c:v>
                </c:pt>
                <c:pt idx="3331">
                  <c:v>25.258599999999998</c:v>
                </c:pt>
                <c:pt idx="3332">
                  <c:v>25.258599999999998</c:v>
                </c:pt>
                <c:pt idx="3333">
                  <c:v>25.258599999999998</c:v>
                </c:pt>
                <c:pt idx="3334">
                  <c:v>25.258599999999998</c:v>
                </c:pt>
                <c:pt idx="3335">
                  <c:v>25.258599999999998</c:v>
                </c:pt>
                <c:pt idx="3336">
                  <c:v>25.258599999999998</c:v>
                </c:pt>
                <c:pt idx="3337">
                  <c:v>25.258599999999998</c:v>
                </c:pt>
                <c:pt idx="3338">
                  <c:v>25.258599999999998</c:v>
                </c:pt>
                <c:pt idx="3339">
                  <c:v>25.258599999999998</c:v>
                </c:pt>
                <c:pt idx="3340">
                  <c:v>25.258599999999998</c:v>
                </c:pt>
                <c:pt idx="3341">
                  <c:v>25.258599999999998</c:v>
                </c:pt>
                <c:pt idx="3342">
                  <c:v>25.258599999999998</c:v>
                </c:pt>
                <c:pt idx="3343">
                  <c:v>25.258599999999998</c:v>
                </c:pt>
                <c:pt idx="3344">
                  <c:v>25.258599999999998</c:v>
                </c:pt>
                <c:pt idx="3345">
                  <c:v>25.258599999999998</c:v>
                </c:pt>
                <c:pt idx="3346">
                  <c:v>25.258599999999998</c:v>
                </c:pt>
                <c:pt idx="3347">
                  <c:v>25.258599999999998</c:v>
                </c:pt>
                <c:pt idx="3348">
                  <c:v>25.258599999999998</c:v>
                </c:pt>
                <c:pt idx="3349">
                  <c:v>25.258599999999998</c:v>
                </c:pt>
                <c:pt idx="3350">
                  <c:v>25.258599999999998</c:v>
                </c:pt>
                <c:pt idx="3351">
                  <c:v>25.258599999999998</c:v>
                </c:pt>
                <c:pt idx="3352">
                  <c:v>25.258599999999998</c:v>
                </c:pt>
                <c:pt idx="3353">
                  <c:v>25.258599999999998</c:v>
                </c:pt>
                <c:pt idx="3354">
                  <c:v>25.258599999999998</c:v>
                </c:pt>
                <c:pt idx="3355">
                  <c:v>25.3765</c:v>
                </c:pt>
                <c:pt idx="3356">
                  <c:v>25.3765</c:v>
                </c:pt>
                <c:pt idx="3357">
                  <c:v>25.3765</c:v>
                </c:pt>
                <c:pt idx="3358">
                  <c:v>25.3765</c:v>
                </c:pt>
                <c:pt idx="3359">
                  <c:v>25.3765</c:v>
                </c:pt>
                <c:pt idx="3360">
                  <c:v>25.3765</c:v>
                </c:pt>
                <c:pt idx="3361">
                  <c:v>25.3765</c:v>
                </c:pt>
                <c:pt idx="3362">
                  <c:v>25.3765</c:v>
                </c:pt>
                <c:pt idx="3363">
                  <c:v>25.3765</c:v>
                </c:pt>
                <c:pt idx="3364">
                  <c:v>25.3765</c:v>
                </c:pt>
                <c:pt idx="3365">
                  <c:v>25.3765</c:v>
                </c:pt>
                <c:pt idx="3366">
                  <c:v>25.3765</c:v>
                </c:pt>
                <c:pt idx="3367">
                  <c:v>25.3765</c:v>
                </c:pt>
                <c:pt idx="3368">
                  <c:v>25.3765</c:v>
                </c:pt>
                <c:pt idx="3369">
                  <c:v>25.3765</c:v>
                </c:pt>
                <c:pt idx="3370">
                  <c:v>25.3765</c:v>
                </c:pt>
                <c:pt idx="3371">
                  <c:v>25.3765</c:v>
                </c:pt>
                <c:pt idx="3372">
                  <c:v>25.3765</c:v>
                </c:pt>
                <c:pt idx="3373">
                  <c:v>25.3765</c:v>
                </c:pt>
                <c:pt idx="3374">
                  <c:v>25.3765</c:v>
                </c:pt>
                <c:pt idx="3375">
                  <c:v>25.3765</c:v>
                </c:pt>
                <c:pt idx="3376">
                  <c:v>25.3765</c:v>
                </c:pt>
                <c:pt idx="3377">
                  <c:v>25.3765</c:v>
                </c:pt>
                <c:pt idx="3378">
                  <c:v>25.3765</c:v>
                </c:pt>
                <c:pt idx="3379">
                  <c:v>25.3765</c:v>
                </c:pt>
                <c:pt idx="3380">
                  <c:v>25.3765</c:v>
                </c:pt>
                <c:pt idx="3381">
                  <c:v>25.3765</c:v>
                </c:pt>
                <c:pt idx="3382">
                  <c:v>25.3765</c:v>
                </c:pt>
                <c:pt idx="3383">
                  <c:v>25.3765</c:v>
                </c:pt>
                <c:pt idx="3384">
                  <c:v>25.3765</c:v>
                </c:pt>
                <c:pt idx="3385">
                  <c:v>25.3765</c:v>
                </c:pt>
                <c:pt idx="3386">
                  <c:v>25.3765</c:v>
                </c:pt>
                <c:pt idx="3387">
                  <c:v>25.3765</c:v>
                </c:pt>
                <c:pt idx="3388">
                  <c:v>25.3765</c:v>
                </c:pt>
                <c:pt idx="3389">
                  <c:v>25.3765</c:v>
                </c:pt>
                <c:pt idx="3390">
                  <c:v>25.3765</c:v>
                </c:pt>
                <c:pt idx="3391">
                  <c:v>25.3765</c:v>
                </c:pt>
                <c:pt idx="3392">
                  <c:v>25.3765</c:v>
                </c:pt>
                <c:pt idx="3393">
                  <c:v>25.3765</c:v>
                </c:pt>
                <c:pt idx="3394">
                  <c:v>25.3765</c:v>
                </c:pt>
                <c:pt idx="3395">
                  <c:v>25.3765</c:v>
                </c:pt>
                <c:pt idx="3396">
                  <c:v>25.3765</c:v>
                </c:pt>
                <c:pt idx="3397">
                  <c:v>25.3765</c:v>
                </c:pt>
                <c:pt idx="3398">
                  <c:v>25.3765</c:v>
                </c:pt>
                <c:pt idx="3399">
                  <c:v>25.3765</c:v>
                </c:pt>
                <c:pt idx="3400">
                  <c:v>25.3765</c:v>
                </c:pt>
                <c:pt idx="3401">
                  <c:v>25.3765</c:v>
                </c:pt>
                <c:pt idx="3402">
                  <c:v>25.3765</c:v>
                </c:pt>
                <c:pt idx="3403">
                  <c:v>25.3765</c:v>
                </c:pt>
                <c:pt idx="3404">
                  <c:v>25.3765</c:v>
                </c:pt>
                <c:pt idx="3405">
                  <c:v>25.3765</c:v>
                </c:pt>
                <c:pt idx="3406">
                  <c:v>25.3765</c:v>
                </c:pt>
                <c:pt idx="3407">
                  <c:v>25.3765</c:v>
                </c:pt>
                <c:pt idx="3408">
                  <c:v>25.3765</c:v>
                </c:pt>
                <c:pt idx="3409">
                  <c:v>25.3765</c:v>
                </c:pt>
                <c:pt idx="3410">
                  <c:v>25.3765</c:v>
                </c:pt>
                <c:pt idx="3411">
                  <c:v>25.3765</c:v>
                </c:pt>
                <c:pt idx="3412">
                  <c:v>25.3765</c:v>
                </c:pt>
                <c:pt idx="3413">
                  <c:v>25.3765</c:v>
                </c:pt>
                <c:pt idx="3414">
                  <c:v>25.3765</c:v>
                </c:pt>
                <c:pt idx="3415">
                  <c:v>25.3765</c:v>
                </c:pt>
                <c:pt idx="3416">
                  <c:v>25.3765</c:v>
                </c:pt>
                <c:pt idx="3417">
                  <c:v>25.3765</c:v>
                </c:pt>
                <c:pt idx="3418">
                  <c:v>25.3765</c:v>
                </c:pt>
                <c:pt idx="3419">
                  <c:v>25.3765</c:v>
                </c:pt>
                <c:pt idx="3420">
                  <c:v>25.3765</c:v>
                </c:pt>
                <c:pt idx="3421">
                  <c:v>25.3765</c:v>
                </c:pt>
                <c:pt idx="3422">
                  <c:v>25.3765</c:v>
                </c:pt>
                <c:pt idx="3423">
                  <c:v>25.3765</c:v>
                </c:pt>
                <c:pt idx="3424">
                  <c:v>25.3765</c:v>
                </c:pt>
                <c:pt idx="3425">
                  <c:v>25.3765</c:v>
                </c:pt>
                <c:pt idx="3426">
                  <c:v>25.3765</c:v>
                </c:pt>
                <c:pt idx="3427">
                  <c:v>25.3765</c:v>
                </c:pt>
                <c:pt idx="3428">
                  <c:v>25.6172</c:v>
                </c:pt>
                <c:pt idx="3429">
                  <c:v>25.6172</c:v>
                </c:pt>
                <c:pt idx="3430">
                  <c:v>25.6172</c:v>
                </c:pt>
                <c:pt idx="3431">
                  <c:v>25.6172</c:v>
                </c:pt>
                <c:pt idx="3432">
                  <c:v>25.6172</c:v>
                </c:pt>
                <c:pt idx="3433">
                  <c:v>25.6172</c:v>
                </c:pt>
                <c:pt idx="3434">
                  <c:v>25.6172</c:v>
                </c:pt>
                <c:pt idx="3435">
                  <c:v>25.6172</c:v>
                </c:pt>
                <c:pt idx="3436">
                  <c:v>25.6172</c:v>
                </c:pt>
                <c:pt idx="3437">
                  <c:v>25.6172</c:v>
                </c:pt>
                <c:pt idx="3438">
                  <c:v>25.6172</c:v>
                </c:pt>
                <c:pt idx="3439">
                  <c:v>25.6172</c:v>
                </c:pt>
                <c:pt idx="3440">
                  <c:v>25.6172</c:v>
                </c:pt>
                <c:pt idx="3441">
                  <c:v>25.6172</c:v>
                </c:pt>
                <c:pt idx="3442">
                  <c:v>25.6172</c:v>
                </c:pt>
                <c:pt idx="3443">
                  <c:v>25.6172</c:v>
                </c:pt>
                <c:pt idx="3444">
                  <c:v>25.6172</c:v>
                </c:pt>
                <c:pt idx="3445">
                  <c:v>25.727799999999998</c:v>
                </c:pt>
                <c:pt idx="3446">
                  <c:v>25.727799999999998</c:v>
                </c:pt>
                <c:pt idx="3447">
                  <c:v>25.727799999999998</c:v>
                </c:pt>
                <c:pt idx="3448">
                  <c:v>25.727799999999998</c:v>
                </c:pt>
                <c:pt idx="3449">
                  <c:v>25.727799999999998</c:v>
                </c:pt>
                <c:pt idx="3450">
                  <c:v>25.727799999999998</c:v>
                </c:pt>
                <c:pt idx="3451">
                  <c:v>26.026500000000002</c:v>
                </c:pt>
                <c:pt idx="3452">
                  <c:v>26.026500000000002</c:v>
                </c:pt>
                <c:pt idx="3453">
                  <c:v>26.026500000000002</c:v>
                </c:pt>
                <c:pt idx="3454">
                  <c:v>26.026500000000002</c:v>
                </c:pt>
                <c:pt idx="3455">
                  <c:v>26.026500000000002</c:v>
                </c:pt>
                <c:pt idx="3456">
                  <c:v>26.026500000000002</c:v>
                </c:pt>
                <c:pt idx="3457">
                  <c:v>26.026500000000002</c:v>
                </c:pt>
                <c:pt idx="3458">
                  <c:v>26.026500000000002</c:v>
                </c:pt>
                <c:pt idx="3459">
                  <c:v>26.026500000000002</c:v>
                </c:pt>
                <c:pt idx="3460">
                  <c:v>26.026500000000002</c:v>
                </c:pt>
                <c:pt idx="3461">
                  <c:v>26.026500000000002</c:v>
                </c:pt>
                <c:pt idx="3462">
                  <c:v>26.026500000000002</c:v>
                </c:pt>
                <c:pt idx="3463">
                  <c:v>26.026500000000002</c:v>
                </c:pt>
                <c:pt idx="3464">
                  <c:v>26.026500000000002</c:v>
                </c:pt>
                <c:pt idx="3465">
                  <c:v>26.026500000000002</c:v>
                </c:pt>
                <c:pt idx="3466">
                  <c:v>26.026500000000002</c:v>
                </c:pt>
                <c:pt idx="3467">
                  <c:v>26.026500000000002</c:v>
                </c:pt>
                <c:pt idx="3468">
                  <c:v>26.026500000000002</c:v>
                </c:pt>
                <c:pt idx="3469">
                  <c:v>26.026500000000002</c:v>
                </c:pt>
                <c:pt idx="3470">
                  <c:v>26.026500000000002</c:v>
                </c:pt>
                <c:pt idx="3471">
                  <c:v>26.026500000000002</c:v>
                </c:pt>
                <c:pt idx="3472">
                  <c:v>26.026500000000002</c:v>
                </c:pt>
                <c:pt idx="3473">
                  <c:v>26.026500000000002</c:v>
                </c:pt>
                <c:pt idx="3474">
                  <c:v>26.140900000000002</c:v>
                </c:pt>
                <c:pt idx="3475">
                  <c:v>26.140900000000002</c:v>
                </c:pt>
                <c:pt idx="3476">
                  <c:v>26.140900000000002</c:v>
                </c:pt>
                <c:pt idx="3477">
                  <c:v>26.140900000000002</c:v>
                </c:pt>
                <c:pt idx="3478">
                  <c:v>26.140900000000002</c:v>
                </c:pt>
                <c:pt idx="3479">
                  <c:v>26.140900000000002</c:v>
                </c:pt>
                <c:pt idx="3480">
                  <c:v>26.140900000000002</c:v>
                </c:pt>
                <c:pt idx="3481">
                  <c:v>26.140900000000002</c:v>
                </c:pt>
                <c:pt idx="3482">
                  <c:v>26.140900000000002</c:v>
                </c:pt>
                <c:pt idx="3483">
                  <c:v>26.140900000000002</c:v>
                </c:pt>
                <c:pt idx="3484">
                  <c:v>26.140900000000002</c:v>
                </c:pt>
                <c:pt idx="3485">
                  <c:v>26.140900000000002</c:v>
                </c:pt>
                <c:pt idx="3486">
                  <c:v>26.140900000000002</c:v>
                </c:pt>
                <c:pt idx="3487">
                  <c:v>26.140900000000002</c:v>
                </c:pt>
                <c:pt idx="3488">
                  <c:v>26.140900000000002</c:v>
                </c:pt>
                <c:pt idx="3489">
                  <c:v>26.140900000000002</c:v>
                </c:pt>
                <c:pt idx="3490">
                  <c:v>26.140900000000002</c:v>
                </c:pt>
                <c:pt idx="3491">
                  <c:v>26.140900000000002</c:v>
                </c:pt>
                <c:pt idx="3492">
                  <c:v>26.140900000000002</c:v>
                </c:pt>
                <c:pt idx="3493">
                  <c:v>26.140900000000002</c:v>
                </c:pt>
                <c:pt idx="3494">
                  <c:v>26.140900000000002</c:v>
                </c:pt>
                <c:pt idx="3495">
                  <c:v>26.140900000000002</c:v>
                </c:pt>
                <c:pt idx="3496">
                  <c:v>26.140900000000002</c:v>
                </c:pt>
                <c:pt idx="3497">
                  <c:v>26.140900000000002</c:v>
                </c:pt>
                <c:pt idx="3498">
                  <c:v>26.140900000000002</c:v>
                </c:pt>
                <c:pt idx="3499">
                  <c:v>26.140900000000002</c:v>
                </c:pt>
                <c:pt idx="3500">
                  <c:v>26.140900000000002</c:v>
                </c:pt>
                <c:pt idx="3501">
                  <c:v>26.140900000000002</c:v>
                </c:pt>
                <c:pt idx="3502">
                  <c:v>26.140900000000002</c:v>
                </c:pt>
                <c:pt idx="3503">
                  <c:v>26.140900000000002</c:v>
                </c:pt>
                <c:pt idx="3504">
                  <c:v>26.140900000000002</c:v>
                </c:pt>
                <c:pt idx="3505">
                  <c:v>26.140900000000002</c:v>
                </c:pt>
                <c:pt idx="3506">
                  <c:v>26.140900000000002</c:v>
                </c:pt>
                <c:pt idx="3507">
                  <c:v>26.140900000000002</c:v>
                </c:pt>
                <c:pt idx="3508">
                  <c:v>26.140900000000002</c:v>
                </c:pt>
                <c:pt idx="3509">
                  <c:v>26.140900000000002</c:v>
                </c:pt>
                <c:pt idx="3510">
                  <c:v>26.140900000000002</c:v>
                </c:pt>
                <c:pt idx="3511">
                  <c:v>26.140900000000002</c:v>
                </c:pt>
                <c:pt idx="3512">
                  <c:v>26.140900000000002</c:v>
                </c:pt>
                <c:pt idx="3513">
                  <c:v>26.140900000000002</c:v>
                </c:pt>
                <c:pt idx="3514">
                  <c:v>26.140900000000002</c:v>
                </c:pt>
                <c:pt idx="3515">
                  <c:v>26.140900000000002</c:v>
                </c:pt>
                <c:pt idx="3516">
                  <c:v>26.140900000000002</c:v>
                </c:pt>
                <c:pt idx="3517">
                  <c:v>26.140900000000002</c:v>
                </c:pt>
                <c:pt idx="3518">
                  <c:v>26.140900000000002</c:v>
                </c:pt>
                <c:pt idx="3519">
                  <c:v>26.140900000000002</c:v>
                </c:pt>
                <c:pt idx="3520">
                  <c:v>26.140900000000002</c:v>
                </c:pt>
                <c:pt idx="3521">
                  <c:v>26.140900000000002</c:v>
                </c:pt>
                <c:pt idx="3522">
                  <c:v>26.140900000000002</c:v>
                </c:pt>
                <c:pt idx="3523">
                  <c:v>26.140900000000002</c:v>
                </c:pt>
                <c:pt idx="3524">
                  <c:v>26.140900000000002</c:v>
                </c:pt>
                <c:pt idx="3525">
                  <c:v>26.140900000000002</c:v>
                </c:pt>
                <c:pt idx="3526">
                  <c:v>26.140900000000002</c:v>
                </c:pt>
                <c:pt idx="3527">
                  <c:v>26.140900000000002</c:v>
                </c:pt>
                <c:pt idx="3528">
                  <c:v>26.140900000000002</c:v>
                </c:pt>
                <c:pt idx="3529">
                  <c:v>26.140900000000002</c:v>
                </c:pt>
                <c:pt idx="3530">
                  <c:v>26.140900000000002</c:v>
                </c:pt>
                <c:pt idx="3531">
                  <c:v>26.140900000000002</c:v>
                </c:pt>
                <c:pt idx="3532">
                  <c:v>26.140900000000002</c:v>
                </c:pt>
                <c:pt idx="3533">
                  <c:v>26.140900000000002</c:v>
                </c:pt>
                <c:pt idx="3534">
                  <c:v>26.140900000000002</c:v>
                </c:pt>
                <c:pt idx="3535">
                  <c:v>26.140900000000002</c:v>
                </c:pt>
                <c:pt idx="3536">
                  <c:v>26.140900000000002</c:v>
                </c:pt>
                <c:pt idx="3537">
                  <c:v>26.140900000000002</c:v>
                </c:pt>
                <c:pt idx="3538">
                  <c:v>26.140900000000002</c:v>
                </c:pt>
                <c:pt idx="3539">
                  <c:v>26.140900000000002</c:v>
                </c:pt>
                <c:pt idx="3540">
                  <c:v>26.140900000000002</c:v>
                </c:pt>
                <c:pt idx="3541">
                  <c:v>26.140900000000002</c:v>
                </c:pt>
                <c:pt idx="3542">
                  <c:v>26.374600000000001</c:v>
                </c:pt>
                <c:pt idx="3543">
                  <c:v>26.374600000000001</c:v>
                </c:pt>
                <c:pt idx="3544">
                  <c:v>26.374600000000001</c:v>
                </c:pt>
                <c:pt idx="3545">
                  <c:v>26.374600000000001</c:v>
                </c:pt>
                <c:pt idx="3546">
                  <c:v>26.374600000000001</c:v>
                </c:pt>
                <c:pt idx="3547">
                  <c:v>26.374600000000001</c:v>
                </c:pt>
                <c:pt idx="3548">
                  <c:v>26.374600000000001</c:v>
                </c:pt>
                <c:pt idx="3549">
                  <c:v>26.374600000000001</c:v>
                </c:pt>
                <c:pt idx="3550">
                  <c:v>26.374600000000001</c:v>
                </c:pt>
                <c:pt idx="3551">
                  <c:v>26.374600000000001</c:v>
                </c:pt>
                <c:pt idx="3552">
                  <c:v>26.374600000000001</c:v>
                </c:pt>
                <c:pt idx="3553">
                  <c:v>26.374600000000001</c:v>
                </c:pt>
                <c:pt idx="3554">
                  <c:v>26.482100000000003</c:v>
                </c:pt>
                <c:pt idx="3555">
                  <c:v>26.482100000000003</c:v>
                </c:pt>
                <c:pt idx="3556">
                  <c:v>26.482100000000003</c:v>
                </c:pt>
                <c:pt idx="3557">
                  <c:v>26.482100000000003</c:v>
                </c:pt>
                <c:pt idx="3558">
                  <c:v>26.482100000000003</c:v>
                </c:pt>
                <c:pt idx="3559">
                  <c:v>26.482100000000003</c:v>
                </c:pt>
                <c:pt idx="3560">
                  <c:v>26.482100000000003</c:v>
                </c:pt>
                <c:pt idx="3561">
                  <c:v>26.482100000000003</c:v>
                </c:pt>
                <c:pt idx="3562">
                  <c:v>26.482100000000003</c:v>
                </c:pt>
                <c:pt idx="3563">
                  <c:v>26.482100000000003</c:v>
                </c:pt>
                <c:pt idx="3564">
                  <c:v>26.482100000000003</c:v>
                </c:pt>
                <c:pt idx="3565">
                  <c:v>26.482100000000003</c:v>
                </c:pt>
                <c:pt idx="3566">
                  <c:v>26.482100000000003</c:v>
                </c:pt>
                <c:pt idx="3567">
                  <c:v>26.482100000000003</c:v>
                </c:pt>
                <c:pt idx="3568">
                  <c:v>26.482100000000003</c:v>
                </c:pt>
                <c:pt idx="3569">
                  <c:v>26.482100000000003</c:v>
                </c:pt>
                <c:pt idx="3570">
                  <c:v>26.482100000000003</c:v>
                </c:pt>
                <c:pt idx="3571">
                  <c:v>26.482100000000003</c:v>
                </c:pt>
                <c:pt idx="3572">
                  <c:v>26.482100000000003</c:v>
                </c:pt>
                <c:pt idx="3573">
                  <c:v>26.482100000000003</c:v>
                </c:pt>
                <c:pt idx="3574">
                  <c:v>26.482100000000003</c:v>
                </c:pt>
                <c:pt idx="3575">
                  <c:v>26.482100000000003</c:v>
                </c:pt>
                <c:pt idx="3576">
                  <c:v>26.482100000000003</c:v>
                </c:pt>
                <c:pt idx="3577">
                  <c:v>26.482100000000003</c:v>
                </c:pt>
                <c:pt idx="3578">
                  <c:v>26.482100000000003</c:v>
                </c:pt>
                <c:pt idx="3579">
                  <c:v>26.482100000000003</c:v>
                </c:pt>
                <c:pt idx="3580">
                  <c:v>26.482100000000003</c:v>
                </c:pt>
                <c:pt idx="3581">
                  <c:v>26.482100000000003</c:v>
                </c:pt>
                <c:pt idx="3582">
                  <c:v>26.482100000000003</c:v>
                </c:pt>
                <c:pt idx="3583">
                  <c:v>26.482100000000003</c:v>
                </c:pt>
                <c:pt idx="3584">
                  <c:v>26.482100000000003</c:v>
                </c:pt>
                <c:pt idx="3585">
                  <c:v>26.482100000000003</c:v>
                </c:pt>
                <c:pt idx="3586">
                  <c:v>26.482100000000003</c:v>
                </c:pt>
                <c:pt idx="3587">
                  <c:v>26.482100000000003</c:v>
                </c:pt>
                <c:pt idx="3588">
                  <c:v>26.482100000000003</c:v>
                </c:pt>
                <c:pt idx="3589">
                  <c:v>26.482100000000003</c:v>
                </c:pt>
                <c:pt idx="3590">
                  <c:v>26.482100000000003</c:v>
                </c:pt>
                <c:pt idx="3591">
                  <c:v>26.482100000000003</c:v>
                </c:pt>
                <c:pt idx="3592">
                  <c:v>26.482100000000003</c:v>
                </c:pt>
                <c:pt idx="3593">
                  <c:v>26.482100000000003</c:v>
                </c:pt>
                <c:pt idx="3594">
                  <c:v>26.482100000000003</c:v>
                </c:pt>
                <c:pt idx="3595">
                  <c:v>26.482100000000003</c:v>
                </c:pt>
                <c:pt idx="3596">
                  <c:v>26.482100000000003</c:v>
                </c:pt>
                <c:pt idx="3597">
                  <c:v>26.482100000000003</c:v>
                </c:pt>
                <c:pt idx="3598">
                  <c:v>26.482100000000003</c:v>
                </c:pt>
                <c:pt idx="3599">
                  <c:v>26.482100000000003</c:v>
                </c:pt>
                <c:pt idx="3600">
                  <c:v>26.482100000000003</c:v>
                </c:pt>
                <c:pt idx="3601">
                  <c:v>26.482100000000003</c:v>
                </c:pt>
                <c:pt idx="3602">
                  <c:v>26.482100000000003</c:v>
                </c:pt>
                <c:pt idx="3603">
                  <c:v>26.482100000000003</c:v>
                </c:pt>
                <c:pt idx="3604">
                  <c:v>26.482100000000003</c:v>
                </c:pt>
                <c:pt idx="3605">
                  <c:v>26.482100000000003</c:v>
                </c:pt>
                <c:pt idx="3606">
                  <c:v>26.799799999999998</c:v>
                </c:pt>
                <c:pt idx="3607">
                  <c:v>26.799799999999998</c:v>
                </c:pt>
                <c:pt idx="3608">
                  <c:v>26.799799999999998</c:v>
                </c:pt>
                <c:pt idx="3609">
                  <c:v>26.799799999999998</c:v>
                </c:pt>
                <c:pt idx="3610">
                  <c:v>26.799799999999998</c:v>
                </c:pt>
                <c:pt idx="3611">
                  <c:v>26.799799999999998</c:v>
                </c:pt>
                <c:pt idx="3612">
                  <c:v>26.799799999999998</c:v>
                </c:pt>
                <c:pt idx="3613">
                  <c:v>26.799799999999998</c:v>
                </c:pt>
                <c:pt idx="3614">
                  <c:v>26.799799999999998</c:v>
                </c:pt>
                <c:pt idx="3615">
                  <c:v>26.799799999999998</c:v>
                </c:pt>
                <c:pt idx="3616">
                  <c:v>26.799799999999998</c:v>
                </c:pt>
                <c:pt idx="3617">
                  <c:v>26.799799999999998</c:v>
                </c:pt>
                <c:pt idx="3618">
                  <c:v>26.799799999999998</c:v>
                </c:pt>
                <c:pt idx="3619">
                  <c:v>26.799799999999998</c:v>
                </c:pt>
                <c:pt idx="3620">
                  <c:v>26.799799999999998</c:v>
                </c:pt>
                <c:pt idx="3621">
                  <c:v>26.799799999999998</c:v>
                </c:pt>
                <c:pt idx="3622">
                  <c:v>26.799799999999998</c:v>
                </c:pt>
                <c:pt idx="3623">
                  <c:v>26.799799999999998</c:v>
                </c:pt>
                <c:pt idx="3624">
                  <c:v>26.910900000000002</c:v>
                </c:pt>
                <c:pt idx="3625">
                  <c:v>26.910900000000002</c:v>
                </c:pt>
                <c:pt idx="3626">
                  <c:v>26.910900000000002</c:v>
                </c:pt>
                <c:pt idx="3627">
                  <c:v>26.910900000000002</c:v>
                </c:pt>
                <c:pt idx="3628">
                  <c:v>26.910900000000002</c:v>
                </c:pt>
                <c:pt idx="3629">
                  <c:v>26.910900000000002</c:v>
                </c:pt>
                <c:pt idx="3630">
                  <c:v>26.910900000000002</c:v>
                </c:pt>
                <c:pt idx="3631">
                  <c:v>26.910900000000002</c:v>
                </c:pt>
                <c:pt idx="3632">
                  <c:v>26.910900000000002</c:v>
                </c:pt>
                <c:pt idx="3633">
                  <c:v>26.910900000000002</c:v>
                </c:pt>
                <c:pt idx="3634">
                  <c:v>26.910900000000002</c:v>
                </c:pt>
                <c:pt idx="3635">
                  <c:v>26.910900000000002</c:v>
                </c:pt>
                <c:pt idx="3636">
                  <c:v>26.910900000000002</c:v>
                </c:pt>
                <c:pt idx="3637">
                  <c:v>26.910900000000002</c:v>
                </c:pt>
                <c:pt idx="3638">
                  <c:v>26.910900000000002</c:v>
                </c:pt>
                <c:pt idx="3639">
                  <c:v>26.910900000000002</c:v>
                </c:pt>
                <c:pt idx="3640">
                  <c:v>26.910900000000002</c:v>
                </c:pt>
                <c:pt idx="3641">
                  <c:v>26.910900000000002</c:v>
                </c:pt>
                <c:pt idx="3642">
                  <c:v>26.910900000000002</c:v>
                </c:pt>
                <c:pt idx="3643">
                  <c:v>26.910900000000002</c:v>
                </c:pt>
                <c:pt idx="3644">
                  <c:v>26.910900000000002</c:v>
                </c:pt>
                <c:pt idx="3645">
                  <c:v>26.910900000000002</c:v>
                </c:pt>
                <c:pt idx="3646">
                  <c:v>26.910900000000002</c:v>
                </c:pt>
                <c:pt idx="3647">
                  <c:v>26.910900000000002</c:v>
                </c:pt>
                <c:pt idx="3648">
                  <c:v>26.910900000000002</c:v>
                </c:pt>
                <c:pt idx="3649">
                  <c:v>26.910900000000002</c:v>
                </c:pt>
                <c:pt idx="3650">
                  <c:v>26.910900000000002</c:v>
                </c:pt>
                <c:pt idx="3651">
                  <c:v>26.910900000000002</c:v>
                </c:pt>
                <c:pt idx="3652">
                  <c:v>26.910900000000002</c:v>
                </c:pt>
                <c:pt idx="3653">
                  <c:v>26.910900000000002</c:v>
                </c:pt>
                <c:pt idx="3654">
                  <c:v>26.910900000000002</c:v>
                </c:pt>
                <c:pt idx="3655">
                  <c:v>26.910900000000002</c:v>
                </c:pt>
                <c:pt idx="3656">
                  <c:v>26.910900000000002</c:v>
                </c:pt>
                <c:pt idx="3657">
                  <c:v>26.910900000000002</c:v>
                </c:pt>
                <c:pt idx="3658">
                  <c:v>26.910900000000002</c:v>
                </c:pt>
                <c:pt idx="3659">
                  <c:v>26.910900000000002</c:v>
                </c:pt>
                <c:pt idx="3660">
                  <c:v>26.910900000000002</c:v>
                </c:pt>
                <c:pt idx="3661">
                  <c:v>26.910900000000002</c:v>
                </c:pt>
                <c:pt idx="3662">
                  <c:v>26.910900000000002</c:v>
                </c:pt>
                <c:pt idx="3663">
                  <c:v>26.910900000000002</c:v>
                </c:pt>
                <c:pt idx="3664">
                  <c:v>26.910900000000002</c:v>
                </c:pt>
                <c:pt idx="3665">
                  <c:v>26.910900000000002</c:v>
                </c:pt>
                <c:pt idx="3666">
                  <c:v>26.910900000000002</c:v>
                </c:pt>
                <c:pt idx="3667">
                  <c:v>26.910900000000002</c:v>
                </c:pt>
                <c:pt idx="3668">
                  <c:v>26.910900000000002</c:v>
                </c:pt>
                <c:pt idx="3669">
                  <c:v>26.910900000000002</c:v>
                </c:pt>
                <c:pt idx="3670">
                  <c:v>26.910900000000002</c:v>
                </c:pt>
                <c:pt idx="3671">
                  <c:v>26.910900000000002</c:v>
                </c:pt>
                <c:pt idx="3672">
                  <c:v>26.910900000000002</c:v>
                </c:pt>
                <c:pt idx="3673">
                  <c:v>26.910900000000002</c:v>
                </c:pt>
                <c:pt idx="3674">
                  <c:v>26.910900000000002</c:v>
                </c:pt>
                <c:pt idx="3675">
                  <c:v>26.910900000000002</c:v>
                </c:pt>
                <c:pt idx="3676">
                  <c:v>26.910900000000002</c:v>
                </c:pt>
                <c:pt idx="3677">
                  <c:v>26.910900000000002</c:v>
                </c:pt>
                <c:pt idx="3678">
                  <c:v>26.910900000000002</c:v>
                </c:pt>
                <c:pt idx="3679">
                  <c:v>26.910900000000002</c:v>
                </c:pt>
                <c:pt idx="3680">
                  <c:v>26.910900000000002</c:v>
                </c:pt>
                <c:pt idx="3681">
                  <c:v>26.910900000000002</c:v>
                </c:pt>
                <c:pt idx="3682">
                  <c:v>26.910900000000002</c:v>
                </c:pt>
                <c:pt idx="3683">
                  <c:v>26.910900000000002</c:v>
                </c:pt>
                <c:pt idx="3684">
                  <c:v>26.910900000000002</c:v>
                </c:pt>
                <c:pt idx="3685">
                  <c:v>26.910900000000002</c:v>
                </c:pt>
                <c:pt idx="3686">
                  <c:v>27.137999999999998</c:v>
                </c:pt>
                <c:pt idx="3687">
                  <c:v>27.137999999999998</c:v>
                </c:pt>
                <c:pt idx="3688">
                  <c:v>27.137999999999998</c:v>
                </c:pt>
                <c:pt idx="3689">
                  <c:v>27.137999999999998</c:v>
                </c:pt>
                <c:pt idx="3690">
                  <c:v>27.137999999999998</c:v>
                </c:pt>
                <c:pt idx="3691">
                  <c:v>27.2425</c:v>
                </c:pt>
                <c:pt idx="3692">
                  <c:v>27.2425</c:v>
                </c:pt>
                <c:pt idx="3693">
                  <c:v>27.2425</c:v>
                </c:pt>
                <c:pt idx="3694">
                  <c:v>27.2425</c:v>
                </c:pt>
                <c:pt idx="3695">
                  <c:v>27.2425</c:v>
                </c:pt>
                <c:pt idx="3696">
                  <c:v>27.2425</c:v>
                </c:pt>
                <c:pt idx="3697">
                  <c:v>27.2425</c:v>
                </c:pt>
                <c:pt idx="3698">
                  <c:v>27.2425</c:v>
                </c:pt>
                <c:pt idx="3699">
                  <c:v>27.2425</c:v>
                </c:pt>
                <c:pt idx="3700">
                  <c:v>27.2425</c:v>
                </c:pt>
                <c:pt idx="3701">
                  <c:v>27.2425</c:v>
                </c:pt>
                <c:pt idx="3702">
                  <c:v>27.2425</c:v>
                </c:pt>
                <c:pt idx="3703">
                  <c:v>27.2425</c:v>
                </c:pt>
                <c:pt idx="3704">
                  <c:v>27.2425</c:v>
                </c:pt>
                <c:pt idx="3705">
                  <c:v>27.2425</c:v>
                </c:pt>
                <c:pt idx="3706">
                  <c:v>27.2425</c:v>
                </c:pt>
                <c:pt idx="3707">
                  <c:v>27.2425</c:v>
                </c:pt>
                <c:pt idx="3708">
                  <c:v>27.2425</c:v>
                </c:pt>
                <c:pt idx="3709">
                  <c:v>27.2425</c:v>
                </c:pt>
                <c:pt idx="3710">
                  <c:v>27.2425</c:v>
                </c:pt>
                <c:pt idx="3711">
                  <c:v>27.2425</c:v>
                </c:pt>
                <c:pt idx="3712">
                  <c:v>27.2425</c:v>
                </c:pt>
                <c:pt idx="3713">
                  <c:v>27.2425</c:v>
                </c:pt>
                <c:pt idx="3714">
                  <c:v>27.2425</c:v>
                </c:pt>
                <c:pt idx="3715">
                  <c:v>27.2425</c:v>
                </c:pt>
                <c:pt idx="3716">
                  <c:v>27.2425</c:v>
                </c:pt>
                <c:pt idx="3717">
                  <c:v>27.2425</c:v>
                </c:pt>
                <c:pt idx="3718">
                  <c:v>27.2425</c:v>
                </c:pt>
                <c:pt idx="3719">
                  <c:v>27.2425</c:v>
                </c:pt>
                <c:pt idx="3720">
                  <c:v>27.2425</c:v>
                </c:pt>
                <c:pt idx="3721">
                  <c:v>27.2425</c:v>
                </c:pt>
                <c:pt idx="3722">
                  <c:v>27.2425</c:v>
                </c:pt>
                <c:pt idx="3723">
                  <c:v>27.2425</c:v>
                </c:pt>
                <c:pt idx="3724">
                  <c:v>27.2425</c:v>
                </c:pt>
                <c:pt idx="3725">
                  <c:v>27.2425</c:v>
                </c:pt>
                <c:pt idx="3726">
                  <c:v>27.2425</c:v>
                </c:pt>
                <c:pt idx="3727">
                  <c:v>27.2425</c:v>
                </c:pt>
                <c:pt idx="3728">
                  <c:v>27.2425</c:v>
                </c:pt>
                <c:pt idx="3729">
                  <c:v>27.2425</c:v>
                </c:pt>
                <c:pt idx="3730">
                  <c:v>27.2425</c:v>
                </c:pt>
                <c:pt idx="3731">
                  <c:v>27.2425</c:v>
                </c:pt>
                <c:pt idx="3732">
                  <c:v>27.2425</c:v>
                </c:pt>
                <c:pt idx="3733">
                  <c:v>27.2425</c:v>
                </c:pt>
                <c:pt idx="3734">
                  <c:v>27.2425</c:v>
                </c:pt>
                <c:pt idx="3735">
                  <c:v>27.2425</c:v>
                </c:pt>
                <c:pt idx="3736">
                  <c:v>27.2425</c:v>
                </c:pt>
                <c:pt idx="3737">
                  <c:v>27.2425</c:v>
                </c:pt>
                <c:pt idx="3738">
                  <c:v>27.2425</c:v>
                </c:pt>
                <c:pt idx="3739">
                  <c:v>27.2425</c:v>
                </c:pt>
                <c:pt idx="3740">
                  <c:v>27.2425</c:v>
                </c:pt>
                <c:pt idx="3741">
                  <c:v>27.2425</c:v>
                </c:pt>
                <c:pt idx="3742">
                  <c:v>27.2425</c:v>
                </c:pt>
                <c:pt idx="3743">
                  <c:v>27.2425</c:v>
                </c:pt>
                <c:pt idx="3744">
                  <c:v>27.2425</c:v>
                </c:pt>
                <c:pt idx="3745">
                  <c:v>27.2425</c:v>
                </c:pt>
                <c:pt idx="3746">
                  <c:v>27.2425</c:v>
                </c:pt>
                <c:pt idx="3747">
                  <c:v>27.2425</c:v>
                </c:pt>
                <c:pt idx="3748">
                  <c:v>27.2425</c:v>
                </c:pt>
                <c:pt idx="3749">
                  <c:v>27.2425</c:v>
                </c:pt>
                <c:pt idx="3750">
                  <c:v>27.2425</c:v>
                </c:pt>
                <c:pt idx="3751">
                  <c:v>27.2425</c:v>
                </c:pt>
                <c:pt idx="3752">
                  <c:v>27.2425</c:v>
                </c:pt>
                <c:pt idx="3753">
                  <c:v>27.2425</c:v>
                </c:pt>
                <c:pt idx="3754">
                  <c:v>27.2425</c:v>
                </c:pt>
                <c:pt idx="3755">
                  <c:v>27.2425</c:v>
                </c:pt>
                <c:pt idx="3756">
                  <c:v>27.2425</c:v>
                </c:pt>
                <c:pt idx="3757">
                  <c:v>27.2425</c:v>
                </c:pt>
                <c:pt idx="3758">
                  <c:v>27.2425</c:v>
                </c:pt>
                <c:pt idx="3759">
                  <c:v>27.2425</c:v>
                </c:pt>
                <c:pt idx="3760">
                  <c:v>27.2425</c:v>
                </c:pt>
                <c:pt idx="3761">
                  <c:v>27.2425</c:v>
                </c:pt>
                <c:pt idx="3762">
                  <c:v>27.2425</c:v>
                </c:pt>
                <c:pt idx="3763">
                  <c:v>27.370100000000001</c:v>
                </c:pt>
                <c:pt idx="3764">
                  <c:v>27.370100000000001</c:v>
                </c:pt>
                <c:pt idx="3765">
                  <c:v>27.370100000000001</c:v>
                </c:pt>
                <c:pt idx="3766">
                  <c:v>27.370100000000001</c:v>
                </c:pt>
                <c:pt idx="3767">
                  <c:v>27.370100000000001</c:v>
                </c:pt>
                <c:pt idx="3768">
                  <c:v>27.370100000000001</c:v>
                </c:pt>
                <c:pt idx="3769">
                  <c:v>27.370100000000001</c:v>
                </c:pt>
                <c:pt idx="3770">
                  <c:v>27.370100000000001</c:v>
                </c:pt>
                <c:pt idx="3771">
                  <c:v>27.370100000000001</c:v>
                </c:pt>
                <c:pt idx="3772">
                  <c:v>27.370100000000001</c:v>
                </c:pt>
                <c:pt idx="3773">
                  <c:v>27.370100000000001</c:v>
                </c:pt>
                <c:pt idx="3774">
                  <c:v>27.370100000000001</c:v>
                </c:pt>
                <c:pt idx="3775">
                  <c:v>27.370100000000001</c:v>
                </c:pt>
                <c:pt idx="3776">
                  <c:v>27.370100000000001</c:v>
                </c:pt>
                <c:pt idx="3777">
                  <c:v>27.370100000000001</c:v>
                </c:pt>
                <c:pt idx="3778">
                  <c:v>27.370100000000001</c:v>
                </c:pt>
                <c:pt idx="3779">
                  <c:v>27.370100000000001</c:v>
                </c:pt>
                <c:pt idx="3780">
                  <c:v>27.370100000000001</c:v>
                </c:pt>
                <c:pt idx="3781">
                  <c:v>27.370100000000001</c:v>
                </c:pt>
                <c:pt idx="3782">
                  <c:v>27.370100000000001</c:v>
                </c:pt>
                <c:pt idx="3783">
                  <c:v>27.370100000000001</c:v>
                </c:pt>
                <c:pt idx="3784">
                  <c:v>27.370100000000001</c:v>
                </c:pt>
                <c:pt idx="3785">
                  <c:v>27.370100000000001</c:v>
                </c:pt>
                <c:pt idx="3786">
                  <c:v>27.370100000000001</c:v>
                </c:pt>
                <c:pt idx="3787">
                  <c:v>27.370100000000001</c:v>
                </c:pt>
                <c:pt idx="3788">
                  <c:v>27.370100000000001</c:v>
                </c:pt>
                <c:pt idx="3789">
                  <c:v>27.370100000000001</c:v>
                </c:pt>
                <c:pt idx="3790">
                  <c:v>27.370100000000001</c:v>
                </c:pt>
                <c:pt idx="3791">
                  <c:v>27.370100000000001</c:v>
                </c:pt>
                <c:pt idx="3792">
                  <c:v>27.370100000000001</c:v>
                </c:pt>
                <c:pt idx="3793">
                  <c:v>27.578100000000003</c:v>
                </c:pt>
                <c:pt idx="3794">
                  <c:v>27.578100000000003</c:v>
                </c:pt>
                <c:pt idx="3795">
                  <c:v>27.578100000000003</c:v>
                </c:pt>
                <c:pt idx="3796">
                  <c:v>27.578100000000003</c:v>
                </c:pt>
                <c:pt idx="3797">
                  <c:v>27.578100000000003</c:v>
                </c:pt>
                <c:pt idx="3798">
                  <c:v>27.578100000000003</c:v>
                </c:pt>
                <c:pt idx="3799">
                  <c:v>27.578100000000003</c:v>
                </c:pt>
                <c:pt idx="3800">
                  <c:v>27.578100000000003</c:v>
                </c:pt>
                <c:pt idx="3801">
                  <c:v>27.578100000000003</c:v>
                </c:pt>
                <c:pt idx="3802">
                  <c:v>27.595499999999998</c:v>
                </c:pt>
                <c:pt idx="3803">
                  <c:v>27.595499999999998</c:v>
                </c:pt>
                <c:pt idx="3804">
                  <c:v>27.686100000000003</c:v>
                </c:pt>
                <c:pt idx="3805">
                  <c:v>27.686100000000003</c:v>
                </c:pt>
                <c:pt idx="3806">
                  <c:v>27.686100000000003</c:v>
                </c:pt>
                <c:pt idx="3807">
                  <c:v>27.686100000000003</c:v>
                </c:pt>
                <c:pt idx="3808">
                  <c:v>27.686100000000003</c:v>
                </c:pt>
                <c:pt idx="3809">
                  <c:v>27.686100000000003</c:v>
                </c:pt>
                <c:pt idx="3810">
                  <c:v>27.686100000000003</c:v>
                </c:pt>
                <c:pt idx="3811">
                  <c:v>27.686100000000003</c:v>
                </c:pt>
                <c:pt idx="3812">
                  <c:v>27.686100000000003</c:v>
                </c:pt>
                <c:pt idx="3813">
                  <c:v>27.686100000000003</c:v>
                </c:pt>
                <c:pt idx="3814">
                  <c:v>27.686100000000003</c:v>
                </c:pt>
                <c:pt idx="3815">
                  <c:v>27.686100000000003</c:v>
                </c:pt>
                <c:pt idx="3816">
                  <c:v>27.686100000000003</c:v>
                </c:pt>
                <c:pt idx="3817">
                  <c:v>27.686100000000003</c:v>
                </c:pt>
                <c:pt idx="3818">
                  <c:v>27.686100000000003</c:v>
                </c:pt>
                <c:pt idx="3819">
                  <c:v>27.686100000000003</c:v>
                </c:pt>
                <c:pt idx="3820">
                  <c:v>27.686100000000003</c:v>
                </c:pt>
                <c:pt idx="3821">
                  <c:v>27.686100000000003</c:v>
                </c:pt>
                <c:pt idx="3822">
                  <c:v>27.686100000000003</c:v>
                </c:pt>
                <c:pt idx="3823">
                  <c:v>27.686100000000003</c:v>
                </c:pt>
                <c:pt idx="3824">
                  <c:v>27.686100000000003</c:v>
                </c:pt>
                <c:pt idx="3825">
                  <c:v>27.686100000000003</c:v>
                </c:pt>
                <c:pt idx="3826">
                  <c:v>27.686100000000003</c:v>
                </c:pt>
                <c:pt idx="3827">
                  <c:v>27.686100000000003</c:v>
                </c:pt>
                <c:pt idx="3828">
                  <c:v>27.686100000000003</c:v>
                </c:pt>
                <c:pt idx="3829">
                  <c:v>27.686100000000003</c:v>
                </c:pt>
                <c:pt idx="3830">
                  <c:v>27.686100000000003</c:v>
                </c:pt>
                <c:pt idx="3831">
                  <c:v>27.686100000000003</c:v>
                </c:pt>
                <c:pt idx="3832">
                  <c:v>27.686100000000003</c:v>
                </c:pt>
                <c:pt idx="3833">
                  <c:v>27.686100000000003</c:v>
                </c:pt>
                <c:pt idx="3834">
                  <c:v>27.686100000000003</c:v>
                </c:pt>
                <c:pt idx="3835">
                  <c:v>27.686100000000003</c:v>
                </c:pt>
                <c:pt idx="3836">
                  <c:v>27.686100000000003</c:v>
                </c:pt>
                <c:pt idx="3837">
                  <c:v>27.686100000000003</c:v>
                </c:pt>
                <c:pt idx="3838">
                  <c:v>27.686100000000003</c:v>
                </c:pt>
                <c:pt idx="3839">
                  <c:v>27.686100000000003</c:v>
                </c:pt>
                <c:pt idx="3840">
                  <c:v>27.686100000000003</c:v>
                </c:pt>
                <c:pt idx="3841">
                  <c:v>27.686100000000003</c:v>
                </c:pt>
                <c:pt idx="3842">
                  <c:v>27.686100000000003</c:v>
                </c:pt>
                <c:pt idx="3843">
                  <c:v>27.686100000000003</c:v>
                </c:pt>
                <c:pt idx="3844">
                  <c:v>27.686100000000003</c:v>
                </c:pt>
                <c:pt idx="3845">
                  <c:v>27.686100000000003</c:v>
                </c:pt>
                <c:pt idx="3846">
                  <c:v>27.686100000000003</c:v>
                </c:pt>
                <c:pt idx="3847">
                  <c:v>27.686100000000003</c:v>
                </c:pt>
                <c:pt idx="3848">
                  <c:v>27.686100000000003</c:v>
                </c:pt>
                <c:pt idx="3849">
                  <c:v>27.686100000000003</c:v>
                </c:pt>
                <c:pt idx="3850">
                  <c:v>27.686100000000003</c:v>
                </c:pt>
                <c:pt idx="3851">
                  <c:v>27.686100000000003</c:v>
                </c:pt>
                <c:pt idx="3852">
                  <c:v>27.686100000000003</c:v>
                </c:pt>
                <c:pt idx="3853">
                  <c:v>28.008499999999998</c:v>
                </c:pt>
                <c:pt idx="3854">
                  <c:v>28.008499999999998</c:v>
                </c:pt>
                <c:pt idx="3855">
                  <c:v>28.008499999999998</c:v>
                </c:pt>
                <c:pt idx="3856">
                  <c:v>28.008499999999998</c:v>
                </c:pt>
                <c:pt idx="3857">
                  <c:v>28.008499999999998</c:v>
                </c:pt>
                <c:pt idx="3858">
                  <c:v>28.008499999999998</c:v>
                </c:pt>
                <c:pt idx="3859">
                  <c:v>28.008499999999998</c:v>
                </c:pt>
                <c:pt idx="3860">
                  <c:v>28.008499999999998</c:v>
                </c:pt>
                <c:pt idx="3861">
                  <c:v>28.008499999999998</c:v>
                </c:pt>
                <c:pt idx="3862">
                  <c:v>28.008499999999998</c:v>
                </c:pt>
                <c:pt idx="3863">
                  <c:v>28.008499999999998</c:v>
                </c:pt>
                <c:pt idx="3864">
                  <c:v>28.008499999999998</c:v>
                </c:pt>
                <c:pt idx="3865">
                  <c:v>28.008499999999998</c:v>
                </c:pt>
                <c:pt idx="3866">
                  <c:v>28.008499999999998</c:v>
                </c:pt>
                <c:pt idx="3867">
                  <c:v>28.008499999999998</c:v>
                </c:pt>
                <c:pt idx="3868">
                  <c:v>28.008499999999998</c:v>
                </c:pt>
                <c:pt idx="3869">
                  <c:v>28.008499999999998</c:v>
                </c:pt>
                <c:pt idx="3870">
                  <c:v>28.008499999999998</c:v>
                </c:pt>
                <c:pt idx="3871">
                  <c:v>28.008499999999998</c:v>
                </c:pt>
                <c:pt idx="3872">
                  <c:v>28.008499999999998</c:v>
                </c:pt>
                <c:pt idx="3873">
                  <c:v>28.008499999999998</c:v>
                </c:pt>
                <c:pt idx="3874">
                  <c:v>28.008499999999998</c:v>
                </c:pt>
                <c:pt idx="3875">
                  <c:v>28.008499999999998</c:v>
                </c:pt>
                <c:pt idx="3876">
                  <c:v>28.008499999999998</c:v>
                </c:pt>
                <c:pt idx="3877">
                  <c:v>28.008499999999998</c:v>
                </c:pt>
                <c:pt idx="3878">
                  <c:v>28.008499999999998</c:v>
                </c:pt>
                <c:pt idx="3879">
                  <c:v>28.008499999999998</c:v>
                </c:pt>
                <c:pt idx="3880">
                  <c:v>28.008499999999998</c:v>
                </c:pt>
                <c:pt idx="3881">
                  <c:v>28.008499999999998</c:v>
                </c:pt>
                <c:pt idx="3882">
                  <c:v>28.008499999999998</c:v>
                </c:pt>
                <c:pt idx="3883">
                  <c:v>28.008499999999998</c:v>
                </c:pt>
                <c:pt idx="3884">
                  <c:v>28.008499999999998</c:v>
                </c:pt>
                <c:pt idx="3885">
                  <c:v>28.008499999999998</c:v>
                </c:pt>
                <c:pt idx="3886">
                  <c:v>28.008499999999998</c:v>
                </c:pt>
                <c:pt idx="3887">
                  <c:v>28.008499999999998</c:v>
                </c:pt>
                <c:pt idx="3888">
                  <c:v>28.008499999999998</c:v>
                </c:pt>
                <c:pt idx="3889">
                  <c:v>28.008499999999998</c:v>
                </c:pt>
                <c:pt idx="3890">
                  <c:v>28.008499999999998</c:v>
                </c:pt>
                <c:pt idx="3891">
                  <c:v>28.008499999999998</c:v>
                </c:pt>
                <c:pt idx="3892">
                  <c:v>28.008499999999998</c:v>
                </c:pt>
                <c:pt idx="3893">
                  <c:v>28.008499999999998</c:v>
                </c:pt>
                <c:pt idx="3894">
                  <c:v>28.008499999999998</c:v>
                </c:pt>
                <c:pt idx="3895">
                  <c:v>28.008499999999998</c:v>
                </c:pt>
                <c:pt idx="3896">
                  <c:v>28.008499999999998</c:v>
                </c:pt>
                <c:pt idx="3897">
                  <c:v>28.008499999999998</c:v>
                </c:pt>
                <c:pt idx="3898">
                  <c:v>28.008499999999998</c:v>
                </c:pt>
                <c:pt idx="3899">
                  <c:v>28.008499999999998</c:v>
                </c:pt>
                <c:pt idx="3900">
                  <c:v>28.008499999999998</c:v>
                </c:pt>
                <c:pt idx="3901">
                  <c:v>28.008499999999998</c:v>
                </c:pt>
                <c:pt idx="3902">
                  <c:v>28.008499999999998</c:v>
                </c:pt>
                <c:pt idx="3903">
                  <c:v>28.008499999999998</c:v>
                </c:pt>
                <c:pt idx="3904">
                  <c:v>28.008499999999998</c:v>
                </c:pt>
                <c:pt idx="3905">
                  <c:v>28.008499999999998</c:v>
                </c:pt>
                <c:pt idx="3906">
                  <c:v>28.008499999999998</c:v>
                </c:pt>
                <c:pt idx="3907">
                  <c:v>28.008499999999998</c:v>
                </c:pt>
                <c:pt idx="3908">
                  <c:v>28.008499999999998</c:v>
                </c:pt>
                <c:pt idx="3909">
                  <c:v>28.008499999999998</c:v>
                </c:pt>
                <c:pt idx="3910">
                  <c:v>28.008499999999998</c:v>
                </c:pt>
                <c:pt idx="3911">
                  <c:v>28.008499999999998</c:v>
                </c:pt>
                <c:pt idx="3912">
                  <c:v>28.008499999999998</c:v>
                </c:pt>
                <c:pt idx="3913">
                  <c:v>28.008499999999998</c:v>
                </c:pt>
                <c:pt idx="3914">
                  <c:v>28.008499999999998</c:v>
                </c:pt>
                <c:pt idx="3915">
                  <c:v>28.008499999999998</c:v>
                </c:pt>
                <c:pt idx="3916">
                  <c:v>28.008499999999998</c:v>
                </c:pt>
                <c:pt idx="3917">
                  <c:v>28.008499999999998</c:v>
                </c:pt>
                <c:pt idx="3918">
                  <c:v>28.008499999999998</c:v>
                </c:pt>
                <c:pt idx="3919">
                  <c:v>28.008499999999998</c:v>
                </c:pt>
                <c:pt idx="3920">
                  <c:v>28.008499999999998</c:v>
                </c:pt>
                <c:pt idx="3921">
                  <c:v>28.008499999999998</c:v>
                </c:pt>
                <c:pt idx="3922">
                  <c:v>28.008499999999998</c:v>
                </c:pt>
                <c:pt idx="3923">
                  <c:v>28.1326</c:v>
                </c:pt>
                <c:pt idx="3924">
                  <c:v>28.1326</c:v>
                </c:pt>
                <c:pt idx="3925">
                  <c:v>28.1326</c:v>
                </c:pt>
                <c:pt idx="3926">
                  <c:v>28.1326</c:v>
                </c:pt>
                <c:pt idx="3927">
                  <c:v>28.1326</c:v>
                </c:pt>
                <c:pt idx="3928">
                  <c:v>28.1326</c:v>
                </c:pt>
                <c:pt idx="3929">
                  <c:v>28.1326</c:v>
                </c:pt>
                <c:pt idx="3930">
                  <c:v>28.1326</c:v>
                </c:pt>
                <c:pt idx="3931">
                  <c:v>28.1326</c:v>
                </c:pt>
                <c:pt idx="3932">
                  <c:v>28.1326</c:v>
                </c:pt>
                <c:pt idx="3933">
                  <c:v>28.1326</c:v>
                </c:pt>
                <c:pt idx="3934">
                  <c:v>28.1326</c:v>
                </c:pt>
                <c:pt idx="3935">
                  <c:v>28.1326</c:v>
                </c:pt>
                <c:pt idx="3936">
                  <c:v>28.1326</c:v>
                </c:pt>
                <c:pt idx="3937">
                  <c:v>28.1326</c:v>
                </c:pt>
                <c:pt idx="3938">
                  <c:v>28.1326</c:v>
                </c:pt>
                <c:pt idx="3939">
                  <c:v>28.1326</c:v>
                </c:pt>
                <c:pt idx="3940">
                  <c:v>28.1326</c:v>
                </c:pt>
                <c:pt idx="3941">
                  <c:v>28.1326</c:v>
                </c:pt>
                <c:pt idx="3942">
                  <c:v>28.1326</c:v>
                </c:pt>
                <c:pt idx="3943">
                  <c:v>28.1326</c:v>
                </c:pt>
                <c:pt idx="3944">
                  <c:v>28.1326</c:v>
                </c:pt>
                <c:pt idx="3945">
                  <c:v>28.1326</c:v>
                </c:pt>
                <c:pt idx="3946">
                  <c:v>28.1326</c:v>
                </c:pt>
                <c:pt idx="3947">
                  <c:v>28.1326</c:v>
                </c:pt>
                <c:pt idx="3948">
                  <c:v>28.1326</c:v>
                </c:pt>
                <c:pt idx="3949">
                  <c:v>28.1326</c:v>
                </c:pt>
                <c:pt idx="3950">
                  <c:v>28.1326</c:v>
                </c:pt>
                <c:pt idx="3951">
                  <c:v>28.1326</c:v>
                </c:pt>
                <c:pt idx="3952">
                  <c:v>28.1326</c:v>
                </c:pt>
                <c:pt idx="3953">
                  <c:v>28.1326</c:v>
                </c:pt>
                <c:pt idx="3954">
                  <c:v>28.1326</c:v>
                </c:pt>
                <c:pt idx="3955">
                  <c:v>28.1326</c:v>
                </c:pt>
                <c:pt idx="3956">
                  <c:v>28.1326</c:v>
                </c:pt>
                <c:pt idx="3957">
                  <c:v>28.1326</c:v>
                </c:pt>
                <c:pt idx="3958">
                  <c:v>28.1326</c:v>
                </c:pt>
                <c:pt idx="3959">
                  <c:v>28.1326</c:v>
                </c:pt>
                <c:pt idx="3960">
                  <c:v>28.1326</c:v>
                </c:pt>
                <c:pt idx="3961">
                  <c:v>28.351900000000001</c:v>
                </c:pt>
                <c:pt idx="3962">
                  <c:v>28.351900000000001</c:v>
                </c:pt>
                <c:pt idx="3963">
                  <c:v>28.351900000000001</c:v>
                </c:pt>
                <c:pt idx="3964">
                  <c:v>28.351900000000001</c:v>
                </c:pt>
                <c:pt idx="3965">
                  <c:v>28.351900000000001</c:v>
                </c:pt>
                <c:pt idx="3966">
                  <c:v>28.351900000000001</c:v>
                </c:pt>
                <c:pt idx="3967">
                  <c:v>28.351900000000001</c:v>
                </c:pt>
                <c:pt idx="3968">
                  <c:v>28.351900000000001</c:v>
                </c:pt>
                <c:pt idx="3969">
                  <c:v>28.351900000000001</c:v>
                </c:pt>
                <c:pt idx="3970">
                  <c:v>28.351900000000001</c:v>
                </c:pt>
                <c:pt idx="3971">
                  <c:v>28.351900000000001</c:v>
                </c:pt>
                <c:pt idx="3972">
                  <c:v>28.351900000000001</c:v>
                </c:pt>
                <c:pt idx="3973">
                  <c:v>28.351900000000001</c:v>
                </c:pt>
                <c:pt idx="3974">
                  <c:v>28.351900000000001</c:v>
                </c:pt>
                <c:pt idx="3975">
                  <c:v>28.351900000000001</c:v>
                </c:pt>
                <c:pt idx="3976">
                  <c:v>28.351900000000001</c:v>
                </c:pt>
                <c:pt idx="3977">
                  <c:v>28.351900000000001</c:v>
                </c:pt>
                <c:pt idx="3978">
                  <c:v>28.351900000000001</c:v>
                </c:pt>
                <c:pt idx="3979">
                  <c:v>28.351900000000001</c:v>
                </c:pt>
                <c:pt idx="3980">
                  <c:v>28.351900000000001</c:v>
                </c:pt>
                <c:pt idx="3981">
                  <c:v>28.351900000000001</c:v>
                </c:pt>
                <c:pt idx="3982">
                  <c:v>28.351900000000001</c:v>
                </c:pt>
                <c:pt idx="3983">
                  <c:v>28.351900000000001</c:v>
                </c:pt>
                <c:pt idx="3984">
                  <c:v>28.351900000000001</c:v>
                </c:pt>
                <c:pt idx="3985">
                  <c:v>28.351900000000001</c:v>
                </c:pt>
                <c:pt idx="3986">
                  <c:v>28.351900000000001</c:v>
                </c:pt>
                <c:pt idx="3987">
                  <c:v>28.351900000000001</c:v>
                </c:pt>
                <c:pt idx="3988">
                  <c:v>28.351900000000001</c:v>
                </c:pt>
                <c:pt idx="3989">
                  <c:v>28.351900000000001</c:v>
                </c:pt>
                <c:pt idx="3990">
                  <c:v>28.351900000000001</c:v>
                </c:pt>
                <c:pt idx="3991">
                  <c:v>28.351900000000001</c:v>
                </c:pt>
                <c:pt idx="3992">
                  <c:v>28.351900000000001</c:v>
                </c:pt>
                <c:pt idx="3993">
                  <c:v>28.351900000000001</c:v>
                </c:pt>
                <c:pt idx="3994">
                  <c:v>28.351900000000001</c:v>
                </c:pt>
                <c:pt idx="3995">
                  <c:v>28.351900000000001</c:v>
                </c:pt>
                <c:pt idx="3996">
                  <c:v>28.351900000000001</c:v>
                </c:pt>
                <c:pt idx="3997">
                  <c:v>28.351900000000001</c:v>
                </c:pt>
                <c:pt idx="3998">
                  <c:v>28.351900000000001</c:v>
                </c:pt>
                <c:pt idx="3999">
                  <c:v>28.351900000000001</c:v>
                </c:pt>
                <c:pt idx="4000">
                  <c:v>28.351900000000001</c:v>
                </c:pt>
                <c:pt idx="4001">
                  <c:v>28.351900000000001</c:v>
                </c:pt>
                <c:pt idx="4002">
                  <c:v>28.351900000000001</c:v>
                </c:pt>
                <c:pt idx="4003">
                  <c:v>28.351900000000001</c:v>
                </c:pt>
                <c:pt idx="4004">
                  <c:v>28.351900000000001</c:v>
                </c:pt>
                <c:pt idx="4005">
                  <c:v>28.351900000000001</c:v>
                </c:pt>
                <c:pt idx="4006">
                  <c:v>28.351900000000001</c:v>
                </c:pt>
                <c:pt idx="4007">
                  <c:v>28.351900000000001</c:v>
                </c:pt>
                <c:pt idx="4008">
                  <c:v>28.469100000000001</c:v>
                </c:pt>
                <c:pt idx="4009">
                  <c:v>28.469100000000001</c:v>
                </c:pt>
                <c:pt idx="4010">
                  <c:v>28.469100000000001</c:v>
                </c:pt>
                <c:pt idx="4011">
                  <c:v>28.469100000000001</c:v>
                </c:pt>
                <c:pt idx="4012">
                  <c:v>28.469100000000001</c:v>
                </c:pt>
                <c:pt idx="4013">
                  <c:v>28.469100000000001</c:v>
                </c:pt>
                <c:pt idx="4014">
                  <c:v>28.469100000000001</c:v>
                </c:pt>
                <c:pt idx="4015">
                  <c:v>28.469100000000001</c:v>
                </c:pt>
                <c:pt idx="4016">
                  <c:v>28.469100000000001</c:v>
                </c:pt>
                <c:pt idx="4017">
                  <c:v>28.469100000000001</c:v>
                </c:pt>
                <c:pt idx="4018">
                  <c:v>28.469100000000001</c:v>
                </c:pt>
                <c:pt idx="4019">
                  <c:v>28.469100000000001</c:v>
                </c:pt>
                <c:pt idx="4020">
                  <c:v>28.469100000000001</c:v>
                </c:pt>
                <c:pt idx="4021">
                  <c:v>28.469100000000001</c:v>
                </c:pt>
                <c:pt idx="4022">
                  <c:v>28.469100000000001</c:v>
                </c:pt>
                <c:pt idx="4023">
                  <c:v>28.469100000000001</c:v>
                </c:pt>
                <c:pt idx="4024">
                  <c:v>28.469100000000001</c:v>
                </c:pt>
                <c:pt idx="4025">
                  <c:v>28.469100000000001</c:v>
                </c:pt>
                <c:pt idx="4026">
                  <c:v>28.469100000000001</c:v>
                </c:pt>
                <c:pt idx="4027">
                  <c:v>28.469100000000001</c:v>
                </c:pt>
                <c:pt idx="4028">
                  <c:v>28.469100000000001</c:v>
                </c:pt>
                <c:pt idx="4029">
                  <c:v>28.469100000000001</c:v>
                </c:pt>
                <c:pt idx="4030">
                  <c:v>28.469100000000001</c:v>
                </c:pt>
                <c:pt idx="4031">
                  <c:v>28.469100000000001</c:v>
                </c:pt>
                <c:pt idx="4032">
                  <c:v>28.469100000000001</c:v>
                </c:pt>
                <c:pt idx="4033">
                  <c:v>28.469100000000001</c:v>
                </c:pt>
                <c:pt idx="4034">
                  <c:v>28.469100000000001</c:v>
                </c:pt>
                <c:pt idx="4035">
                  <c:v>28.469100000000001</c:v>
                </c:pt>
                <c:pt idx="4036">
                  <c:v>28.469100000000001</c:v>
                </c:pt>
                <c:pt idx="4037">
                  <c:v>28.469100000000001</c:v>
                </c:pt>
                <c:pt idx="4038">
                  <c:v>28.469100000000001</c:v>
                </c:pt>
                <c:pt idx="4039">
                  <c:v>28.469100000000001</c:v>
                </c:pt>
                <c:pt idx="4040">
                  <c:v>28.469100000000001</c:v>
                </c:pt>
                <c:pt idx="4041">
                  <c:v>28.469100000000001</c:v>
                </c:pt>
                <c:pt idx="4042">
                  <c:v>28.469100000000001</c:v>
                </c:pt>
                <c:pt idx="4043">
                  <c:v>28.469100000000001</c:v>
                </c:pt>
                <c:pt idx="4044">
                  <c:v>28.469100000000001</c:v>
                </c:pt>
                <c:pt idx="4045">
                  <c:v>28.469100000000001</c:v>
                </c:pt>
                <c:pt idx="4046">
                  <c:v>28.469100000000001</c:v>
                </c:pt>
                <c:pt idx="4047">
                  <c:v>28.469100000000001</c:v>
                </c:pt>
                <c:pt idx="4048">
                  <c:v>28.469100000000001</c:v>
                </c:pt>
                <c:pt idx="4049">
                  <c:v>28.779599999999999</c:v>
                </c:pt>
                <c:pt idx="4050">
                  <c:v>28.779599999999999</c:v>
                </c:pt>
                <c:pt idx="4051">
                  <c:v>28.779599999999999</c:v>
                </c:pt>
                <c:pt idx="4052">
                  <c:v>28.779599999999999</c:v>
                </c:pt>
                <c:pt idx="4053">
                  <c:v>28.779599999999999</c:v>
                </c:pt>
                <c:pt idx="4054">
                  <c:v>28.779599999999999</c:v>
                </c:pt>
                <c:pt idx="4055">
                  <c:v>28.779599999999999</c:v>
                </c:pt>
                <c:pt idx="4056">
                  <c:v>28.779599999999999</c:v>
                </c:pt>
                <c:pt idx="4057">
                  <c:v>28.779599999999999</c:v>
                </c:pt>
                <c:pt idx="4058">
                  <c:v>28.779599999999999</c:v>
                </c:pt>
                <c:pt idx="4059">
                  <c:v>28.779599999999999</c:v>
                </c:pt>
                <c:pt idx="4060">
                  <c:v>28.779599999999999</c:v>
                </c:pt>
                <c:pt idx="4061">
                  <c:v>28.779599999999999</c:v>
                </c:pt>
                <c:pt idx="4062">
                  <c:v>28.779599999999999</c:v>
                </c:pt>
                <c:pt idx="4063">
                  <c:v>28.779599999999999</c:v>
                </c:pt>
                <c:pt idx="4064">
                  <c:v>28.779599999999999</c:v>
                </c:pt>
                <c:pt idx="4065">
                  <c:v>28.779599999999999</c:v>
                </c:pt>
                <c:pt idx="4066">
                  <c:v>28.779599999999999</c:v>
                </c:pt>
                <c:pt idx="4067">
                  <c:v>28.779599999999999</c:v>
                </c:pt>
                <c:pt idx="4068">
                  <c:v>28.779599999999999</c:v>
                </c:pt>
                <c:pt idx="4069">
                  <c:v>28.779599999999999</c:v>
                </c:pt>
                <c:pt idx="4070">
                  <c:v>28.779599999999999</c:v>
                </c:pt>
                <c:pt idx="4071">
                  <c:v>28.779599999999999</c:v>
                </c:pt>
                <c:pt idx="4072">
                  <c:v>28.779599999999999</c:v>
                </c:pt>
                <c:pt idx="4073">
                  <c:v>28.779599999999999</c:v>
                </c:pt>
                <c:pt idx="4074">
                  <c:v>28.779599999999999</c:v>
                </c:pt>
                <c:pt idx="4075">
                  <c:v>28.779599999999999</c:v>
                </c:pt>
                <c:pt idx="4076">
                  <c:v>28.779599999999999</c:v>
                </c:pt>
                <c:pt idx="4077">
                  <c:v>28.779599999999999</c:v>
                </c:pt>
                <c:pt idx="4078">
                  <c:v>28.779599999999999</c:v>
                </c:pt>
                <c:pt idx="4079">
                  <c:v>28.779599999999999</c:v>
                </c:pt>
                <c:pt idx="4080">
                  <c:v>28.779599999999999</c:v>
                </c:pt>
                <c:pt idx="4081">
                  <c:v>28.779599999999999</c:v>
                </c:pt>
                <c:pt idx="4082">
                  <c:v>28.779599999999999</c:v>
                </c:pt>
                <c:pt idx="4083">
                  <c:v>28.779599999999999</c:v>
                </c:pt>
                <c:pt idx="4084">
                  <c:v>28.779599999999999</c:v>
                </c:pt>
                <c:pt idx="4085">
                  <c:v>28.779599999999999</c:v>
                </c:pt>
                <c:pt idx="4086">
                  <c:v>28.779599999999999</c:v>
                </c:pt>
                <c:pt idx="4087">
                  <c:v>28.779599999999999</c:v>
                </c:pt>
                <c:pt idx="4088">
                  <c:v>28.779599999999999</c:v>
                </c:pt>
                <c:pt idx="4089">
                  <c:v>28.779599999999999</c:v>
                </c:pt>
                <c:pt idx="4090">
                  <c:v>28.779599999999999</c:v>
                </c:pt>
                <c:pt idx="4091">
                  <c:v>28.779599999999999</c:v>
                </c:pt>
                <c:pt idx="4092">
                  <c:v>28.779599999999999</c:v>
                </c:pt>
                <c:pt idx="4093">
                  <c:v>28.779599999999999</c:v>
                </c:pt>
                <c:pt idx="4094">
                  <c:v>28.779599999999999</c:v>
                </c:pt>
                <c:pt idx="4095">
                  <c:v>28.779599999999999</c:v>
                </c:pt>
                <c:pt idx="4096">
                  <c:v>28.779599999999999</c:v>
                </c:pt>
                <c:pt idx="4097">
                  <c:v>28.779599999999999</c:v>
                </c:pt>
                <c:pt idx="4098">
                  <c:v>28.779599999999999</c:v>
                </c:pt>
                <c:pt idx="4099">
                  <c:v>28.779599999999999</c:v>
                </c:pt>
                <c:pt idx="4100">
                  <c:v>28.779599999999999</c:v>
                </c:pt>
                <c:pt idx="4101">
                  <c:v>28.779599999999999</c:v>
                </c:pt>
                <c:pt idx="4102">
                  <c:v>28.779599999999999</c:v>
                </c:pt>
                <c:pt idx="4103">
                  <c:v>28.779599999999999</c:v>
                </c:pt>
                <c:pt idx="4104">
                  <c:v>28.779599999999999</c:v>
                </c:pt>
                <c:pt idx="4105">
                  <c:v>28.779599999999999</c:v>
                </c:pt>
                <c:pt idx="4106">
                  <c:v>28.779599999999999</c:v>
                </c:pt>
                <c:pt idx="4107">
                  <c:v>28.779599999999999</c:v>
                </c:pt>
                <c:pt idx="4108">
                  <c:v>28.779599999999999</c:v>
                </c:pt>
                <c:pt idx="4109">
                  <c:v>28.779599999999999</c:v>
                </c:pt>
                <c:pt idx="4110">
                  <c:v>28.779599999999999</c:v>
                </c:pt>
                <c:pt idx="4111">
                  <c:v>28.779599999999999</c:v>
                </c:pt>
                <c:pt idx="4112">
                  <c:v>28.779599999999999</c:v>
                </c:pt>
                <c:pt idx="4113">
                  <c:v>28.900400000000001</c:v>
                </c:pt>
                <c:pt idx="4114">
                  <c:v>28.900400000000001</c:v>
                </c:pt>
                <c:pt idx="4115">
                  <c:v>28.900400000000001</c:v>
                </c:pt>
                <c:pt idx="4116">
                  <c:v>28.900400000000001</c:v>
                </c:pt>
                <c:pt idx="4117">
                  <c:v>28.900400000000001</c:v>
                </c:pt>
                <c:pt idx="4118">
                  <c:v>28.900400000000001</c:v>
                </c:pt>
                <c:pt idx="4119">
                  <c:v>28.900400000000001</c:v>
                </c:pt>
                <c:pt idx="4120">
                  <c:v>28.900400000000001</c:v>
                </c:pt>
                <c:pt idx="4121">
                  <c:v>28.900400000000001</c:v>
                </c:pt>
                <c:pt idx="4122">
                  <c:v>28.900400000000001</c:v>
                </c:pt>
                <c:pt idx="4123">
                  <c:v>28.900400000000001</c:v>
                </c:pt>
                <c:pt idx="4124">
                  <c:v>28.900400000000001</c:v>
                </c:pt>
                <c:pt idx="4125">
                  <c:v>28.900400000000001</c:v>
                </c:pt>
                <c:pt idx="4126">
                  <c:v>28.900400000000001</c:v>
                </c:pt>
                <c:pt idx="4127">
                  <c:v>28.900400000000001</c:v>
                </c:pt>
                <c:pt idx="4128">
                  <c:v>28.900400000000001</c:v>
                </c:pt>
                <c:pt idx="4129">
                  <c:v>28.900400000000001</c:v>
                </c:pt>
                <c:pt idx="4130">
                  <c:v>28.900400000000001</c:v>
                </c:pt>
                <c:pt idx="4131">
                  <c:v>28.900400000000001</c:v>
                </c:pt>
                <c:pt idx="4132">
                  <c:v>28.900400000000001</c:v>
                </c:pt>
                <c:pt idx="4133">
                  <c:v>28.900400000000001</c:v>
                </c:pt>
                <c:pt idx="4134">
                  <c:v>28.900400000000001</c:v>
                </c:pt>
                <c:pt idx="4135">
                  <c:v>29.114000000000001</c:v>
                </c:pt>
                <c:pt idx="4136">
                  <c:v>29.114000000000001</c:v>
                </c:pt>
                <c:pt idx="4137">
                  <c:v>29.114000000000001</c:v>
                </c:pt>
                <c:pt idx="4138">
                  <c:v>29.114000000000001</c:v>
                </c:pt>
                <c:pt idx="4139">
                  <c:v>29.114000000000001</c:v>
                </c:pt>
                <c:pt idx="4140">
                  <c:v>29.114000000000001</c:v>
                </c:pt>
                <c:pt idx="4141">
                  <c:v>29.114000000000001</c:v>
                </c:pt>
                <c:pt idx="4142">
                  <c:v>29.114000000000001</c:v>
                </c:pt>
                <c:pt idx="4143">
                  <c:v>29.114000000000001</c:v>
                </c:pt>
                <c:pt idx="4144">
                  <c:v>29.114000000000001</c:v>
                </c:pt>
                <c:pt idx="4145">
                  <c:v>29.114000000000001</c:v>
                </c:pt>
                <c:pt idx="4146">
                  <c:v>29.114000000000001</c:v>
                </c:pt>
                <c:pt idx="4147">
                  <c:v>29.114000000000001</c:v>
                </c:pt>
                <c:pt idx="4148">
                  <c:v>29.114000000000001</c:v>
                </c:pt>
                <c:pt idx="4149">
                  <c:v>29.114000000000001</c:v>
                </c:pt>
                <c:pt idx="4150">
                  <c:v>29.114000000000001</c:v>
                </c:pt>
                <c:pt idx="4151">
                  <c:v>29.114000000000001</c:v>
                </c:pt>
                <c:pt idx="4152">
                  <c:v>29.114000000000001</c:v>
                </c:pt>
                <c:pt idx="4153">
                  <c:v>29.114000000000001</c:v>
                </c:pt>
                <c:pt idx="4154">
                  <c:v>29.114000000000001</c:v>
                </c:pt>
                <c:pt idx="4155">
                  <c:v>29.114000000000001</c:v>
                </c:pt>
                <c:pt idx="4156">
                  <c:v>29.114000000000001</c:v>
                </c:pt>
                <c:pt idx="4157">
                  <c:v>29.114000000000001</c:v>
                </c:pt>
                <c:pt idx="4158">
                  <c:v>29.114000000000001</c:v>
                </c:pt>
                <c:pt idx="4159">
                  <c:v>29.114000000000001</c:v>
                </c:pt>
                <c:pt idx="4160">
                  <c:v>29.114000000000001</c:v>
                </c:pt>
                <c:pt idx="4161">
                  <c:v>29.114000000000001</c:v>
                </c:pt>
                <c:pt idx="4162">
                  <c:v>29.114000000000001</c:v>
                </c:pt>
                <c:pt idx="4163">
                  <c:v>29.114000000000001</c:v>
                </c:pt>
                <c:pt idx="4164">
                  <c:v>29.114000000000001</c:v>
                </c:pt>
                <c:pt idx="4165">
                  <c:v>29.114000000000001</c:v>
                </c:pt>
                <c:pt idx="4166">
                  <c:v>29.114000000000001</c:v>
                </c:pt>
                <c:pt idx="4167">
                  <c:v>29.114000000000001</c:v>
                </c:pt>
                <c:pt idx="4168">
                  <c:v>29.114000000000001</c:v>
                </c:pt>
                <c:pt idx="4169">
                  <c:v>29.114000000000001</c:v>
                </c:pt>
                <c:pt idx="4170">
                  <c:v>29.228000000000002</c:v>
                </c:pt>
                <c:pt idx="4171">
                  <c:v>29.228000000000002</c:v>
                </c:pt>
                <c:pt idx="4172">
                  <c:v>29.228000000000002</c:v>
                </c:pt>
                <c:pt idx="4173">
                  <c:v>29.228000000000002</c:v>
                </c:pt>
                <c:pt idx="4174">
                  <c:v>29.228000000000002</c:v>
                </c:pt>
                <c:pt idx="4175">
                  <c:v>29.228000000000002</c:v>
                </c:pt>
                <c:pt idx="4176">
                  <c:v>29.228000000000002</c:v>
                </c:pt>
                <c:pt idx="4177">
                  <c:v>29.228000000000002</c:v>
                </c:pt>
                <c:pt idx="4178">
                  <c:v>29.228000000000002</c:v>
                </c:pt>
                <c:pt idx="4179">
                  <c:v>29.228000000000002</c:v>
                </c:pt>
                <c:pt idx="4180">
                  <c:v>29.228000000000002</c:v>
                </c:pt>
                <c:pt idx="4181">
                  <c:v>29.228000000000002</c:v>
                </c:pt>
                <c:pt idx="4182">
                  <c:v>29.228000000000002</c:v>
                </c:pt>
                <c:pt idx="4183">
                  <c:v>29.228000000000002</c:v>
                </c:pt>
                <c:pt idx="4184">
                  <c:v>29.228000000000002</c:v>
                </c:pt>
                <c:pt idx="4185">
                  <c:v>29.228000000000002</c:v>
                </c:pt>
                <c:pt idx="4186">
                  <c:v>29.228000000000002</c:v>
                </c:pt>
                <c:pt idx="4187">
                  <c:v>29.228000000000002</c:v>
                </c:pt>
                <c:pt idx="4188">
                  <c:v>29.228000000000002</c:v>
                </c:pt>
                <c:pt idx="4189">
                  <c:v>29.228000000000002</c:v>
                </c:pt>
                <c:pt idx="4190">
                  <c:v>29.228000000000002</c:v>
                </c:pt>
                <c:pt idx="4191">
                  <c:v>29.228000000000002</c:v>
                </c:pt>
                <c:pt idx="4192">
                  <c:v>29.228000000000002</c:v>
                </c:pt>
                <c:pt idx="4193">
                  <c:v>29.228000000000002</c:v>
                </c:pt>
                <c:pt idx="4194">
                  <c:v>29.228000000000002</c:v>
                </c:pt>
                <c:pt idx="4195">
                  <c:v>29.228000000000002</c:v>
                </c:pt>
                <c:pt idx="4196">
                  <c:v>29.228000000000002</c:v>
                </c:pt>
                <c:pt idx="4197">
                  <c:v>29.228000000000002</c:v>
                </c:pt>
                <c:pt idx="4198">
                  <c:v>29.228000000000002</c:v>
                </c:pt>
                <c:pt idx="4199">
                  <c:v>29.228000000000002</c:v>
                </c:pt>
                <c:pt idx="4200">
                  <c:v>29.228000000000002</c:v>
                </c:pt>
                <c:pt idx="4201">
                  <c:v>29.228000000000002</c:v>
                </c:pt>
                <c:pt idx="4202">
                  <c:v>29.228000000000002</c:v>
                </c:pt>
                <c:pt idx="4203">
                  <c:v>29.228000000000002</c:v>
                </c:pt>
                <c:pt idx="4204">
                  <c:v>29.228000000000002</c:v>
                </c:pt>
                <c:pt idx="4205">
                  <c:v>29.228000000000002</c:v>
                </c:pt>
                <c:pt idx="4206">
                  <c:v>29.228000000000002</c:v>
                </c:pt>
                <c:pt idx="4207">
                  <c:v>29.228000000000002</c:v>
                </c:pt>
                <c:pt idx="4208">
                  <c:v>29.228000000000002</c:v>
                </c:pt>
                <c:pt idx="4209">
                  <c:v>29.228000000000002</c:v>
                </c:pt>
                <c:pt idx="4210">
                  <c:v>29.228000000000002</c:v>
                </c:pt>
                <c:pt idx="4211">
                  <c:v>29.228000000000002</c:v>
                </c:pt>
                <c:pt idx="4212">
                  <c:v>29.228000000000002</c:v>
                </c:pt>
                <c:pt idx="4213">
                  <c:v>29.228000000000002</c:v>
                </c:pt>
                <c:pt idx="4214">
                  <c:v>29.228000000000002</c:v>
                </c:pt>
                <c:pt idx="4215">
                  <c:v>29.228000000000002</c:v>
                </c:pt>
                <c:pt idx="4216">
                  <c:v>29.228000000000002</c:v>
                </c:pt>
                <c:pt idx="4217">
                  <c:v>29.228000000000002</c:v>
                </c:pt>
                <c:pt idx="4218">
                  <c:v>29.228000000000002</c:v>
                </c:pt>
                <c:pt idx="4219">
                  <c:v>29.228000000000002</c:v>
                </c:pt>
                <c:pt idx="4220">
                  <c:v>29.228000000000002</c:v>
                </c:pt>
                <c:pt idx="4221">
                  <c:v>29.228000000000002</c:v>
                </c:pt>
                <c:pt idx="4222">
                  <c:v>29.228000000000002</c:v>
                </c:pt>
                <c:pt idx="4223">
                  <c:v>29.228000000000002</c:v>
                </c:pt>
                <c:pt idx="4224">
                  <c:v>29.228000000000002</c:v>
                </c:pt>
                <c:pt idx="4225">
                  <c:v>29.228000000000002</c:v>
                </c:pt>
                <c:pt idx="4226">
                  <c:v>29.228000000000002</c:v>
                </c:pt>
                <c:pt idx="4227">
                  <c:v>29.228000000000002</c:v>
                </c:pt>
                <c:pt idx="4228">
                  <c:v>29.228000000000002</c:v>
                </c:pt>
                <c:pt idx="4229">
                  <c:v>29.228000000000002</c:v>
                </c:pt>
                <c:pt idx="4230">
                  <c:v>29.228000000000002</c:v>
                </c:pt>
                <c:pt idx="4231">
                  <c:v>29.228000000000002</c:v>
                </c:pt>
                <c:pt idx="4232">
                  <c:v>29.228000000000002</c:v>
                </c:pt>
                <c:pt idx="4233">
                  <c:v>29.228000000000002</c:v>
                </c:pt>
                <c:pt idx="4234">
                  <c:v>29.228000000000002</c:v>
                </c:pt>
                <c:pt idx="4235">
                  <c:v>29.228000000000002</c:v>
                </c:pt>
                <c:pt idx="4236">
                  <c:v>29.228000000000002</c:v>
                </c:pt>
                <c:pt idx="4237">
                  <c:v>29.228000000000002</c:v>
                </c:pt>
                <c:pt idx="4238">
                  <c:v>29.228000000000002</c:v>
                </c:pt>
                <c:pt idx="4239">
                  <c:v>29.228000000000002</c:v>
                </c:pt>
                <c:pt idx="4240">
                  <c:v>29.228000000000002</c:v>
                </c:pt>
                <c:pt idx="4241">
                  <c:v>29.228000000000002</c:v>
                </c:pt>
                <c:pt idx="4242">
                  <c:v>29.228000000000002</c:v>
                </c:pt>
                <c:pt idx="4243">
                  <c:v>29.228000000000002</c:v>
                </c:pt>
                <c:pt idx="4244">
                  <c:v>29.228000000000002</c:v>
                </c:pt>
                <c:pt idx="4245">
                  <c:v>29.228000000000002</c:v>
                </c:pt>
                <c:pt idx="4246">
                  <c:v>29.228000000000002</c:v>
                </c:pt>
                <c:pt idx="4247">
                  <c:v>29.228000000000002</c:v>
                </c:pt>
                <c:pt idx="4248">
                  <c:v>29.228000000000002</c:v>
                </c:pt>
                <c:pt idx="4249">
                  <c:v>29.228000000000002</c:v>
                </c:pt>
                <c:pt idx="4250">
                  <c:v>29.228000000000002</c:v>
                </c:pt>
                <c:pt idx="4251">
                  <c:v>29.228000000000002</c:v>
                </c:pt>
                <c:pt idx="4252">
                  <c:v>29.228000000000002</c:v>
                </c:pt>
                <c:pt idx="4253">
                  <c:v>29.228000000000002</c:v>
                </c:pt>
                <c:pt idx="4254">
                  <c:v>29.228000000000002</c:v>
                </c:pt>
                <c:pt idx="4255">
                  <c:v>29.228000000000002</c:v>
                </c:pt>
                <c:pt idx="4256">
                  <c:v>29.228000000000002</c:v>
                </c:pt>
                <c:pt idx="4257">
                  <c:v>29.228000000000002</c:v>
                </c:pt>
                <c:pt idx="4258">
                  <c:v>29.228000000000002</c:v>
                </c:pt>
                <c:pt idx="4259">
                  <c:v>29.228000000000002</c:v>
                </c:pt>
                <c:pt idx="4260">
                  <c:v>29.228000000000002</c:v>
                </c:pt>
                <c:pt idx="4261">
                  <c:v>29.228000000000002</c:v>
                </c:pt>
                <c:pt idx="4262">
                  <c:v>29.228000000000002</c:v>
                </c:pt>
                <c:pt idx="4263">
                  <c:v>29.4679</c:v>
                </c:pt>
                <c:pt idx="4264">
                  <c:v>29.4679</c:v>
                </c:pt>
                <c:pt idx="4265">
                  <c:v>29.4679</c:v>
                </c:pt>
                <c:pt idx="4266">
                  <c:v>29.4679</c:v>
                </c:pt>
                <c:pt idx="4267">
                  <c:v>29.4679</c:v>
                </c:pt>
                <c:pt idx="4268">
                  <c:v>29.4679</c:v>
                </c:pt>
                <c:pt idx="4269">
                  <c:v>29.4679</c:v>
                </c:pt>
                <c:pt idx="4270">
                  <c:v>29.4679</c:v>
                </c:pt>
                <c:pt idx="4271">
                  <c:v>29.4679</c:v>
                </c:pt>
                <c:pt idx="4272">
                  <c:v>29.4679</c:v>
                </c:pt>
                <c:pt idx="4273">
                  <c:v>29.4679</c:v>
                </c:pt>
                <c:pt idx="4274">
                  <c:v>29.4679</c:v>
                </c:pt>
                <c:pt idx="4275">
                  <c:v>29.4679</c:v>
                </c:pt>
                <c:pt idx="4276">
                  <c:v>29.4679</c:v>
                </c:pt>
                <c:pt idx="4277">
                  <c:v>29.4679</c:v>
                </c:pt>
                <c:pt idx="4278">
                  <c:v>29.4679</c:v>
                </c:pt>
                <c:pt idx="4279">
                  <c:v>29.4679</c:v>
                </c:pt>
                <c:pt idx="4280">
                  <c:v>29.4679</c:v>
                </c:pt>
                <c:pt idx="4281">
                  <c:v>29.4679</c:v>
                </c:pt>
                <c:pt idx="4282">
                  <c:v>29.575700000000001</c:v>
                </c:pt>
                <c:pt idx="4283">
                  <c:v>29.575700000000001</c:v>
                </c:pt>
                <c:pt idx="4284">
                  <c:v>29.575700000000001</c:v>
                </c:pt>
                <c:pt idx="4285">
                  <c:v>29.575700000000001</c:v>
                </c:pt>
                <c:pt idx="4286">
                  <c:v>29.575700000000001</c:v>
                </c:pt>
                <c:pt idx="4287">
                  <c:v>29.575700000000001</c:v>
                </c:pt>
                <c:pt idx="4288">
                  <c:v>29.575700000000001</c:v>
                </c:pt>
                <c:pt idx="4289">
                  <c:v>29.575700000000001</c:v>
                </c:pt>
                <c:pt idx="4290">
                  <c:v>29.575700000000001</c:v>
                </c:pt>
                <c:pt idx="4291">
                  <c:v>29.575700000000001</c:v>
                </c:pt>
                <c:pt idx="4292">
                  <c:v>29.575700000000001</c:v>
                </c:pt>
                <c:pt idx="4293">
                  <c:v>29.575700000000001</c:v>
                </c:pt>
                <c:pt idx="4294">
                  <c:v>29.575700000000001</c:v>
                </c:pt>
                <c:pt idx="4295">
                  <c:v>29.575700000000001</c:v>
                </c:pt>
                <c:pt idx="4296">
                  <c:v>29.575700000000001</c:v>
                </c:pt>
                <c:pt idx="4297">
                  <c:v>29.575700000000001</c:v>
                </c:pt>
                <c:pt idx="4298">
                  <c:v>29.575700000000001</c:v>
                </c:pt>
                <c:pt idx="4299">
                  <c:v>29.575700000000001</c:v>
                </c:pt>
                <c:pt idx="4300">
                  <c:v>29.575700000000001</c:v>
                </c:pt>
                <c:pt idx="4301">
                  <c:v>29.575700000000001</c:v>
                </c:pt>
                <c:pt idx="4302">
                  <c:v>29.575700000000001</c:v>
                </c:pt>
                <c:pt idx="4303">
                  <c:v>29.575700000000001</c:v>
                </c:pt>
                <c:pt idx="4304">
                  <c:v>29.575700000000001</c:v>
                </c:pt>
                <c:pt idx="4305">
                  <c:v>29.575700000000001</c:v>
                </c:pt>
                <c:pt idx="4306">
                  <c:v>29.575700000000001</c:v>
                </c:pt>
                <c:pt idx="4307">
                  <c:v>29.575700000000001</c:v>
                </c:pt>
                <c:pt idx="4308">
                  <c:v>29.575700000000001</c:v>
                </c:pt>
                <c:pt idx="4309">
                  <c:v>29.575700000000001</c:v>
                </c:pt>
                <c:pt idx="4310">
                  <c:v>29.575700000000001</c:v>
                </c:pt>
                <c:pt idx="4311">
                  <c:v>29.575700000000001</c:v>
                </c:pt>
                <c:pt idx="4312">
                  <c:v>29.575700000000001</c:v>
                </c:pt>
                <c:pt idx="4313">
                  <c:v>29.575700000000001</c:v>
                </c:pt>
                <c:pt idx="4314">
                  <c:v>29.575700000000001</c:v>
                </c:pt>
                <c:pt idx="4315">
                  <c:v>29.575700000000001</c:v>
                </c:pt>
                <c:pt idx="4316">
                  <c:v>29.575700000000001</c:v>
                </c:pt>
                <c:pt idx="4317">
                  <c:v>29.575700000000001</c:v>
                </c:pt>
                <c:pt idx="4318">
                  <c:v>29.575700000000001</c:v>
                </c:pt>
                <c:pt idx="4319">
                  <c:v>29.575700000000001</c:v>
                </c:pt>
                <c:pt idx="4320">
                  <c:v>29.575700000000001</c:v>
                </c:pt>
                <c:pt idx="4321">
                  <c:v>29.575700000000001</c:v>
                </c:pt>
                <c:pt idx="4322">
                  <c:v>29.575700000000001</c:v>
                </c:pt>
                <c:pt idx="4323">
                  <c:v>29.575700000000001</c:v>
                </c:pt>
                <c:pt idx="4324">
                  <c:v>29.575700000000001</c:v>
                </c:pt>
                <c:pt idx="4325">
                  <c:v>29.575700000000001</c:v>
                </c:pt>
                <c:pt idx="4326">
                  <c:v>29.575700000000001</c:v>
                </c:pt>
                <c:pt idx="4327">
                  <c:v>29.575700000000001</c:v>
                </c:pt>
                <c:pt idx="4328">
                  <c:v>29.575700000000001</c:v>
                </c:pt>
                <c:pt idx="4329">
                  <c:v>29.575700000000001</c:v>
                </c:pt>
                <c:pt idx="4330">
                  <c:v>29.575700000000001</c:v>
                </c:pt>
                <c:pt idx="4331">
                  <c:v>29.575700000000001</c:v>
                </c:pt>
                <c:pt idx="4332">
                  <c:v>29.575700000000001</c:v>
                </c:pt>
                <c:pt idx="4333">
                  <c:v>29.575700000000001</c:v>
                </c:pt>
                <c:pt idx="4334">
                  <c:v>29.673100000000002</c:v>
                </c:pt>
                <c:pt idx="4335">
                  <c:v>29.673100000000002</c:v>
                </c:pt>
                <c:pt idx="4336">
                  <c:v>29.8811</c:v>
                </c:pt>
                <c:pt idx="4337">
                  <c:v>29.8811</c:v>
                </c:pt>
                <c:pt idx="4338">
                  <c:v>29.8811</c:v>
                </c:pt>
                <c:pt idx="4339">
                  <c:v>29.8811</c:v>
                </c:pt>
                <c:pt idx="4340">
                  <c:v>29.8811</c:v>
                </c:pt>
                <c:pt idx="4341">
                  <c:v>29.8811</c:v>
                </c:pt>
                <c:pt idx="4342">
                  <c:v>29.8811</c:v>
                </c:pt>
                <c:pt idx="4343">
                  <c:v>29.8811</c:v>
                </c:pt>
                <c:pt idx="4344">
                  <c:v>29.8811</c:v>
                </c:pt>
                <c:pt idx="4345">
                  <c:v>29.8811</c:v>
                </c:pt>
                <c:pt idx="4346">
                  <c:v>29.8811</c:v>
                </c:pt>
                <c:pt idx="4347">
                  <c:v>29.8811</c:v>
                </c:pt>
                <c:pt idx="4348">
                  <c:v>29.8811</c:v>
                </c:pt>
                <c:pt idx="4349">
                  <c:v>29.8811</c:v>
                </c:pt>
                <c:pt idx="4350">
                  <c:v>29.8811</c:v>
                </c:pt>
                <c:pt idx="4351">
                  <c:v>29.8811</c:v>
                </c:pt>
                <c:pt idx="4352">
                  <c:v>29.8811</c:v>
                </c:pt>
                <c:pt idx="4353">
                  <c:v>29.8811</c:v>
                </c:pt>
                <c:pt idx="4354">
                  <c:v>29.8811</c:v>
                </c:pt>
                <c:pt idx="4355">
                  <c:v>29.8811</c:v>
                </c:pt>
                <c:pt idx="4356">
                  <c:v>29.8811</c:v>
                </c:pt>
                <c:pt idx="4357">
                  <c:v>29.8811</c:v>
                </c:pt>
                <c:pt idx="4358">
                  <c:v>29.8811</c:v>
                </c:pt>
                <c:pt idx="4359">
                  <c:v>29.8811</c:v>
                </c:pt>
                <c:pt idx="4360">
                  <c:v>29.8811</c:v>
                </c:pt>
                <c:pt idx="4361">
                  <c:v>29.8811</c:v>
                </c:pt>
                <c:pt idx="4362">
                  <c:v>29.8811</c:v>
                </c:pt>
                <c:pt idx="4363">
                  <c:v>29.9923</c:v>
                </c:pt>
                <c:pt idx="4364">
                  <c:v>29.9923</c:v>
                </c:pt>
                <c:pt idx="4365">
                  <c:v>29.9923</c:v>
                </c:pt>
                <c:pt idx="4366">
                  <c:v>29.9923</c:v>
                </c:pt>
                <c:pt idx="4367">
                  <c:v>29.9923</c:v>
                </c:pt>
                <c:pt idx="4368">
                  <c:v>29.9923</c:v>
                </c:pt>
                <c:pt idx="4369">
                  <c:v>29.9923</c:v>
                </c:pt>
                <c:pt idx="4370">
                  <c:v>29.9923</c:v>
                </c:pt>
                <c:pt idx="4371">
                  <c:v>29.9923</c:v>
                </c:pt>
                <c:pt idx="4372">
                  <c:v>29.9923</c:v>
                </c:pt>
                <c:pt idx="4373">
                  <c:v>29.9923</c:v>
                </c:pt>
                <c:pt idx="4374">
                  <c:v>29.9923</c:v>
                </c:pt>
                <c:pt idx="4375">
                  <c:v>29.9923</c:v>
                </c:pt>
                <c:pt idx="4376">
                  <c:v>29.9923</c:v>
                </c:pt>
                <c:pt idx="4377">
                  <c:v>29.9923</c:v>
                </c:pt>
                <c:pt idx="4378">
                  <c:v>29.9923</c:v>
                </c:pt>
                <c:pt idx="4379">
                  <c:v>29.9923</c:v>
                </c:pt>
                <c:pt idx="4380">
                  <c:v>29.9923</c:v>
                </c:pt>
                <c:pt idx="4381">
                  <c:v>29.9923</c:v>
                </c:pt>
                <c:pt idx="4382">
                  <c:v>29.9923</c:v>
                </c:pt>
                <c:pt idx="4383">
                  <c:v>29.9923</c:v>
                </c:pt>
                <c:pt idx="4384">
                  <c:v>29.9923</c:v>
                </c:pt>
                <c:pt idx="4385">
                  <c:v>29.9923</c:v>
                </c:pt>
                <c:pt idx="4386">
                  <c:v>29.9923</c:v>
                </c:pt>
                <c:pt idx="4387">
                  <c:v>29.9923</c:v>
                </c:pt>
                <c:pt idx="4388">
                  <c:v>29.9923</c:v>
                </c:pt>
                <c:pt idx="4389">
                  <c:v>29.9923</c:v>
                </c:pt>
                <c:pt idx="4390">
                  <c:v>29.9923</c:v>
                </c:pt>
                <c:pt idx="4391">
                  <c:v>29.9923</c:v>
                </c:pt>
                <c:pt idx="4392">
                  <c:v>29.9923</c:v>
                </c:pt>
                <c:pt idx="4393">
                  <c:v>29.9923</c:v>
                </c:pt>
                <c:pt idx="4394">
                  <c:v>29.9923</c:v>
                </c:pt>
                <c:pt idx="4395">
                  <c:v>29.9923</c:v>
                </c:pt>
                <c:pt idx="4396">
                  <c:v>29.9923</c:v>
                </c:pt>
                <c:pt idx="4397">
                  <c:v>29.9923</c:v>
                </c:pt>
                <c:pt idx="4398">
                  <c:v>29.9923</c:v>
                </c:pt>
                <c:pt idx="4399">
                  <c:v>29.9923</c:v>
                </c:pt>
                <c:pt idx="4400">
                  <c:v>29.9923</c:v>
                </c:pt>
                <c:pt idx="4401">
                  <c:v>29.9923</c:v>
                </c:pt>
                <c:pt idx="4402">
                  <c:v>29.9923</c:v>
                </c:pt>
                <c:pt idx="4403">
                  <c:v>29.9923</c:v>
                </c:pt>
                <c:pt idx="4404">
                  <c:v>29.9923</c:v>
                </c:pt>
                <c:pt idx="4405">
                  <c:v>29.9923</c:v>
                </c:pt>
                <c:pt idx="4406">
                  <c:v>29.9923</c:v>
                </c:pt>
                <c:pt idx="4407">
                  <c:v>29.9923</c:v>
                </c:pt>
                <c:pt idx="4408">
                  <c:v>29.9923</c:v>
                </c:pt>
                <c:pt idx="4409">
                  <c:v>29.9923</c:v>
                </c:pt>
                <c:pt idx="4410">
                  <c:v>29.9923</c:v>
                </c:pt>
                <c:pt idx="4411">
                  <c:v>29.9923</c:v>
                </c:pt>
                <c:pt idx="4412">
                  <c:v>29.9923</c:v>
                </c:pt>
                <c:pt idx="4413">
                  <c:v>29.9923</c:v>
                </c:pt>
                <c:pt idx="4414">
                  <c:v>29.9923</c:v>
                </c:pt>
                <c:pt idx="4415">
                  <c:v>29.9923</c:v>
                </c:pt>
                <c:pt idx="4416">
                  <c:v>29.9923</c:v>
                </c:pt>
                <c:pt idx="4417">
                  <c:v>29.9923</c:v>
                </c:pt>
                <c:pt idx="4418">
                  <c:v>29.9923</c:v>
                </c:pt>
                <c:pt idx="4419">
                  <c:v>29.9923</c:v>
                </c:pt>
                <c:pt idx="4420">
                  <c:v>29.9923</c:v>
                </c:pt>
                <c:pt idx="4421">
                  <c:v>29.9923</c:v>
                </c:pt>
                <c:pt idx="4422">
                  <c:v>29.9923</c:v>
                </c:pt>
                <c:pt idx="4423">
                  <c:v>29.9923</c:v>
                </c:pt>
                <c:pt idx="4424">
                  <c:v>29.9923</c:v>
                </c:pt>
                <c:pt idx="4425">
                  <c:v>29.9923</c:v>
                </c:pt>
                <c:pt idx="4426">
                  <c:v>29.9923</c:v>
                </c:pt>
                <c:pt idx="4427">
                  <c:v>29.9923</c:v>
                </c:pt>
                <c:pt idx="4428">
                  <c:v>29.9923</c:v>
                </c:pt>
                <c:pt idx="4429">
                  <c:v>29.9923</c:v>
                </c:pt>
                <c:pt idx="4430">
                  <c:v>29.9923</c:v>
                </c:pt>
                <c:pt idx="4431">
                  <c:v>29.9923</c:v>
                </c:pt>
                <c:pt idx="4432">
                  <c:v>29.9923</c:v>
                </c:pt>
                <c:pt idx="4433">
                  <c:v>29.9923</c:v>
                </c:pt>
                <c:pt idx="4434">
                  <c:v>29.9923</c:v>
                </c:pt>
                <c:pt idx="4435">
                  <c:v>29.9923</c:v>
                </c:pt>
                <c:pt idx="4436">
                  <c:v>29.9923</c:v>
                </c:pt>
                <c:pt idx="4437">
                  <c:v>29.9923</c:v>
                </c:pt>
                <c:pt idx="4438">
                  <c:v>29.9923</c:v>
                </c:pt>
                <c:pt idx="4439">
                  <c:v>29.9923</c:v>
                </c:pt>
                <c:pt idx="4440">
                  <c:v>29.9923</c:v>
                </c:pt>
                <c:pt idx="4441">
                  <c:v>29.9923</c:v>
                </c:pt>
                <c:pt idx="4442">
                  <c:v>29.9923</c:v>
                </c:pt>
                <c:pt idx="4443">
                  <c:v>29.9923</c:v>
                </c:pt>
                <c:pt idx="4444">
                  <c:v>29.9923</c:v>
                </c:pt>
                <c:pt idx="4445">
                  <c:v>29.9923</c:v>
                </c:pt>
                <c:pt idx="4446">
                  <c:v>29.9923</c:v>
                </c:pt>
                <c:pt idx="4447">
                  <c:v>29.9923</c:v>
                </c:pt>
                <c:pt idx="4448">
                  <c:v>29.9923</c:v>
                </c:pt>
                <c:pt idx="4449">
                  <c:v>29.9923</c:v>
                </c:pt>
                <c:pt idx="4450">
                  <c:v>29.9923</c:v>
                </c:pt>
                <c:pt idx="4451">
                  <c:v>30.226099999999999</c:v>
                </c:pt>
                <c:pt idx="4452">
                  <c:v>30.226099999999999</c:v>
                </c:pt>
                <c:pt idx="4453">
                  <c:v>30.226099999999999</c:v>
                </c:pt>
                <c:pt idx="4454">
                  <c:v>30.226099999999999</c:v>
                </c:pt>
                <c:pt idx="4455">
                  <c:v>30.226099999999999</c:v>
                </c:pt>
                <c:pt idx="4456">
                  <c:v>30.226099999999999</c:v>
                </c:pt>
                <c:pt idx="4457">
                  <c:v>30.226099999999999</c:v>
                </c:pt>
                <c:pt idx="4458">
                  <c:v>30.226099999999999</c:v>
                </c:pt>
                <c:pt idx="4459">
                  <c:v>30.331199999999999</c:v>
                </c:pt>
                <c:pt idx="4460">
                  <c:v>30.331199999999999</c:v>
                </c:pt>
                <c:pt idx="4461">
                  <c:v>30.331199999999999</c:v>
                </c:pt>
                <c:pt idx="4462">
                  <c:v>30.331199999999999</c:v>
                </c:pt>
                <c:pt idx="4463">
                  <c:v>30.331199999999999</c:v>
                </c:pt>
                <c:pt idx="4464">
                  <c:v>30.331199999999999</c:v>
                </c:pt>
                <c:pt idx="4465">
                  <c:v>30.331199999999999</c:v>
                </c:pt>
                <c:pt idx="4466">
                  <c:v>30.331199999999999</c:v>
                </c:pt>
                <c:pt idx="4467">
                  <c:v>30.331199999999999</c:v>
                </c:pt>
                <c:pt idx="4468">
                  <c:v>30.331199999999999</c:v>
                </c:pt>
                <c:pt idx="4469">
                  <c:v>30.331199999999999</c:v>
                </c:pt>
                <c:pt idx="4470">
                  <c:v>30.331199999999999</c:v>
                </c:pt>
                <c:pt idx="4471">
                  <c:v>30.331199999999999</c:v>
                </c:pt>
                <c:pt idx="4472">
                  <c:v>30.331199999999999</c:v>
                </c:pt>
                <c:pt idx="4473">
                  <c:v>30.331199999999999</c:v>
                </c:pt>
                <c:pt idx="4474">
                  <c:v>30.331199999999999</c:v>
                </c:pt>
                <c:pt idx="4475">
                  <c:v>30.331199999999999</c:v>
                </c:pt>
                <c:pt idx="4476">
                  <c:v>30.331199999999999</c:v>
                </c:pt>
                <c:pt idx="4477">
                  <c:v>30.331199999999999</c:v>
                </c:pt>
                <c:pt idx="4478">
                  <c:v>30.331199999999999</c:v>
                </c:pt>
                <c:pt idx="4479">
                  <c:v>30.331199999999999</c:v>
                </c:pt>
                <c:pt idx="4480">
                  <c:v>30.331199999999999</c:v>
                </c:pt>
                <c:pt idx="4481">
                  <c:v>30.331199999999999</c:v>
                </c:pt>
                <c:pt idx="4482">
                  <c:v>30.331199999999999</c:v>
                </c:pt>
                <c:pt idx="4483">
                  <c:v>30.331199999999999</c:v>
                </c:pt>
                <c:pt idx="4484">
                  <c:v>30.331199999999999</c:v>
                </c:pt>
                <c:pt idx="4485">
                  <c:v>30.331199999999999</c:v>
                </c:pt>
                <c:pt idx="4486">
                  <c:v>30.331199999999999</c:v>
                </c:pt>
                <c:pt idx="4487">
                  <c:v>30.331199999999999</c:v>
                </c:pt>
                <c:pt idx="4488">
                  <c:v>30.331199999999999</c:v>
                </c:pt>
                <c:pt idx="4489">
                  <c:v>30.331199999999999</c:v>
                </c:pt>
                <c:pt idx="4490">
                  <c:v>30.331199999999999</c:v>
                </c:pt>
                <c:pt idx="4491">
                  <c:v>30.331199999999999</c:v>
                </c:pt>
                <c:pt idx="4492">
                  <c:v>30.331199999999999</c:v>
                </c:pt>
                <c:pt idx="4493">
                  <c:v>30.331199999999999</c:v>
                </c:pt>
                <c:pt idx="4494">
                  <c:v>30.331199999999999</c:v>
                </c:pt>
                <c:pt idx="4495">
                  <c:v>30.331199999999999</c:v>
                </c:pt>
                <c:pt idx="4496">
                  <c:v>30.331199999999999</c:v>
                </c:pt>
                <c:pt idx="4497">
                  <c:v>30.331199999999999</c:v>
                </c:pt>
                <c:pt idx="4498">
                  <c:v>30.331199999999999</c:v>
                </c:pt>
                <c:pt idx="4499">
                  <c:v>30.331199999999999</c:v>
                </c:pt>
                <c:pt idx="4500">
                  <c:v>30.331199999999999</c:v>
                </c:pt>
                <c:pt idx="4501">
                  <c:v>30.331199999999999</c:v>
                </c:pt>
                <c:pt idx="4502">
                  <c:v>30.331199999999999</c:v>
                </c:pt>
                <c:pt idx="4503">
                  <c:v>30.331199999999999</c:v>
                </c:pt>
                <c:pt idx="4504">
                  <c:v>30.331199999999999</c:v>
                </c:pt>
                <c:pt idx="4505">
                  <c:v>30.331199999999999</c:v>
                </c:pt>
                <c:pt idx="4506">
                  <c:v>30.331199999999999</c:v>
                </c:pt>
                <c:pt idx="4507">
                  <c:v>30.331199999999999</c:v>
                </c:pt>
                <c:pt idx="4508">
                  <c:v>30.331199999999999</c:v>
                </c:pt>
                <c:pt idx="4509">
                  <c:v>30.331199999999999</c:v>
                </c:pt>
                <c:pt idx="4510">
                  <c:v>30.331199999999999</c:v>
                </c:pt>
                <c:pt idx="4511">
                  <c:v>30.331199999999999</c:v>
                </c:pt>
                <c:pt idx="4512">
                  <c:v>30.331199999999999</c:v>
                </c:pt>
                <c:pt idx="4513">
                  <c:v>30.331199999999999</c:v>
                </c:pt>
                <c:pt idx="4514">
                  <c:v>30.331199999999999</c:v>
                </c:pt>
                <c:pt idx="4515">
                  <c:v>30.331199999999999</c:v>
                </c:pt>
                <c:pt idx="4516">
                  <c:v>30.331199999999999</c:v>
                </c:pt>
                <c:pt idx="4517">
                  <c:v>30.331199999999999</c:v>
                </c:pt>
                <c:pt idx="4518">
                  <c:v>30.331199999999999</c:v>
                </c:pt>
                <c:pt idx="4519">
                  <c:v>30.331199999999999</c:v>
                </c:pt>
                <c:pt idx="4520">
                  <c:v>30.331199999999999</c:v>
                </c:pt>
                <c:pt idx="4521">
                  <c:v>30.331199999999999</c:v>
                </c:pt>
                <c:pt idx="4522">
                  <c:v>30.331199999999999</c:v>
                </c:pt>
                <c:pt idx="4523">
                  <c:v>30.331199999999999</c:v>
                </c:pt>
                <c:pt idx="4524">
                  <c:v>30.331199999999999</c:v>
                </c:pt>
                <c:pt idx="4525">
                  <c:v>30.331199999999999</c:v>
                </c:pt>
                <c:pt idx="4526">
                  <c:v>30.331199999999999</c:v>
                </c:pt>
                <c:pt idx="4527">
                  <c:v>30.331199999999999</c:v>
                </c:pt>
                <c:pt idx="4528">
                  <c:v>30.331199999999999</c:v>
                </c:pt>
                <c:pt idx="4529">
                  <c:v>30.331199999999999</c:v>
                </c:pt>
                <c:pt idx="4530">
                  <c:v>30.331199999999999</c:v>
                </c:pt>
                <c:pt idx="4531">
                  <c:v>30.331199999999999</c:v>
                </c:pt>
                <c:pt idx="4532">
                  <c:v>30.331199999999999</c:v>
                </c:pt>
                <c:pt idx="4533">
                  <c:v>30.331199999999999</c:v>
                </c:pt>
                <c:pt idx="4534">
                  <c:v>30.331199999999999</c:v>
                </c:pt>
                <c:pt idx="4535">
                  <c:v>30.331199999999999</c:v>
                </c:pt>
                <c:pt idx="4536">
                  <c:v>30.331199999999999</c:v>
                </c:pt>
                <c:pt idx="4537">
                  <c:v>30.331199999999999</c:v>
                </c:pt>
                <c:pt idx="4538">
                  <c:v>30.331199999999999</c:v>
                </c:pt>
                <c:pt idx="4539">
                  <c:v>30.331199999999999</c:v>
                </c:pt>
                <c:pt idx="4540">
                  <c:v>30.331199999999999</c:v>
                </c:pt>
                <c:pt idx="4541">
                  <c:v>30.331199999999999</c:v>
                </c:pt>
                <c:pt idx="4542">
                  <c:v>30.331199999999999</c:v>
                </c:pt>
                <c:pt idx="4543">
                  <c:v>30.331199999999999</c:v>
                </c:pt>
                <c:pt idx="4544">
                  <c:v>30.331199999999999</c:v>
                </c:pt>
                <c:pt idx="4545">
                  <c:v>30.456099999999999</c:v>
                </c:pt>
                <c:pt idx="4546">
                  <c:v>30.456099999999999</c:v>
                </c:pt>
                <c:pt idx="4547">
                  <c:v>30.456099999999999</c:v>
                </c:pt>
                <c:pt idx="4548">
                  <c:v>30.456099999999999</c:v>
                </c:pt>
                <c:pt idx="4549">
                  <c:v>30.456099999999999</c:v>
                </c:pt>
                <c:pt idx="4550">
                  <c:v>30.456099999999999</c:v>
                </c:pt>
                <c:pt idx="4551">
                  <c:v>30.456099999999999</c:v>
                </c:pt>
                <c:pt idx="4552">
                  <c:v>30.456099999999999</c:v>
                </c:pt>
                <c:pt idx="4553">
                  <c:v>30.456099999999999</c:v>
                </c:pt>
                <c:pt idx="4554">
                  <c:v>30.456099999999999</c:v>
                </c:pt>
                <c:pt idx="4555">
                  <c:v>30.456099999999999</c:v>
                </c:pt>
                <c:pt idx="4556">
                  <c:v>30.456099999999999</c:v>
                </c:pt>
                <c:pt idx="4557">
                  <c:v>30.456099999999999</c:v>
                </c:pt>
                <c:pt idx="4558">
                  <c:v>30.456099999999999</c:v>
                </c:pt>
                <c:pt idx="4559">
                  <c:v>30.456099999999999</c:v>
                </c:pt>
                <c:pt idx="4560">
                  <c:v>30.456099999999999</c:v>
                </c:pt>
                <c:pt idx="4561">
                  <c:v>30.456099999999999</c:v>
                </c:pt>
                <c:pt idx="4562">
                  <c:v>30.456099999999999</c:v>
                </c:pt>
                <c:pt idx="4563">
                  <c:v>30.456099999999999</c:v>
                </c:pt>
                <c:pt idx="4564">
                  <c:v>30.456099999999999</c:v>
                </c:pt>
                <c:pt idx="4565">
                  <c:v>30.456099999999999</c:v>
                </c:pt>
                <c:pt idx="4566">
                  <c:v>30.456099999999999</c:v>
                </c:pt>
                <c:pt idx="4567">
                  <c:v>30.456099999999999</c:v>
                </c:pt>
                <c:pt idx="4568">
                  <c:v>30.456099999999999</c:v>
                </c:pt>
                <c:pt idx="4569">
                  <c:v>30.456099999999999</c:v>
                </c:pt>
                <c:pt idx="4570">
                  <c:v>30.456099999999999</c:v>
                </c:pt>
                <c:pt idx="4571">
                  <c:v>30.456099999999999</c:v>
                </c:pt>
                <c:pt idx="4572">
                  <c:v>30.456099999999999</c:v>
                </c:pt>
                <c:pt idx="4573">
                  <c:v>30.456099999999999</c:v>
                </c:pt>
                <c:pt idx="4574">
                  <c:v>30.456099999999999</c:v>
                </c:pt>
                <c:pt idx="4575">
                  <c:v>30.456099999999999</c:v>
                </c:pt>
                <c:pt idx="4576">
                  <c:v>30.456099999999999</c:v>
                </c:pt>
                <c:pt idx="4577">
                  <c:v>30.653099999999998</c:v>
                </c:pt>
                <c:pt idx="4578">
                  <c:v>30.653099999999998</c:v>
                </c:pt>
                <c:pt idx="4579">
                  <c:v>30.653099999999998</c:v>
                </c:pt>
                <c:pt idx="4580">
                  <c:v>30.653099999999998</c:v>
                </c:pt>
                <c:pt idx="4581">
                  <c:v>30.653099999999998</c:v>
                </c:pt>
                <c:pt idx="4582">
                  <c:v>30.653099999999998</c:v>
                </c:pt>
                <c:pt idx="4583">
                  <c:v>30.653099999999998</c:v>
                </c:pt>
                <c:pt idx="4584">
                  <c:v>30.653099999999998</c:v>
                </c:pt>
                <c:pt idx="4585">
                  <c:v>30.653099999999998</c:v>
                </c:pt>
                <c:pt idx="4586">
                  <c:v>30.653099999999998</c:v>
                </c:pt>
                <c:pt idx="4587">
                  <c:v>30.653099999999998</c:v>
                </c:pt>
                <c:pt idx="4588">
                  <c:v>30.688500000000001</c:v>
                </c:pt>
                <c:pt idx="4589">
                  <c:v>30.688500000000001</c:v>
                </c:pt>
                <c:pt idx="4590">
                  <c:v>30.761400000000002</c:v>
                </c:pt>
                <c:pt idx="4591">
                  <c:v>30.761400000000002</c:v>
                </c:pt>
                <c:pt idx="4592">
                  <c:v>30.761400000000002</c:v>
                </c:pt>
                <c:pt idx="4593">
                  <c:v>30.761400000000002</c:v>
                </c:pt>
                <c:pt idx="4594">
                  <c:v>30.761400000000002</c:v>
                </c:pt>
                <c:pt idx="4595">
                  <c:v>30.761400000000002</c:v>
                </c:pt>
                <c:pt idx="4596">
                  <c:v>30.761400000000002</c:v>
                </c:pt>
                <c:pt idx="4597">
                  <c:v>30.761400000000002</c:v>
                </c:pt>
                <c:pt idx="4598">
                  <c:v>30.761400000000002</c:v>
                </c:pt>
                <c:pt idx="4599">
                  <c:v>30.761400000000002</c:v>
                </c:pt>
                <c:pt idx="4600">
                  <c:v>30.761400000000002</c:v>
                </c:pt>
                <c:pt idx="4601">
                  <c:v>30.761400000000002</c:v>
                </c:pt>
                <c:pt idx="4602">
                  <c:v>30.761400000000002</c:v>
                </c:pt>
                <c:pt idx="4603">
                  <c:v>30.761400000000002</c:v>
                </c:pt>
                <c:pt idx="4604">
                  <c:v>30.761400000000002</c:v>
                </c:pt>
                <c:pt idx="4605">
                  <c:v>30.761400000000002</c:v>
                </c:pt>
                <c:pt idx="4606">
                  <c:v>30.761400000000002</c:v>
                </c:pt>
                <c:pt idx="4607">
                  <c:v>30.761400000000002</c:v>
                </c:pt>
                <c:pt idx="4608">
                  <c:v>30.761400000000002</c:v>
                </c:pt>
                <c:pt idx="4609">
                  <c:v>30.761400000000002</c:v>
                </c:pt>
                <c:pt idx="4610">
                  <c:v>30.761400000000002</c:v>
                </c:pt>
                <c:pt idx="4611">
                  <c:v>30.761400000000002</c:v>
                </c:pt>
                <c:pt idx="4612">
                  <c:v>30.761400000000002</c:v>
                </c:pt>
                <c:pt idx="4613">
                  <c:v>30.761400000000002</c:v>
                </c:pt>
                <c:pt idx="4614">
                  <c:v>30.761400000000002</c:v>
                </c:pt>
                <c:pt idx="4615">
                  <c:v>30.761400000000002</c:v>
                </c:pt>
                <c:pt idx="4616">
                  <c:v>30.761400000000002</c:v>
                </c:pt>
                <c:pt idx="4617">
                  <c:v>30.761400000000002</c:v>
                </c:pt>
                <c:pt idx="4618">
                  <c:v>30.761400000000002</c:v>
                </c:pt>
                <c:pt idx="4619">
                  <c:v>30.761400000000002</c:v>
                </c:pt>
                <c:pt idx="4620">
                  <c:v>30.761400000000002</c:v>
                </c:pt>
                <c:pt idx="4621">
                  <c:v>30.761400000000002</c:v>
                </c:pt>
                <c:pt idx="4622">
                  <c:v>30.761400000000002</c:v>
                </c:pt>
                <c:pt idx="4623">
                  <c:v>30.761400000000002</c:v>
                </c:pt>
                <c:pt idx="4624">
                  <c:v>30.761400000000002</c:v>
                </c:pt>
                <c:pt idx="4625">
                  <c:v>30.761400000000002</c:v>
                </c:pt>
                <c:pt idx="4626">
                  <c:v>30.761400000000002</c:v>
                </c:pt>
                <c:pt idx="4627">
                  <c:v>30.761400000000002</c:v>
                </c:pt>
                <c:pt idx="4628">
                  <c:v>30.761400000000002</c:v>
                </c:pt>
                <c:pt idx="4629">
                  <c:v>30.761400000000002</c:v>
                </c:pt>
                <c:pt idx="4630">
                  <c:v>30.761400000000002</c:v>
                </c:pt>
                <c:pt idx="4631">
                  <c:v>30.761400000000002</c:v>
                </c:pt>
                <c:pt idx="4632">
                  <c:v>30.761400000000002</c:v>
                </c:pt>
                <c:pt idx="4633">
                  <c:v>30.761400000000002</c:v>
                </c:pt>
                <c:pt idx="4634">
                  <c:v>30.761400000000002</c:v>
                </c:pt>
                <c:pt idx="4635">
                  <c:v>30.761400000000002</c:v>
                </c:pt>
                <c:pt idx="4636">
                  <c:v>30.761400000000002</c:v>
                </c:pt>
                <c:pt idx="4637">
                  <c:v>30.761400000000002</c:v>
                </c:pt>
                <c:pt idx="4638">
                  <c:v>30.761400000000002</c:v>
                </c:pt>
                <c:pt idx="4639">
                  <c:v>30.761400000000002</c:v>
                </c:pt>
                <c:pt idx="4640">
                  <c:v>30.761400000000002</c:v>
                </c:pt>
                <c:pt idx="4641">
                  <c:v>30.761400000000002</c:v>
                </c:pt>
                <c:pt idx="4642">
                  <c:v>30.761400000000002</c:v>
                </c:pt>
                <c:pt idx="4643">
                  <c:v>30.761400000000002</c:v>
                </c:pt>
                <c:pt idx="4644">
                  <c:v>30.761400000000002</c:v>
                </c:pt>
                <c:pt idx="4645">
                  <c:v>30.761400000000002</c:v>
                </c:pt>
                <c:pt idx="4646">
                  <c:v>30.761400000000002</c:v>
                </c:pt>
                <c:pt idx="4647">
                  <c:v>30.761400000000002</c:v>
                </c:pt>
                <c:pt idx="4648">
                  <c:v>30.761400000000002</c:v>
                </c:pt>
                <c:pt idx="4649">
                  <c:v>30.761400000000002</c:v>
                </c:pt>
                <c:pt idx="4650">
                  <c:v>30.761400000000002</c:v>
                </c:pt>
                <c:pt idx="4651">
                  <c:v>30.806900000000002</c:v>
                </c:pt>
                <c:pt idx="4652">
                  <c:v>31.091899999999999</c:v>
                </c:pt>
                <c:pt idx="4653">
                  <c:v>31.091899999999999</c:v>
                </c:pt>
                <c:pt idx="4654">
                  <c:v>31.091899999999999</c:v>
                </c:pt>
                <c:pt idx="4655">
                  <c:v>31.091899999999999</c:v>
                </c:pt>
                <c:pt idx="4656">
                  <c:v>31.091899999999999</c:v>
                </c:pt>
                <c:pt idx="4657">
                  <c:v>31.091899999999999</c:v>
                </c:pt>
                <c:pt idx="4658">
                  <c:v>31.091899999999999</c:v>
                </c:pt>
                <c:pt idx="4659">
                  <c:v>31.091899999999999</c:v>
                </c:pt>
                <c:pt idx="4660">
                  <c:v>31.091899999999999</c:v>
                </c:pt>
                <c:pt idx="4661">
                  <c:v>31.091899999999999</c:v>
                </c:pt>
                <c:pt idx="4662">
                  <c:v>31.091899999999999</c:v>
                </c:pt>
                <c:pt idx="4663">
                  <c:v>31.091899999999999</c:v>
                </c:pt>
                <c:pt idx="4664">
                  <c:v>31.091899999999999</c:v>
                </c:pt>
                <c:pt idx="4665">
                  <c:v>31.091899999999999</c:v>
                </c:pt>
                <c:pt idx="4666">
                  <c:v>31.091899999999999</c:v>
                </c:pt>
                <c:pt idx="4667">
                  <c:v>31.091899999999999</c:v>
                </c:pt>
                <c:pt idx="4668">
                  <c:v>31.091899999999999</c:v>
                </c:pt>
                <c:pt idx="4669">
                  <c:v>31.091899999999999</c:v>
                </c:pt>
                <c:pt idx="4670">
                  <c:v>31.091899999999999</c:v>
                </c:pt>
                <c:pt idx="4671">
                  <c:v>31.091899999999999</c:v>
                </c:pt>
                <c:pt idx="4672">
                  <c:v>31.091899999999999</c:v>
                </c:pt>
                <c:pt idx="4673">
                  <c:v>31.091899999999999</c:v>
                </c:pt>
                <c:pt idx="4674">
                  <c:v>31.091899999999999</c:v>
                </c:pt>
                <c:pt idx="4675">
                  <c:v>31.091899999999999</c:v>
                </c:pt>
                <c:pt idx="4676">
                  <c:v>31.091899999999999</c:v>
                </c:pt>
                <c:pt idx="4677">
                  <c:v>31.091899999999999</c:v>
                </c:pt>
                <c:pt idx="4678">
                  <c:v>31.091899999999999</c:v>
                </c:pt>
                <c:pt idx="4679">
                  <c:v>31.091899999999999</c:v>
                </c:pt>
                <c:pt idx="4680">
                  <c:v>31.091899999999999</c:v>
                </c:pt>
                <c:pt idx="4681">
                  <c:v>31.091899999999999</c:v>
                </c:pt>
                <c:pt idx="4682">
                  <c:v>31.091899999999999</c:v>
                </c:pt>
                <c:pt idx="4683">
                  <c:v>31.091899999999999</c:v>
                </c:pt>
                <c:pt idx="4684">
                  <c:v>31.091899999999999</c:v>
                </c:pt>
                <c:pt idx="4685">
                  <c:v>31.091899999999999</c:v>
                </c:pt>
                <c:pt idx="4686">
                  <c:v>31.091899999999999</c:v>
                </c:pt>
                <c:pt idx="4687">
                  <c:v>31.091899999999999</c:v>
                </c:pt>
                <c:pt idx="4688">
                  <c:v>31.091899999999999</c:v>
                </c:pt>
                <c:pt idx="4689">
                  <c:v>31.091899999999999</c:v>
                </c:pt>
                <c:pt idx="4690">
                  <c:v>31.091899999999999</c:v>
                </c:pt>
                <c:pt idx="4691">
                  <c:v>31.091899999999999</c:v>
                </c:pt>
                <c:pt idx="4692">
                  <c:v>31.091899999999999</c:v>
                </c:pt>
                <c:pt idx="4693">
                  <c:v>31.091899999999999</c:v>
                </c:pt>
                <c:pt idx="4694">
                  <c:v>31.091899999999999</c:v>
                </c:pt>
                <c:pt idx="4695">
                  <c:v>31.091899999999999</c:v>
                </c:pt>
                <c:pt idx="4696">
                  <c:v>31.091899999999999</c:v>
                </c:pt>
                <c:pt idx="4697">
                  <c:v>31.091899999999999</c:v>
                </c:pt>
                <c:pt idx="4698">
                  <c:v>31.091899999999999</c:v>
                </c:pt>
                <c:pt idx="4699">
                  <c:v>31.091899999999999</c:v>
                </c:pt>
                <c:pt idx="4700">
                  <c:v>31.091899999999999</c:v>
                </c:pt>
                <c:pt idx="4701">
                  <c:v>31.091899999999999</c:v>
                </c:pt>
                <c:pt idx="4702">
                  <c:v>31.091899999999999</c:v>
                </c:pt>
                <c:pt idx="4703">
                  <c:v>31.091899999999999</c:v>
                </c:pt>
                <c:pt idx="4704">
                  <c:v>31.091899999999999</c:v>
                </c:pt>
                <c:pt idx="4705">
                  <c:v>31.091899999999999</c:v>
                </c:pt>
                <c:pt idx="4706">
                  <c:v>31.091899999999999</c:v>
                </c:pt>
                <c:pt idx="4707">
                  <c:v>31.091899999999999</c:v>
                </c:pt>
                <c:pt idx="4708">
                  <c:v>31.091899999999999</c:v>
                </c:pt>
                <c:pt idx="4709">
                  <c:v>31.091899999999999</c:v>
                </c:pt>
                <c:pt idx="4710">
                  <c:v>31.091899999999999</c:v>
                </c:pt>
                <c:pt idx="4711">
                  <c:v>31.091899999999999</c:v>
                </c:pt>
                <c:pt idx="4712">
                  <c:v>31.091899999999999</c:v>
                </c:pt>
                <c:pt idx="4713">
                  <c:v>31.091899999999999</c:v>
                </c:pt>
                <c:pt idx="4714">
                  <c:v>31.091899999999999</c:v>
                </c:pt>
                <c:pt idx="4715">
                  <c:v>31.091899999999999</c:v>
                </c:pt>
                <c:pt idx="4716">
                  <c:v>31.091899999999999</c:v>
                </c:pt>
                <c:pt idx="4717">
                  <c:v>31.091899999999999</c:v>
                </c:pt>
                <c:pt idx="4718">
                  <c:v>31.091899999999999</c:v>
                </c:pt>
                <c:pt idx="4719">
                  <c:v>31.091899999999999</c:v>
                </c:pt>
                <c:pt idx="4720">
                  <c:v>31.091899999999999</c:v>
                </c:pt>
                <c:pt idx="4721">
                  <c:v>31.091899999999999</c:v>
                </c:pt>
                <c:pt idx="4722">
                  <c:v>31.091899999999999</c:v>
                </c:pt>
                <c:pt idx="4723">
                  <c:v>31.091899999999999</c:v>
                </c:pt>
                <c:pt idx="4724">
                  <c:v>31.091899999999999</c:v>
                </c:pt>
                <c:pt idx="4725">
                  <c:v>31.091899999999999</c:v>
                </c:pt>
                <c:pt idx="4726">
                  <c:v>31.091899999999999</c:v>
                </c:pt>
                <c:pt idx="4727">
                  <c:v>31.091899999999999</c:v>
                </c:pt>
                <c:pt idx="4728">
                  <c:v>31.091899999999999</c:v>
                </c:pt>
                <c:pt idx="4729">
                  <c:v>31.091899999999999</c:v>
                </c:pt>
                <c:pt idx="4730">
                  <c:v>31.091899999999999</c:v>
                </c:pt>
                <c:pt idx="4731">
                  <c:v>31.091899999999999</c:v>
                </c:pt>
                <c:pt idx="4732">
                  <c:v>31.213899999999999</c:v>
                </c:pt>
                <c:pt idx="4733">
                  <c:v>31.213899999999999</c:v>
                </c:pt>
                <c:pt idx="4734">
                  <c:v>31.213899999999999</c:v>
                </c:pt>
                <c:pt idx="4735">
                  <c:v>31.213899999999999</c:v>
                </c:pt>
                <c:pt idx="4736">
                  <c:v>31.213899999999999</c:v>
                </c:pt>
                <c:pt idx="4737">
                  <c:v>31.213899999999999</c:v>
                </c:pt>
                <c:pt idx="4738">
                  <c:v>31.213899999999999</c:v>
                </c:pt>
                <c:pt idx="4739">
                  <c:v>31.213899999999999</c:v>
                </c:pt>
                <c:pt idx="4740">
                  <c:v>31.213899999999999</c:v>
                </c:pt>
                <c:pt idx="4741">
                  <c:v>31.213899999999999</c:v>
                </c:pt>
                <c:pt idx="4742">
                  <c:v>31.213899999999999</c:v>
                </c:pt>
                <c:pt idx="4743">
                  <c:v>31.213899999999999</c:v>
                </c:pt>
                <c:pt idx="4744">
                  <c:v>31.213899999999999</c:v>
                </c:pt>
                <c:pt idx="4745">
                  <c:v>31.213899999999999</c:v>
                </c:pt>
                <c:pt idx="4746">
                  <c:v>31.213899999999999</c:v>
                </c:pt>
                <c:pt idx="4747">
                  <c:v>31.213899999999999</c:v>
                </c:pt>
                <c:pt idx="4748">
                  <c:v>31.213899999999999</c:v>
                </c:pt>
                <c:pt idx="4749">
                  <c:v>31.213899999999999</c:v>
                </c:pt>
                <c:pt idx="4750">
                  <c:v>31.213899999999999</c:v>
                </c:pt>
                <c:pt idx="4751">
                  <c:v>31.213899999999999</c:v>
                </c:pt>
                <c:pt idx="4752">
                  <c:v>31.213899999999999</c:v>
                </c:pt>
                <c:pt idx="4753">
                  <c:v>31.213899999999999</c:v>
                </c:pt>
                <c:pt idx="4754">
                  <c:v>31.213899999999999</c:v>
                </c:pt>
                <c:pt idx="4755">
                  <c:v>31.213899999999999</c:v>
                </c:pt>
                <c:pt idx="4756">
                  <c:v>31.213899999999999</c:v>
                </c:pt>
                <c:pt idx="4757">
                  <c:v>31.213899999999999</c:v>
                </c:pt>
                <c:pt idx="4758">
                  <c:v>31.213899999999999</c:v>
                </c:pt>
                <c:pt idx="4759">
                  <c:v>31.213899999999999</c:v>
                </c:pt>
                <c:pt idx="4760">
                  <c:v>31.213899999999999</c:v>
                </c:pt>
                <c:pt idx="4761">
                  <c:v>31.213899999999999</c:v>
                </c:pt>
                <c:pt idx="4762">
                  <c:v>31.213899999999999</c:v>
                </c:pt>
                <c:pt idx="4763">
                  <c:v>31.213899999999999</c:v>
                </c:pt>
                <c:pt idx="4764">
                  <c:v>31.213899999999999</c:v>
                </c:pt>
                <c:pt idx="4765">
                  <c:v>31.213899999999999</c:v>
                </c:pt>
                <c:pt idx="4766">
                  <c:v>31.213899999999999</c:v>
                </c:pt>
                <c:pt idx="4767">
                  <c:v>31.213899999999999</c:v>
                </c:pt>
                <c:pt idx="4768">
                  <c:v>31.213899999999999</c:v>
                </c:pt>
                <c:pt idx="4769">
                  <c:v>31.213899999999999</c:v>
                </c:pt>
                <c:pt idx="4770">
                  <c:v>31.213899999999999</c:v>
                </c:pt>
                <c:pt idx="4771">
                  <c:v>31.440700000000003</c:v>
                </c:pt>
                <c:pt idx="4772">
                  <c:v>31.440700000000003</c:v>
                </c:pt>
                <c:pt idx="4773">
                  <c:v>31.440700000000003</c:v>
                </c:pt>
                <c:pt idx="4774">
                  <c:v>31.440700000000003</c:v>
                </c:pt>
                <c:pt idx="4775">
                  <c:v>31.440700000000003</c:v>
                </c:pt>
                <c:pt idx="4776">
                  <c:v>31.440700000000003</c:v>
                </c:pt>
                <c:pt idx="4777">
                  <c:v>31.440700000000003</c:v>
                </c:pt>
                <c:pt idx="4778">
                  <c:v>31.440700000000003</c:v>
                </c:pt>
                <c:pt idx="4779">
                  <c:v>31.440700000000003</c:v>
                </c:pt>
                <c:pt idx="4780">
                  <c:v>31.440700000000003</c:v>
                </c:pt>
                <c:pt idx="4781">
                  <c:v>31.440700000000003</c:v>
                </c:pt>
                <c:pt idx="4782">
                  <c:v>31.440700000000003</c:v>
                </c:pt>
                <c:pt idx="4783">
                  <c:v>31.440700000000003</c:v>
                </c:pt>
                <c:pt idx="4784">
                  <c:v>31.440700000000003</c:v>
                </c:pt>
                <c:pt idx="4785">
                  <c:v>31.440700000000003</c:v>
                </c:pt>
                <c:pt idx="4786">
                  <c:v>31.440700000000003</c:v>
                </c:pt>
                <c:pt idx="4787">
                  <c:v>31.440700000000003</c:v>
                </c:pt>
                <c:pt idx="4788">
                  <c:v>31.440700000000003</c:v>
                </c:pt>
                <c:pt idx="4789">
                  <c:v>31.440700000000003</c:v>
                </c:pt>
                <c:pt idx="4790">
                  <c:v>31.440700000000003</c:v>
                </c:pt>
                <c:pt idx="4791">
                  <c:v>31.440700000000003</c:v>
                </c:pt>
                <c:pt idx="4792">
                  <c:v>31.440700000000003</c:v>
                </c:pt>
                <c:pt idx="4793">
                  <c:v>31.440700000000003</c:v>
                </c:pt>
                <c:pt idx="4794">
                  <c:v>31.440700000000003</c:v>
                </c:pt>
                <c:pt idx="4795">
                  <c:v>31.440700000000003</c:v>
                </c:pt>
                <c:pt idx="4796">
                  <c:v>31.440700000000003</c:v>
                </c:pt>
                <c:pt idx="4797">
                  <c:v>31.440700000000003</c:v>
                </c:pt>
                <c:pt idx="4798">
                  <c:v>31.440700000000003</c:v>
                </c:pt>
                <c:pt idx="4799">
                  <c:v>31.440700000000003</c:v>
                </c:pt>
                <c:pt idx="4800">
                  <c:v>31.440700000000003</c:v>
                </c:pt>
                <c:pt idx="4801">
                  <c:v>31.440700000000003</c:v>
                </c:pt>
                <c:pt idx="4802">
                  <c:v>31.440700000000003</c:v>
                </c:pt>
                <c:pt idx="4803">
                  <c:v>31.440700000000003</c:v>
                </c:pt>
                <c:pt idx="4804">
                  <c:v>31.440700000000003</c:v>
                </c:pt>
                <c:pt idx="4805">
                  <c:v>31.440700000000003</c:v>
                </c:pt>
                <c:pt idx="4806">
                  <c:v>31.440700000000003</c:v>
                </c:pt>
                <c:pt idx="4807">
                  <c:v>31.440700000000003</c:v>
                </c:pt>
                <c:pt idx="4808">
                  <c:v>31.440700000000003</c:v>
                </c:pt>
                <c:pt idx="4809">
                  <c:v>31.440700000000003</c:v>
                </c:pt>
                <c:pt idx="4810">
                  <c:v>31.440700000000003</c:v>
                </c:pt>
                <c:pt idx="4811">
                  <c:v>31.440700000000003</c:v>
                </c:pt>
                <c:pt idx="4812">
                  <c:v>31.440700000000003</c:v>
                </c:pt>
                <c:pt idx="4813">
                  <c:v>31.440700000000003</c:v>
                </c:pt>
                <c:pt idx="4814">
                  <c:v>31.440700000000003</c:v>
                </c:pt>
                <c:pt idx="4815">
                  <c:v>31.440700000000003</c:v>
                </c:pt>
                <c:pt idx="4816">
                  <c:v>31.440700000000003</c:v>
                </c:pt>
                <c:pt idx="4817">
                  <c:v>31.440700000000003</c:v>
                </c:pt>
                <c:pt idx="4818">
                  <c:v>31.440700000000003</c:v>
                </c:pt>
                <c:pt idx="4819">
                  <c:v>31.440700000000003</c:v>
                </c:pt>
                <c:pt idx="4820">
                  <c:v>31.440700000000003</c:v>
                </c:pt>
                <c:pt idx="4821">
                  <c:v>31.440700000000003</c:v>
                </c:pt>
                <c:pt idx="4822">
                  <c:v>31.5562</c:v>
                </c:pt>
                <c:pt idx="4823">
                  <c:v>31.5562</c:v>
                </c:pt>
                <c:pt idx="4824">
                  <c:v>31.5562</c:v>
                </c:pt>
                <c:pt idx="4825">
                  <c:v>31.5562</c:v>
                </c:pt>
                <c:pt idx="4826">
                  <c:v>31.5562</c:v>
                </c:pt>
                <c:pt idx="4827">
                  <c:v>31.5562</c:v>
                </c:pt>
                <c:pt idx="4828">
                  <c:v>31.5562</c:v>
                </c:pt>
                <c:pt idx="4829">
                  <c:v>31.5562</c:v>
                </c:pt>
                <c:pt idx="4830">
                  <c:v>31.5562</c:v>
                </c:pt>
                <c:pt idx="4831">
                  <c:v>31.5562</c:v>
                </c:pt>
                <c:pt idx="4832">
                  <c:v>31.5562</c:v>
                </c:pt>
                <c:pt idx="4833">
                  <c:v>31.5562</c:v>
                </c:pt>
                <c:pt idx="4834">
                  <c:v>31.5562</c:v>
                </c:pt>
                <c:pt idx="4835">
                  <c:v>31.5562</c:v>
                </c:pt>
                <c:pt idx="4836">
                  <c:v>31.5562</c:v>
                </c:pt>
                <c:pt idx="4837">
                  <c:v>31.5562</c:v>
                </c:pt>
                <c:pt idx="4838">
                  <c:v>31.5562</c:v>
                </c:pt>
                <c:pt idx="4839">
                  <c:v>31.5562</c:v>
                </c:pt>
                <c:pt idx="4840">
                  <c:v>31.5562</c:v>
                </c:pt>
                <c:pt idx="4841">
                  <c:v>31.5562</c:v>
                </c:pt>
                <c:pt idx="4842">
                  <c:v>31.5562</c:v>
                </c:pt>
                <c:pt idx="4843">
                  <c:v>31.5562</c:v>
                </c:pt>
                <c:pt idx="4844">
                  <c:v>31.5562</c:v>
                </c:pt>
                <c:pt idx="4845">
                  <c:v>31.5562</c:v>
                </c:pt>
                <c:pt idx="4846">
                  <c:v>31.5562</c:v>
                </c:pt>
                <c:pt idx="4847">
                  <c:v>31.5562</c:v>
                </c:pt>
                <c:pt idx="4848">
                  <c:v>31.5562</c:v>
                </c:pt>
                <c:pt idx="4849">
                  <c:v>31.5562</c:v>
                </c:pt>
                <c:pt idx="4850">
                  <c:v>31.5562</c:v>
                </c:pt>
                <c:pt idx="4851">
                  <c:v>31.5562</c:v>
                </c:pt>
                <c:pt idx="4852">
                  <c:v>31.5562</c:v>
                </c:pt>
                <c:pt idx="4853">
                  <c:v>31.5562</c:v>
                </c:pt>
                <c:pt idx="4854">
                  <c:v>31.5562</c:v>
                </c:pt>
                <c:pt idx="4855">
                  <c:v>31.5562</c:v>
                </c:pt>
                <c:pt idx="4856">
                  <c:v>31.5562</c:v>
                </c:pt>
                <c:pt idx="4857">
                  <c:v>31.5562</c:v>
                </c:pt>
                <c:pt idx="4858">
                  <c:v>31.5562</c:v>
                </c:pt>
                <c:pt idx="4859">
                  <c:v>31.5562</c:v>
                </c:pt>
                <c:pt idx="4860">
                  <c:v>31.5562</c:v>
                </c:pt>
                <c:pt idx="4861">
                  <c:v>31.5562</c:v>
                </c:pt>
                <c:pt idx="4862">
                  <c:v>31.5562</c:v>
                </c:pt>
                <c:pt idx="4863">
                  <c:v>31.5562</c:v>
                </c:pt>
                <c:pt idx="4864">
                  <c:v>31.5562</c:v>
                </c:pt>
                <c:pt idx="4865">
                  <c:v>31.5562</c:v>
                </c:pt>
                <c:pt idx="4866">
                  <c:v>31.5562</c:v>
                </c:pt>
                <c:pt idx="4867">
                  <c:v>31.5562</c:v>
                </c:pt>
                <c:pt idx="4868">
                  <c:v>31.5562</c:v>
                </c:pt>
                <c:pt idx="4869">
                  <c:v>31.5562</c:v>
                </c:pt>
                <c:pt idx="4870">
                  <c:v>31.5562</c:v>
                </c:pt>
                <c:pt idx="4871">
                  <c:v>31.5562</c:v>
                </c:pt>
                <c:pt idx="4872">
                  <c:v>31.5562</c:v>
                </c:pt>
                <c:pt idx="4873">
                  <c:v>31.5562</c:v>
                </c:pt>
                <c:pt idx="4874">
                  <c:v>31.5562</c:v>
                </c:pt>
                <c:pt idx="4875">
                  <c:v>31.5562</c:v>
                </c:pt>
                <c:pt idx="4876">
                  <c:v>31.5562</c:v>
                </c:pt>
                <c:pt idx="4877">
                  <c:v>31.5562</c:v>
                </c:pt>
                <c:pt idx="4878">
                  <c:v>31.5562</c:v>
                </c:pt>
                <c:pt idx="4879">
                  <c:v>31.857600000000001</c:v>
                </c:pt>
                <c:pt idx="4880">
                  <c:v>31.857600000000001</c:v>
                </c:pt>
                <c:pt idx="4881">
                  <c:v>31.857600000000001</c:v>
                </c:pt>
                <c:pt idx="4882">
                  <c:v>31.857600000000001</c:v>
                </c:pt>
                <c:pt idx="4883">
                  <c:v>31.857600000000001</c:v>
                </c:pt>
                <c:pt idx="4884">
                  <c:v>31.857600000000001</c:v>
                </c:pt>
                <c:pt idx="4885">
                  <c:v>31.857600000000001</c:v>
                </c:pt>
                <c:pt idx="4886">
                  <c:v>31.857600000000001</c:v>
                </c:pt>
                <c:pt idx="4887">
                  <c:v>31.857600000000001</c:v>
                </c:pt>
                <c:pt idx="4888">
                  <c:v>31.857600000000001</c:v>
                </c:pt>
                <c:pt idx="4889">
                  <c:v>31.857600000000001</c:v>
                </c:pt>
                <c:pt idx="4890">
                  <c:v>31.857600000000001</c:v>
                </c:pt>
                <c:pt idx="4891">
                  <c:v>31.857600000000001</c:v>
                </c:pt>
                <c:pt idx="4892">
                  <c:v>31.857600000000001</c:v>
                </c:pt>
                <c:pt idx="4893">
                  <c:v>31.857600000000001</c:v>
                </c:pt>
                <c:pt idx="4894">
                  <c:v>31.857600000000001</c:v>
                </c:pt>
                <c:pt idx="4895">
                  <c:v>31.857600000000001</c:v>
                </c:pt>
                <c:pt idx="4896">
                  <c:v>31.857600000000001</c:v>
                </c:pt>
                <c:pt idx="4897">
                  <c:v>31.857600000000001</c:v>
                </c:pt>
                <c:pt idx="4898">
                  <c:v>31.857600000000001</c:v>
                </c:pt>
                <c:pt idx="4899">
                  <c:v>31.857600000000001</c:v>
                </c:pt>
                <c:pt idx="4900">
                  <c:v>31.857600000000001</c:v>
                </c:pt>
                <c:pt idx="4901">
                  <c:v>31.857600000000001</c:v>
                </c:pt>
                <c:pt idx="4902">
                  <c:v>31.857600000000001</c:v>
                </c:pt>
                <c:pt idx="4903">
                  <c:v>31.857600000000001</c:v>
                </c:pt>
                <c:pt idx="4904">
                  <c:v>31.857600000000001</c:v>
                </c:pt>
                <c:pt idx="4905">
                  <c:v>31.857600000000001</c:v>
                </c:pt>
                <c:pt idx="4906">
                  <c:v>31.857600000000001</c:v>
                </c:pt>
                <c:pt idx="4907">
                  <c:v>31.857600000000001</c:v>
                </c:pt>
                <c:pt idx="4908">
                  <c:v>31.857600000000001</c:v>
                </c:pt>
                <c:pt idx="4909">
                  <c:v>31.857600000000001</c:v>
                </c:pt>
                <c:pt idx="4910">
                  <c:v>31.857600000000001</c:v>
                </c:pt>
                <c:pt idx="4911">
                  <c:v>31.857600000000001</c:v>
                </c:pt>
                <c:pt idx="4912">
                  <c:v>31.857600000000001</c:v>
                </c:pt>
                <c:pt idx="4913">
                  <c:v>31.857600000000001</c:v>
                </c:pt>
                <c:pt idx="4914">
                  <c:v>31.857600000000001</c:v>
                </c:pt>
                <c:pt idx="4915">
                  <c:v>31.857600000000001</c:v>
                </c:pt>
                <c:pt idx="4916">
                  <c:v>31.857600000000001</c:v>
                </c:pt>
                <c:pt idx="4917">
                  <c:v>31.857600000000001</c:v>
                </c:pt>
                <c:pt idx="4918">
                  <c:v>31.857600000000001</c:v>
                </c:pt>
                <c:pt idx="4919">
                  <c:v>31.857600000000001</c:v>
                </c:pt>
                <c:pt idx="4920">
                  <c:v>31.857600000000001</c:v>
                </c:pt>
                <c:pt idx="4921">
                  <c:v>31.857600000000001</c:v>
                </c:pt>
                <c:pt idx="4922">
                  <c:v>31.857600000000001</c:v>
                </c:pt>
                <c:pt idx="4923">
                  <c:v>31.857600000000001</c:v>
                </c:pt>
                <c:pt idx="4924">
                  <c:v>31.857600000000001</c:v>
                </c:pt>
                <c:pt idx="4925">
                  <c:v>31.857600000000001</c:v>
                </c:pt>
                <c:pt idx="4926">
                  <c:v>31.857600000000001</c:v>
                </c:pt>
                <c:pt idx="4927">
                  <c:v>31.857600000000001</c:v>
                </c:pt>
                <c:pt idx="4928">
                  <c:v>31.857600000000001</c:v>
                </c:pt>
                <c:pt idx="4929">
                  <c:v>31.857600000000001</c:v>
                </c:pt>
                <c:pt idx="4930">
                  <c:v>31.857600000000001</c:v>
                </c:pt>
                <c:pt idx="4931">
                  <c:v>31.857600000000001</c:v>
                </c:pt>
                <c:pt idx="4932">
                  <c:v>31.857600000000001</c:v>
                </c:pt>
                <c:pt idx="4933">
                  <c:v>31.857600000000001</c:v>
                </c:pt>
                <c:pt idx="4934">
                  <c:v>31.857600000000001</c:v>
                </c:pt>
                <c:pt idx="4935">
                  <c:v>31.857600000000001</c:v>
                </c:pt>
                <c:pt idx="4936">
                  <c:v>31.857600000000001</c:v>
                </c:pt>
                <c:pt idx="4937">
                  <c:v>31.857600000000001</c:v>
                </c:pt>
                <c:pt idx="4938">
                  <c:v>31.857600000000001</c:v>
                </c:pt>
                <c:pt idx="4939">
                  <c:v>31.857600000000001</c:v>
                </c:pt>
                <c:pt idx="4940">
                  <c:v>31.857600000000001</c:v>
                </c:pt>
                <c:pt idx="4941">
                  <c:v>31.857600000000001</c:v>
                </c:pt>
                <c:pt idx="4942">
                  <c:v>31.857600000000001</c:v>
                </c:pt>
                <c:pt idx="4943">
                  <c:v>31.857600000000001</c:v>
                </c:pt>
                <c:pt idx="4944">
                  <c:v>31.857600000000001</c:v>
                </c:pt>
                <c:pt idx="4945">
                  <c:v>31.857600000000001</c:v>
                </c:pt>
                <c:pt idx="4946">
                  <c:v>31.9162</c:v>
                </c:pt>
                <c:pt idx="4947">
                  <c:v>31.9162</c:v>
                </c:pt>
                <c:pt idx="4948">
                  <c:v>31.9162</c:v>
                </c:pt>
                <c:pt idx="4949">
                  <c:v>31.976600000000001</c:v>
                </c:pt>
                <c:pt idx="4950">
                  <c:v>31.976600000000001</c:v>
                </c:pt>
                <c:pt idx="4951">
                  <c:v>31.976600000000001</c:v>
                </c:pt>
                <c:pt idx="4952">
                  <c:v>31.976600000000001</c:v>
                </c:pt>
                <c:pt idx="4953">
                  <c:v>31.976600000000001</c:v>
                </c:pt>
                <c:pt idx="4954">
                  <c:v>31.976600000000001</c:v>
                </c:pt>
                <c:pt idx="4955">
                  <c:v>31.976600000000001</c:v>
                </c:pt>
                <c:pt idx="4956">
                  <c:v>31.976600000000001</c:v>
                </c:pt>
                <c:pt idx="4957">
                  <c:v>31.976600000000001</c:v>
                </c:pt>
                <c:pt idx="4958">
                  <c:v>31.976600000000001</c:v>
                </c:pt>
                <c:pt idx="4959">
                  <c:v>31.976600000000001</c:v>
                </c:pt>
                <c:pt idx="4960">
                  <c:v>31.976600000000001</c:v>
                </c:pt>
                <c:pt idx="4961">
                  <c:v>31.976600000000001</c:v>
                </c:pt>
                <c:pt idx="4962">
                  <c:v>31.976600000000001</c:v>
                </c:pt>
                <c:pt idx="4963">
                  <c:v>31.976600000000001</c:v>
                </c:pt>
                <c:pt idx="4964">
                  <c:v>31.976600000000001</c:v>
                </c:pt>
                <c:pt idx="4965">
                  <c:v>31.976600000000001</c:v>
                </c:pt>
                <c:pt idx="4966">
                  <c:v>31.976600000000001</c:v>
                </c:pt>
                <c:pt idx="4967">
                  <c:v>31.976600000000001</c:v>
                </c:pt>
                <c:pt idx="4968">
                  <c:v>31.976600000000001</c:v>
                </c:pt>
                <c:pt idx="4969">
                  <c:v>31.976600000000001</c:v>
                </c:pt>
                <c:pt idx="4970">
                  <c:v>31.976600000000001</c:v>
                </c:pt>
                <c:pt idx="4971">
                  <c:v>31.976600000000001</c:v>
                </c:pt>
                <c:pt idx="4972">
                  <c:v>31.976600000000001</c:v>
                </c:pt>
                <c:pt idx="4973">
                  <c:v>32.198100000000004</c:v>
                </c:pt>
                <c:pt idx="4974">
                  <c:v>32.198100000000004</c:v>
                </c:pt>
                <c:pt idx="4975">
                  <c:v>32.198100000000004</c:v>
                </c:pt>
                <c:pt idx="4976">
                  <c:v>32.198100000000004</c:v>
                </c:pt>
                <c:pt idx="4977">
                  <c:v>32.198100000000004</c:v>
                </c:pt>
                <c:pt idx="4978">
                  <c:v>32.198100000000004</c:v>
                </c:pt>
                <c:pt idx="4979">
                  <c:v>32.198100000000004</c:v>
                </c:pt>
                <c:pt idx="4980">
                  <c:v>32.198100000000004</c:v>
                </c:pt>
                <c:pt idx="4981">
                  <c:v>32.198100000000004</c:v>
                </c:pt>
                <c:pt idx="4982">
                  <c:v>32.198100000000004</c:v>
                </c:pt>
                <c:pt idx="4983">
                  <c:v>32.198100000000004</c:v>
                </c:pt>
                <c:pt idx="4984">
                  <c:v>32.198100000000004</c:v>
                </c:pt>
                <c:pt idx="4985">
                  <c:v>32.198100000000004</c:v>
                </c:pt>
                <c:pt idx="4986">
                  <c:v>32.198100000000004</c:v>
                </c:pt>
                <c:pt idx="4987">
                  <c:v>32.198100000000004</c:v>
                </c:pt>
                <c:pt idx="4988">
                  <c:v>32.198100000000004</c:v>
                </c:pt>
                <c:pt idx="4989">
                  <c:v>32.198100000000004</c:v>
                </c:pt>
                <c:pt idx="4990">
                  <c:v>32.198100000000004</c:v>
                </c:pt>
                <c:pt idx="4991">
                  <c:v>32.198100000000004</c:v>
                </c:pt>
                <c:pt idx="4992">
                  <c:v>32.198100000000004</c:v>
                </c:pt>
                <c:pt idx="4993">
                  <c:v>32.198100000000004</c:v>
                </c:pt>
                <c:pt idx="4994">
                  <c:v>32.198100000000004</c:v>
                </c:pt>
                <c:pt idx="4995">
                  <c:v>32.198100000000004</c:v>
                </c:pt>
                <c:pt idx="4996">
                  <c:v>32.198100000000004</c:v>
                </c:pt>
                <c:pt idx="4997">
                  <c:v>32.198100000000004</c:v>
                </c:pt>
                <c:pt idx="4998">
                  <c:v>32.198100000000004</c:v>
                </c:pt>
                <c:pt idx="4999">
                  <c:v>32.198100000000004</c:v>
                </c:pt>
                <c:pt idx="5000">
                  <c:v>32.198100000000004</c:v>
                </c:pt>
                <c:pt idx="5001">
                  <c:v>32.198100000000004</c:v>
                </c:pt>
                <c:pt idx="5002">
                  <c:v>32.198100000000004</c:v>
                </c:pt>
                <c:pt idx="5003">
                  <c:v>32.198100000000004</c:v>
                </c:pt>
                <c:pt idx="5004">
                  <c:v>32.198100000000004</c:v>
                </c:pt>
                <c:pt idx="5005">
                  <c:v>32.198100000000004</c:v>
                </c:pt>
                <c:pt idx="5006">
                  <c:v>32.198100000000004</c:v>
                </c:pt>
                <c:pt idx="5007">
                  <c:v>32.198100000000004</c:v>
                </c:pt>
                <c:pt idx="5008">
                  <c:v>32.198100000000004</c:v>
                </c:pt>
                <c:pt idx="5009">
                  <c:v>32.310899999999997</c:v>
                </c:pt>
                <c:pt idx="5010">
                  <c:v>32.310899999999997</c:v>
                </c:pt>
                <c:pt idx="5011">
                  <c:v>32.310899999999997</c:v>
                </c:pt>
                <c:pt idx="5012">
                  <c:v>32.310899999999997</c:v>
                </c:pt>
                <c:pt idx="5013">
                  <c:v>32.310899999999997</c:v>
                </c:pt>
                <c:pt idx="5014">
                  <c:v>32.310899999999997</c:v>
                </c:pt>
                <c:pt idx="5015">
                  <c:v>32.310899999999997</c:v>
                </c:pt>
                <c:pt idx="5016">
                  <c:v>32.310899999999997</c:v>
                </c:pt>
                <c:pt idx="5017">
                  <c:v>32.310899999999997</c:v>
                </c:pt>
                <c:pt idx="5018">
                  <c:v>32.310899999999997</c:v>
                </c:pt>
                <c:pt idx="5019">
                  <c:v>32.310899999999997</c:v>
                </c:pt>
                <c:pt idx="5020">
                  <c:v>32.310899999999997</c:v>
                </c:pt>
                <c:pt idx="5021">
                  <c:v>32.310899999999997</c:v>
                </c:pt>
                <c:pt idx="5022">
                  <c:v>32.310899999999997</c:v>
                </c:pt>
                <c:pt idx="5023">
                  <c:v>32.310899999999997</c:v>
                </c:pt>
                <c:pt idx="5024">
                  <c:v>32.310899999999997</c:v>
                </c:pt>
                <c:pt idx="5025">
                  <c:v>32.310899999999997</c:v>
                </c:pt>
                <c:pt idx="5026">
                  <c:v>32.310899999999997</c:v>
                </c:pt>
                <c:pt idx="5027">
                  <c:v>32.310899999999997</c:v>
                </c:pt>
                <c:pt idx="5028">
                  <c:v>32.310899999999997</c:v>
                </c:pt>
                <c:pt idx="5029">
                  <c:v>32.310899999999997</c:v>
                </c:pt>
                <c:pt idx="5030">
                  <c:v>32.310899999999997</c:v>
                </c:pt>
                <c:pt idx="5031">
                  <c:v>32.310899999999997</c:v>
                </c:pt>
                <c:pt idx="5032">
                  <c:v>32.310899999999997</c:v>
                </c:pt>
                <c:pt idx="5033">
                  <c:v>32.310899999999997</c:v>
                </c:pt>
                <c:pt idx="5034">
                  <c:v>32.310899999999997</c:v>
                </c:pt>
                <c:pt idx="5035">
                  <c:v>32.310899999999997</c:v>
                </c:pt>
                <c:pt idx="5036">
                  <c:v>32.310899999999997</c:v>
                </c:pt>
                <c:pt idx="5037">
                  <c:v>32.310899999999997</c:v>
                </c:pt>
                <c:pt idx="5038">
                  <c:v>32.310899999999997</c:v>
                </c:pt>
                <c:pt idx="5039">
                  <c:v>32.310899999999997</c:v>
                </c:pt>
                <c:pt idx="5040">
                  <c:v>32.310899999999997</c:v>
                </c:pt>
                <c:pt idx="5041">
                  <c:v>32.310899999999997</c:v>
                </c:pt>
                <c:pt idx="5042">
                  <c:v>32.310899999999997</c:v>
                </c:pt>
                <c:pt idx="5043">
                  <c:v>32.310899999999997</c:v>
                </c:pt>
                <c:pt idx="5044">
                  <c:v>32.310899999999997</c:v>
                </c:pt>
                <c:pt idx="5045">
                  <c:v>32.310899999999997</c:v>
                </c:pt>
                <c:pt idx="5046">
                  <c:v>32.310899999999997</c:v>
                </c:pt>
                <c:pt idx="5047">
                  <c:v>32.310899999999997</c:v>
                </c:pt>
                <c:pt idx="5048">
                  <c:v>32.310899999999997</c:v>
                </c:pt>
                <c:pt idx="5049">
                  <c:v>32.310899999999997</c:v>
                </c:pt>
                <c:pt idx="5050">
                  <c:v>32.310899999999997</c:v>
                </c:pt>
                <c:pt idx="5051">
                  <c:v>32.310899999999997</c:v>
                </c:pt>
                <c:pt idx="5052">
                  <c:v>32.310899999999997</c:v>
                </c:pt>
                <c:pt idx="5053">
                  <c:v>32.310899999999997</c:v>
                </c:pt>
                <c:pt idx="5054">
                  <c:v>32.310899999999997</c:v>
                </c:pt>
                <c:pt idx="5055">
                  <c:v>32.310899999999997</c:v>
                </c:pt>
                <c:pt idx="5056">
                  <c:v>32.310899999999997</c:v>
                </c:pt>
                <c:pt idx="5057">
                  <c:v>32.310899999999997</c:v>
                </c:pt>
                <c:pt idx="5058">
                  <c:v>32.310899999999997</c:v>
                </c:pt>
                <c:pt idx="5059">
                  <c:v>32.310899999999997</c:v>
                </c:pt>
                <c:pt idx="5060">
                  <c:v>32.310899999999997</c:v>
                </c:pt>
                <c:pt idx="5061">
                  <c:v>32.310899999999997</c:v>
                </c:pt>
                <c:pt idx="5062">
                  <c:v>32.310899999999997</c:v>
                </c:pt>
                <c:pt idx="5063">
                  <c:v>32.310899999999997</c:v>
                </c:pt>
                <c:pt idx="5064">
                  <c:v>32.310899999999997</c:v>
                </c:pt>
                <c:pt idx="5065">
                  <c:v>32.310899999999997</c:v>
                </c:pt>
                <c:pt idx="5066">
                  <c:v>32.310899999999997</c:v>
                </c:pt>
                <c:pt idx="5067">
                  <c:v>32.310899999999997</c:v>
                </c:pt>
                <c:pt idx="5068">
                  <c:v>32.310899999999997</c:v>
                </c:pt>
                <c:pt idx="5069">
                  <c:v>32.310899999999997</c:v>
                </c:pt>
                <c:pt idx="5070">
                  <c:v>32.310899999999997</c:v>
                </c:pt>
                <c:pt idx="5071">
                  <c:v>32.310899999999997</c:v>
                </c:pt>
                <c:pt idx="5072">
                  <c:v>32.310899999999997</c:v>
                </c:pt>
                <c:pt idx="5073">
                  <c:v>32.310899999999997</c:v>
                </c:pt>
                <c:pt idx="5074">
                  <c:v>32.310899999999997</c:v>
                </c:pt>
                <c:pt idx="5075">
                  <c:v>32.310899999999997</c:v>
                </c:pt>
                <c:pt idx="5076">
                  <c:v>32.310899999999997</c:v>
                </c:pt>
                <c:pt idx="5077">
                  <c:v>32.310899999999997</c:v>
                </c:pt>
                <c:pt idx="5078">
                  <c:v>32.310899999999997</c:v>
                </c:pt>
                <c:pt idx="5079">
                  <c:v>32.310899999999997</c:v>
                </c:pt>
                <c:pt idx="5080">
                  <c:v>32.310899999999997</c:v>
                </c:pt>
                <c:pt idx="5081">
                  <c:v>32.310899999999997</c:v>
                </c:pt>
                <c:pt idx="5082">
                  <c:v>32.310899999999997</c:v>
                </c:pt>
                <c:pt idx="5083">
                  <c:v>32.310899999999997</c:v>
                </c:pt>
                <c:pt idx="5084">
                  <c:v>32.310899999999997</c:v>
                </c:pt>
                <c:pt idx="5085">
                  <c:v>32.310899999999997</c:v>
                </c:pt>
                <c:pt idx="5086">
                  <c:v>32.310899999999997</c:v>
                </c:pt>
                <c:pt idx="5087">
                  <c:v>32.310899999999997</c:v>
                </c:pt>
                <c:pt idx="5088">
                  <c:v>32.310899999999997</c:v>
                </c:pt>
                <c:pt idx="5089">
                  <c:v>32.310899999999997</c:v>
                </c:pt>
                <c:pt idx="5090">
                  <c:v>32.310899999999997</c:v>
                </c:pt>
                <c:pt idx="5091">
                  <c:v>32.310899999999997</c:v>
                </c:pt>
                <c:pt idx="5092">
                  <c:v>32.310899999999997</c:v>
                </c:pt>
                <c:pt idx="5093">
                  <c:v>32.310899999999997</c:v>
                </c:pt>
                <c:pt idx="5094">
                  <c:v>32.310899999999997</c:v>
                </c:pt>
                <c:pt idx="5095">
                  <c:v>32.310899999999997</c:v>
                </c:pt>
                <c:pt idx="5096">
                  <c:v>32.310899999999997</c:v>
                </c:pt>
                <c:pt idx="5097">
                  <c:v>32.310899999999997</c:v>
                </c:pt>
                <c:pt idx="5098">
                  <c:v>32.310899999999997</c:v>
                </c:pt>
                <c:pt idx="5099">
                  <c:v>32.310899999999997</c:v>
                </c:pt>
                <c:pt idx="5100">
                  <c:v>32.310899999999997</c:v>
                </c:pt>
                <c:pt idx="5101">
                  <c:v>32.310899999999997</c:v>
                </c:pt>
                <c:pt idx="5102">
                  <c:v>32.310899999999997</c:v>
                </c:pt>
                <c:pt idx="5103">
                  <c:v>32.310899999999997</c:v>
                </c:pt>
                <c:pt idx="5104">
                  <c:v>32.310899999999997</c:v>
                </c:pt>
                <c:pt idx="5105">
                  <c:v>32.310899999999997</c:v>
                </c:pt>
                <c:pt idx="5106">
                  <c:v>32.310899999999997</c:v>
                </c:pt>
                <c:pt idx="5107">
                  <c:v>32.310899999999997</c:v>
                </c:pt>
                <c:pt idx="5108">
                  <c:v>32.310899999999997</c:v>
                </c:pt>
                <c:pt idx="5109">
                  <c:v>32.310899999999997</c:v>
                </c:pt>
                <c:pt idx="5110">
                  <c:v>32.310899999999997</c:v>
                </c:pt>
                <c:pt idx="5111">
                  <c:v>32.5565</c:v>
                </c:pt>
                <c:pt idx="5112">
                  <c:v>32.5565</c:v>
                </c:pt>
                <c:pt idx="5113">
                  <c:v>32.5565</c:v>
                </c:pt>
                <c:pt idx="5114">
                  <c:v>32.5565</c:v>
                </c:pt>
                <c:pt idx="5115">
                  <c:v>32.5565</c:v>
                </c:pt>
                <c:pt idx="5116">
                  <c:v>32.5565</c:v>
                </c:pt>
                <c:pt idx="5117">
                  <c:v>32.5565</c:v>
                </c:pt>
                <c:pt idx="5118">
                  <c:v>32.5565</c:v>
                </c:pt>
                <c:pt idx="5119">
                  <c:v>32.5565</c:v>
                </c:pt>
                <c:pt idx="5120">
                  <c:v>32.5565</c:v>
                </c:pt>
                <c:pt idx="5121">
                  <c:v>32.5565</c:v>
                </c:pt>
                <c:pt idx="5122">
                  <c:v>32.5565</c:v>
                </c:pt>
                <c:pt idx="5123">
                  <c:v>32.5565</c:v>
                </c:pt>
                <c:pt idx="5124">
                  <c:v>32.5565</c:v>
                </c:pt>
                <c:pt idx="5125">
                  <c:v>32.5565</c:v>
                </c:pt>
                <c:pt idx="5126">
                  <c:v>32.662499999999994</c:v>
                </c:pt>
                <c:pt idx="5127">
                  <c:v>32.662499999999994</c:v>
                </c:pt>
                <c:pt idx="5128">
                  <c:v>32.662499999999994</c:v>
                </c:pt>
                <c:pt idx="5129">
                  <c:v>32.662499999999994</c:v>
                </c:pt>
                <c:pt idx="5130">
                  <c:v>32.662499999999994</c:v>
                </c:pt>
                <c:pt idx="5131">
                  <c:v>32.662499999999994</c:v>
                </c:pt>
                <c:pt idx="5132">
                  <c:v>32.662499999999994</c:v>
                </c:pt>
                <c:pt idx="5133">
                  <c:v>32.662499999999994</c:v>
                </c:pt>
                <c:pt idx="5134">
                  <c:v>32.662499999999994</c:v>
                </c:pt>
                <c:pt idx="5135">
                  <c:v>32.662499999999994</c:v>
                </c:pt>
                <c:pt idx="5136">
                  <c:v>32.662499999999994</c:v>
                </c:pt>
                <c:pt idx="5137">
                  <c:v>32.662499999999994</c:v>
                </c:pt>
                <c:pt idx="5138">
                  <c:v>32.662499999999994</c:v>
                </c:pt>
                <c:pt idx="5139">
                  <c:v>32.662499999999994</c:v>
                </c:pt>
                <c:pt idx="5140">
                  <c:v>32.662499999999994</c:v>
                </c:pt>
                <c:pt idx="5141">
                  <c:v>32.662499999999994</c:v>
                </c:pt>
                <c:pt idx="5142">
                  <c:v>32.662499999999994</c:v>
                </c:pt>
                <c:pt idx="5143">
                  <c:v>32.662499999999994</c:v>
                </c:pt>
                <c:pt idx="5144">
                  <c:v>32.662499999999994</c:v>
                </c:pt>
                <c:pt idx="5145">
                  <c:v>32.662499999999994</c:v>
                </c:pt>
                <c:pt idx="5146">
                  <c:v>32.662499999999994</c:v>
                </c:pt>
                <c:pt idx="5147">
                  <c:v>32.662499999999994</c:v>
                </c:pt>
                <c:pt idx="5148">
                  <c:v>32.662499999999994</c:v>
                </c:pt>
                <c:pt idx="5149">
                  <c:v>32.662499999999994</c:v>
                </c:pt>
                <c:pt idx="5150">
                  <c:v>32.662499999999994</c:v>
                </c:pt>
                <c:pt idx="5151">
                  <c:v>32.662499999999994</c:v>
                </c:pt>
                <c:pt idx="5152">
                  <c:v>32.662499999999994</c:v>
                </c:pt>
                <c:pt idx="5153">
                  <c:v>32.662499999999994</c:v>
                </c:pt>
                <c:pt idx="5154">
                  <c:v>32.662499999999994</c:v>
                </c:pt>
                <c:pt idx="5155">
                  <c:v>32.662499999999994</c:v>
                </c:pt>
                <c:pt idx="5156">
                  <c:v>32.662499999999994</c:v>
                </c:pt>
                <c:pt idx="5157">
                  <c:v>32.662499999999994</c:v>
                </c:pt>
                <c:pt idx="5158">
                  <c:v>32.662499999999994</c:v>
                </c:pt>
                <c:pt idx="5159">
                  <c:v>32.662499999999994</c:v>
                </c:pt>
                <c:pt idx="5160">
                  <c:v>32.662499999999994</c:v>
                </c:pt>
                <c:pt idx="5161">
                  <c:v>32.662499999999994</c:v>
                </c:pt>
                <c:pt idx="5162">
                  <c:v>32.662499999999994</c:v>
                </c:pt>
                <c:pt idx="5163">
                  <c:v>32.662499999999994</c:v>
                </c:pt>
                <c:pt idx="5164">
                  <c:v>32.662499999999994</c:v>
                </c:pt>
                <c:pt idx="5165">
                  <c:v>32.662499999999994</c:v>
                </c:pt>
                <c:pt idx="5166">
                  <c:v>32.662499999999994</c:v>
                </c:pt>
                <c:pt idx="5167">
                  <c:v>32.662499999999994</c:v>
                </c:pt>
                <c:pt idx="5168">
                  <c:v>32.662499999999994</c:v>
                </c:pt>
                <c:pt idx="5169">
                  <c:v>32.662499999999994</c:v>
                </c:pt>
                <c:pt idx="5170">
                  <c:v>32.662499999999994</c:v>
                </c:pt>
                <c:pt idx="5171">
                  <c:v>32.662499999999994</c:v>
                </c:pt>
                <c:pt idx="5172">
                  <c:v>32.662499999999994</c:v>
                </c:pt>
                <c:pt idx="5173">
                  <c:v>32.662499999999994</c:v>
                </c:pt>
                <c:pt idx="5174">
                  <c:v>32.662499999999994</c:v>
                </c:pt>
                <c:pt idx="5175">
                  <c:v>32.662499999999994</c:v>
                </c:pt>
                <c:pt idx="5176">
                  <c:v>32.662499999999994</c:v>
                </c:pt>
                <c:pt idx="5177">
                  <c:v>32.662499999999994</c:v>
                </c:pt>
                <c:pt idx="5178">
                  <c:v>32.662499999999994</c:v>
                </c:pt>
                <c:pt idx="5179">
                  <c:v>32.662499999999994</c:v>
                </c:pt>
                <c:pt idx="5180">
                  <c:v>32.662499999999994</c:v>
                </c:pt>
                <c:pt idx="5181">
                  <c:v>32.662499999999994</c:v>
                </c:pt>
                <c:pt idx="5182">
                  <c:v>32.662499999999994</c:v>
                </c:pt>
                <c:pt idx="5183">
                  <c:v>32.662499999999994</c:v>
                </c:pt>
                <c:pt idx="5184">
                  <c:v>32.662499999999994</c:v>
                </c:pt>
                <c:pt idx="5185">
                  <c:v>32.662499999999994</c:v>
                </c:pt>
                <c:pt idx="5186">
                  <c:v>32.662499999999994</c:v>
                </c:pt>
                <c:pt idx="5187">
                  <c:v>32.662499999999994</c:v>
                </c:pt>
                <c:pt idx="5188">
                  <c:v>32.662499999999994</c:v>
                </c:pt>
                <c:pt idx="5189">
                  <c:v>32.662499999999994</c:v>
                </c:pt>
                <c:pt idx="5190">
                  <c:v>32.662499999999994</c:v>
                </c:pt>
                <c:pt idx="5191">
                  <c:v>32.662499999999994</c:v>
                </c:pt>
                <c:pt idx="5192">
                  <c:v>32.662499999999994</c:v>
                </c:pt>
                <c:pt idx="5193">
                  <c:v>32.662499999999994</c:v>
                </c:pt>
                <c:pt idx="5194">
                  <c:v>32.744</c:v>
                </c:pt>
                <c:pt idx="5195">
                  <c:v>32.744</c:v>
                </c:pt>
                <c:pt idx="5196">
                  <c:v>32.744</c:v>
                </c:pt>
                <c:pt idx="5197">
                  <c:v>32.960299999999997</c:v>
                </c:pt>
                <c:pt idx="5198">
                  <c:v>32.960299999999997</c:v>
                </c:pt>
                <c:pt idx="5199">
                  <c:v>32.960299999999997</c:v>
                </c:pt>
                <c:pt idx="5200">
                  <c:v>32.960299999999997</c:v>
                </c:pt>
                <c:pt idx="5201">
                  <c:v>32.960299999999997</c:v>
                </c:pt>
                <c:pt idx="5202">
                  <c:v>32.960299999999997</c:v>
                </c:pt>
                <c:pt idx="5203">
                  <c:v>32.960299999999997</c:v>
                </c:pt>
                <c:pt idx="5204">
                  <c:v>32.960299999999997</c:v>
                </c:pt>
                <c:pt idx="5205">
                  <c:v>32.960299999999997</c:v>
                </c:pt>
                <c:pt idx="5206">
                  <c:v>32.960299999999997</c:v>
                </c:pt>
                <c:pt idx="5207">
                  <c:v>32.960299999999997</c:v>
                </c:pt>
                <c:pt idx="5208">
                  <c:v>32.960299999999997</c:v>
                </c:pt>
                <c:pt idx="5209">
                  <c:v>32.960299999999997</c:v>
                </c:pt>
                <c:pt idx="5210">
                  <c:v>32.960299999999997</c:v>
                </c:pt>
                <c:pt idx="5211">
                  <c:v>32.960299999999997</c:v>
                </c:pt>
                <c:pt idx="5212">
                  <c:v>32.960299999999997</c:v>
                </c:pt>
                <c:pt idx="5213">
                  <c:v>32.960299999999997</c:v>
                </c:pt>
                <c:pt idx="5214">
                  <c:v>32.960299999999997</c:v>
                </c:pt>
                <c:pt idx="5215">
                  <c:v>32.960299999999997</c:v>
                </c:pt>
                <c:pt idx="5216">
                  <c:v>32.960299999999997</c:v>
                </c:pt>
                <c:pt idx="5217">
                  <c:v>32.960299999999997</c:v>
                </c:pt>
                <c:pt idx="5218">
                  <c:v>32.960299999999997</c:v>
                </c:pt>
                <c:pt idx="5219">
                  <c:v>32.960299999999997</c:v>
                </c:pt>
                <c:pt idx="5220">
                  <c:v>32.960299999999997</c:v>
                </c:pt>
                <c:pt idx="5221">
                  <c:v>32.960299999999997</c:v>
                </c:pt>
                <c:pt idx="5222">
                  <c:v>32.960299999999997</c:v>
                </c:pt>
                <c:pt idx="5223">
                  <c:v>33.070599999999999</c:v>
                </c:pt>
                <c:pt idx="5224">
                  <c:v>33.070599999999999</c:v>
                </c:pt>
                <c:pt idx="5225">
                  <c:v>33.070599999999999</c:v>
                </c:pt>
                <c:pt idx="5226">
                  <c:v>33.070599999999999</c:v>
                </c:pt>
                <c:pt idx="5227">
                  <c:v>33.070599999999999</c:v>
                </c:pt>
                <c:pt idx="5228">
                  <c:v>33.070599999999999</c:v>
                </c:pt>
                <c:pt idx="5229">
                  <c:v>33.070599999999999</c:v>
                </c:pt>
                <c:pt idx="5230">
                  <c:v>33.070599999999999</c:v>
                </c:pt>
                <c:pt idx="5231">
                  <c:v>33.070599999999999</c:v>
                </c:pt>
                <c:pt idx="5232">
                  <c:v>33.070599999999999</c:v>
                </c:pt>
                <c:pt idx="5233">
                  <c:v>33.070599999999999</c:v>
                </c:pt>
                <c:pt idx="5234">
                  <c:v>33.070599999999999</c:v>
                </c:pt>
                <c:pt idx="5235">
                  <c:v>33.070599999999999</c:v>
                </c:pt>
                <c:pt idx="5236">
                  <c:v>33.070599999999999</c:v>
                </c:pt>
                <c:pt idx="5237">
                  <c:v>33.070599999999999</c:v>
                </c:pt>
                <c:pt idx="5238">
                  <c:v>33.070599999999999</c:v>
                </c:pt>
                <c:pt idx="5239">
                  <c:v>33.070599999999999</c:v>
                </c:pt>
                <c:pt idx="5240">
                  <c:v>33.070599999999999</c:v>
                </c:pt>
                <c:pt idx="5241">
                  <c:v>33.070599999999999</c:v>
                </c:pt>
                <c:pt idx="5242">
                  <c:v>33.070599999999999</c:v>
                </c:pt>
                <c:pt idx="5243">
                  <c:v>33.070599999999999</c:v>
                </c:pt>
                <c:pt idx="5244">
                  <c:v>33.070599999999999</c:v>
                </c:pt>
                <c:pt idx="5245">
                  <c:v>33.070599999999999</c:v>
                </c:pt>
                <c:pt idx="5246">
                  <c:v>33.070599999999999</c:v>
                </c:pt>
                <c:pt idx="5247">
                  <c:v>33.070599999999999</c:v>
                </c:pt>
                <c:pt idx="5248">
                  <c:v>33.070599999999999</c:v>
                </c:pt>
                <c:pt idx="5249">
                  <c:v>33.070599999999999</c:v>
                </c:pt>
                <c:pt idx="5250">
                  <c:v>33.070599999999999</c:v>
                </c:pt>
                <c:pt idx="5251">
                  <c:v>33.070599999999999</c:v>
                </c:pt>
                <c:pt idx="5252">
                  <c:v>33.070599999999999</c:v>
                </c:pt>
                <c:pt idx="5253">
                  <c:v>33.070599999999999</c:v>
                </c:pt>
                <c:pt idx="5254">
                  <c:v>33.070599999999999</c:v>
                </c:pt>
                <c:pt idx="5255">
                  <c:v>33.070599999999999</c:v>
                </c:pt>
                <c:pt idx="5256">
                  <c:v>33.070599999999999</c:v>
                </c:pt>
                <c:pt idx="5257">
                  <c:v>33.070599999999999</c:v>
                </c:pt>
                <c:pt idx="5258">
                  <c:v>33.070599999999999</c:v>
                </c:pt>
                <c:pt idx="5259">
                  <c:v>33.070599999999999</c:v>
                </c:pt>
                <c:pt idx="5260">
                  <c:v>33.070599999999999</c:v>
                </c:pt>
                <c:pt idx="5261">
                  <c:v>33.070599999999999</c:v>
                </c:pt>
                <c:pt idx="5262">
                  <c:v>33.070599999999999</c:v>
                </c:pt>
                <c:pt idx="5263">
                  <c:v>33.070599999999999</c:v>
                </c:pt>
                <c:pt idx="5264">
                  <c:v>33.070599999999999</c:v>
                </c:pt>
                <c:pt idx="5265">
                  <c:v>33.070599999999999</c:v>
                </c:pt>
                <c:pt idx="5266">
                  <c:v>33.070599999999999</c:v>
                </c:pt>
                <c:pt idx="5267">
                  <c:v>33.070599999999999</c:v>
                </c:pt>
                <c:pt idx="5268">
                  <c:v>33.070599999999999</c:v>
                </c:pt>
                <c:pt idx="5269">
                  <c:v>33.070599999999999</c:v>
                </c:pt>
                <c:pt idx="5270">
                  <c:v>33.070599999999999</c:v>
                </c:pt>
                <c:pt idx="5271">
                  <c:v>33.070599999999999</c:v>
                </c:pt>
                <c:pt idx="5272">
                  <c:v>33.070599999999999</c:v>
                </c:pt>
                <c:pt idx="5273">
                  <c:v>33.070599999999999</c:v>
                </c:pt>
                <c:pt idx="5274">
                  <c:v>33.070599999999999</c:v>
                </c:pt>
                <c:pt idx="5275">
                  <c:v>33.070599999999999</c:v>
                </c:pt>
                <c:pt idx="5276">
                  <c:v>33.070599999999999</c:v>
                </c:pt>
                <c:pt idx="5277">
                  <c:v>33.070599999999999</c:v>
                </c:pt>
                <c:pt idx="5278">
                  <c:v>33.070599999999999</c:v>
                </c:pt>
                <c:pt idx="5279">
                  <c:v>33.070599999999999</c:v>
                </c:pt>
                <c:pt idx="5280">
                  <c:v>33.070599999999999</c:v>
                </c:pt>
                <c:pt idx="5281">
                  <c:v>33.070599999999999</c:v>
                </c:pt>
                <c:pt idx="5282">
                  <c:v>33.070599999999999</c:v>
                </c:pt>
                <c:pt idx="5283">
                  <c:v>33.070599999999999</c:v>
                </c:pt>
                <c:pt idx="5284">
                  <c:v>33.070599999999999</c:v>
                </c:pt>
                <c:pt idx="5285">
                  <c:v>33.070599999999999</c:v>
                </c:pt>
                <c:pt idx="5286">
                  <c:v>33.070599999999999</c:v>
                </c:pt>
                <c:pt idx="5287">
                  <c:v>33.070599999999999</c:v>
                </c:pt>
                <c:pt idx="5288">
                  <c:v>33.070599999999999</c:v>
                </c:pt>
                <c:pt idx="5289">
                  <c:v>33.070599999999999</c:v>
                </c:pt>
                <c:pt idx="5290">
                  <c:v>33.070599999999999</c:v>
                </c:pt>
                <c:pt idx="5291">
                  <c:v>33.070599999999999</c:v>
                </c:pt>
                <c:pt idx="5292">
                  <c:v>33.070599999999999</c:v>
                </c:pt>
                <c:pt idx="5293">
                  <c:v>33.070599999999999</c:v>
                </c:pt>
                <c:pt idx="5294">
                  <c:v>33.070599999999999</c:v>
                </c:pt>
                <c:pt idx="5295">
                  <c:v>33.070599999999999</c:v>
                </c:pt>
                <c:pt idx="5296">
                  <c:v>33.070599999999999</c:v>
                </c:pt>
                <c:pt idx="5297">
                  <c:v>33.070599999999999</c:v>
                </c:pt>
                <c:pt idx="5298">
                  <c:v>33.070599999999999</c:v>
                </c:pt>
                <c:pt idx="5299">
                  <c:v>33.070599999999999</c:v>
                </c:pt>
                <c:pt idx="5300">
                  <c:v>33.070599999999999</c:v>
                </c:pt>
                <c:pt idx="5301">
                  <c:v>33.070599999999999</c:v>
                </c:pt>
                <c:pt idx="5302">
                  <c:v>33.070599999999999</c:v>
                </c:pt>
                <c:pt idx="5303">
                  <c:v>33.070599999999999</c:v>
                </c:pt>
                <c:pt idx="5304">
                  <c:v>33.070599999999999</c:v>
                </c:pt>
                <c:pt idx="5305">
                  <c:v>33.070599999999999</c:v>
                </c:pt>
                <c:pt idx="5306">
                  <c:v>33.070599999999999</c:v>
                </c:pt>
                <c:pt idx="5307">
                  <c:v>33.070599999999999</c:v>
                </c:pt>
                <c:pt idx="5308">
                  <c:v>33.070599999999999</c:v>
                </c:pt>
                <c:pt idx="5309">
                  <c:v>33.070599999999999</c:v>
                </c:pt>
                <c:pt idx="5310">
                  <c:v>33.070599999999999</c:v>
                </c:pt>
                <c:pt idx="5311">
                  <c:v>33.070599999999999</c:v>
                </c:pt>
                <c:pt idx="5312">
                  <c:v>33.070599999999999</c:v>
                </c:pt>
                <c:pt idx="5313">
                  <c:v>33.070599999999999</c:v>
                </c:pt>
                <c:pt idx="5314">
                  <c:v>33.070599999999999</c:v>
                </c:pt>
                <c:pt idx="5315">
                  <c:v>33.070599999999999</c:v>
                </c:pt>
                <c:pt idx="5316">
                  <c:v>33.070599999999999</c:v>
                </c:pt>
                <c:pt idx="5317">
                  <c:v>33.070599999999999</c:v>
                </c:pt>
                <c:pt idx="5318">
                  <c:v>33.070599999999999</c:v>
                </c:pt>
                <c:pt idx="5319">
                  <c:v>33.070599999999999</c:v>
                </c:pt>
                <c:pt idx="5320">
                  <c:v>33.070599999999999</c:v>
                </c:pt>
                <c:pt idx="5321">
                  <c:v>33.310499999999998</c:v>
                </c:pt>
                <c:pt idx="5322">
                  <c:v>33.310499999999998</c:v>
                </c:pt>
                <c:pt idx="5323">
                  <c:v>33.310499999999998</c:v>
                </c:pt>
                <c:pt idx="5324">
                  <c:v>33.310499999999998</c:v>
                </c:pt>
                <c:pt idx="5325">
                  <c:v>33.310499999999998</c:v>
                </c:pt>
                <c:pt idx="5326">
                  <c:v>33.310499999999998</c:v>
                </c:pt>
                <c:pt idx="5327">
                  <c:v>33.414200000000001</c:v>
                </c:pt>
                <c:pt idx="5328">
                  <c:v>33.414200000000001</c:v>
                </c:pt>
                <c:pt idx="5329">
                  <c:v>33.414200000000001</c:v>
                </c:pt>
                <c:pt idx="5330">
                  <c:v>33.414200000000001</c:v>
                </c:pt>
                <c:pt idx="5331">
                  <c:v>33.414200000000001</c:v>
                </c:pt>
                <c:pt idx="5332">
                  <c:v>33.414200000000001</c:v>
                </c:pt>
                <c:pt idx="5333">
                  <c:v>33.414200000000001</c:v>
                </c:pt>
                <c:pt idx="5334">
                  <c:v>33.414200000000001</c:v>
                </c:pt>
                <c:pt idx="5335">
                  <c:v>33.414200000000001</c:v>
                </c:pt>
                <c:pt idx="5336">
                  <c:v>33.414200000000001</c:v>
                </c:pt>
                <c:pt idx="5337">
                  <c:v>33.414200000000001</c:v>
                </c:pt>
                <c:pt idx="5338">
                  <c:v>33.414200000000001</c:v>
                </c:pt>
                <c:pt idx="5339">
                  <c:v>33.414200000000001</c:v>
                </c:pt>
                <c:pt idx="5340">
                  <c:v>33.414200000000001</c:v>
                </c:pt>
                <c:pt idx="5341">
                  <c:v>33.414200000000001</c:v>
                </c:pt>
                <c:pt idx="5342">
                  <c:v>33.414200000000001</c:v>
                </c:pt>
                <c:pt idx="5343">
                  <c:v>33.414200000000001</c:v>
                </c:pt>
                <c:pt idx="5344">
                  <c:v>33.414200000000001</c:v>
                </c:pt>
                <c:pt idx="5345">
                  <c:v>33.414200000000001</c:v>
                </c:pt>
                <c:pt idx="5346">
                  <c:v>33.414200000000001</c:v>
                </c:pt>
                <c:pt idx="5347">
                  <c:v>33.414200000000001</c:v>
                </c:pt>
                <c:pt idx="5348">
                  <c:v>33.414200000000001</c:v>
                </c:pt>
                <c:pt idx="5349">
                  <c:v>33.414200000000001</c:v>
                </c:pt>
                <c:pt idx="5350">
                  <c:v>33.414200000000001</c:v>
                </c:pt>
                <c:pt idx="5351">
                  <c:v>33.414200000000001</c:v>
                </c:pt>
                <c:pt idx="5352">
                  <c:v>33.414200000000001</c:v>
                </c:pt>
                <c:pt idx="5353">
                  <c:v>33.414200000000001</c:v>
                </c:pt>
                <c:pt idx="5354">
                  <c:v>33.414200000000001</c:v>
                </c:pt>
                <c:pt idx="5355">
                  <c:v>33.414200000000001</c:v>
                </c:pt>
                <c:pt idx="5356">
                  <c:v>33.414200000000001</c:v>
                </c:pt>
                <c:pt idx="5357">
                  <c:v>33.414200000000001</c:v>
                </c:pt>
                <c:pt idx="5358">
                  <c:v>33.414200000000001</c:v>
                </c:pt>
                <c:pt idx="5359">
                  <c:v>33.414200000000001</c:v>
                </c:pt>
                <c:pt idx="5360">
                  <c:v>33.414200000000001</c:v>
                </c:pt>
                <c:pt idx="5361">
                  <c:v>33.414200000000001</c:v>
                </c:pt>
                <c:pt idx="5362">
                  <c:v>33.414200000000001</c:v>
                </c:pt>
                <c:pt idx="5363">
                  <c:v>33.414200000000001</c:v>
                </c:pt>
                <c:pt idx="5364">
                  <c:v>33.414200000000001</c:v>
                </c:pt>
                <c:pt idx="5365">
                  <c:v>33.414200000000001</c:v>
                </c:pt>
                <c:pt idx="5366">
                  <c:v>33.414200000000001</c:v>
                </c:pt>
                <c:pt idx="5367">
                  <c:v>33.414200000000001</c:v>
                </c:pt>
                <c:pt idx="5368">
                  <c:v>33.414200000000001</c:v>
                </c:pt>
                <c:pt idx="5369">
                  <c:v>33.414200000000001</c:v>
                </c:pt>
                <c:pt idx="5370">
                  <c:v>33.414200000000001</c:v>
                </c:pt>
                <c:pt idx="5371">
                  <c:v>33.414200000000001</c:v>
                </c:pt>
                <c:pt idx="5372">
                  <c:v>33.414200000000001</c:v>
                </c:pt>
                <c:pt idx="5373">
                  <c:v>33.414200000000001</c:v>
                </c:pt>
                <c:pt idx="5374">
                  <c:v>33.414200000000001</c:v>
                </c:pt>
                <c:pt idx="5375">
                  <c:v>33.414200000000001</c:v>
                </c:pt>
                <c:pt idx="5376">
                  <c:v>33.414200000000001</c:v>
                </c:pt>
                <c:pt idx="5377">
                  <c:v>33.414200000000001</c:v>
                </c:pt>
                <c:pt idx="5378">
                  <c:v>33.414200000000001</c:v>
                </c:pt>
                <c:pt idx="5379">
                  <c:v>33.414200000000001</c:v>
                </c:pt>
                <c:pt idx="5380">
                  <c:v>33.414200000000001</c:v>
                </c:pt>
                <c:pt idx="5381">
                  <c:v>33.414200000000001</c:v>
                </c:pt>
                <c:pt idx="5382">
                  <c:v>33.414200000000001</c:v>
                </c:pt>
                <c:pt idx="5383">
                  <c:v>33.414200000000001</c:v>
                </c:pt>
                <c:pt idx="5384">
                  <c:v>33.414200000000001</c:v>
                </c:pt>
                <c:pt idx="5385">
                  <c:v>33.414200000000001</c:v>
                </c:pt>
                <c:pt idx="5386">
                  <c:v>33.414200000000001</c:v>
                </c:pt>
                <c:pt idx="5387">
                  <c:v>33.414200000000001</c:v>
                </c:pt>
                <c:pt idx="5388">
                  <c:v>33.414200000000001</c:v>
                </c:pt>
                <c:pt idx="5389">
                  <c:v>33.414200000000001</c:v>
                </c:pt>
                <c:pt idx="5390">
                  <c:v>33.414200000000001</c:v>
                </c:pt>
                <c:pt idx="5391">
                  <c:v>33.414200000000001</c:v>
                </c:pt>
                <c:pt idx="5392">
                  <c:v>33.414200000000001</c:v>
                </c:pt>
                <c:pt idx="5393">
                  <c:v>33.414200000000001</c:v>
                </c:pt>
                <c:pt idx="5394">
                  <c:v>33.414200000000001</c:v>
                </c:pt>
                <c:pt idx="5395">
                  <c:v>33.414200000000001</c:v>
                </c:pt>
                <c:pt idx="5396">
                  <c:v>33.414200000000001</c:v>
                </c:pt>
                <c:pt idx="5397">
                  <c:v>33.414200000000001</c:v>
                </c:pt>
                <c:pt idx="5398">
                  <c:v>33.414200000000001</c:v>
                </c:pt>
                <c:pt idx="5399">
                  <c:v>33.414200000000001</c:v>
                </c:pt>
                <c:pt idx="5400">
                  <c:v>33.414200000000001</c:v>
                </c:pt>
                <c:pt idx="5401">
                  <c:v>33.414200000000001</c:v>
                </c:pt>
                <c:pt idx="5402">
                  <c:v>33.414200000000001</c:v>
                </c:pt>
                <c:pt idx="5403">
                  <c:v>33.414200000000001</c:v>
                </c:pt>
                <c:pt idx="5404">
                  <c:v>33.414200000000001</c:v>
                </c:pt>
                <c:pt idx="5405">
                  <c:v>33.414200000000001</c:v>
                </c:pt>
                <c:pt idx="5406">
                  <c:v>33.414200000000001</c:v>
                </c:pt>
                <c:pt idx="5407">
                  <c:v>33.414200000000001</c:v>
                </c:pt>
                <c:pt idx="5408">
                  <c:v>33.414200000000001</c:v>
                </c:pt>
                <c:pt idx="5409">
                  <c:v>33.414200000000001</c:v>
                </c:pt>
                <c:pt idx="5410">
                  <c:v>33.414200000000001</c:v>
                </c:pt>
                <c:pt idx="5411">
                  <c:v>33.536200000000001</c:v>
                </c:pt>
                <c:pt idx="5412">
                  <c:v>33.536200000000001</c:v>
                </c:pt>
                <c:pt idx="5413">
                  <c:v>33.536200000000001</c:v>
                </c:pt>
                <c:pt idx="5414">
                  <c:v>33.536200000000001</c:v>
                </c:pt>
                <c:pt idx="5415">
                  <c:v>33.536200000000001</c:v>
                </c:pt>
                <c:pt idx="5416">
                  <c:v>33.536200000000001</c:v>
                </c:pt>
                <c:pt idx="5417">
                  <c:v>33.536200000000001</c:v>
                </c:pt>
                <c:pt idx="5418">
                  <c:v>33.536200000000001</c:v>
                </c:pt>
                <c:pt idx="5419">
                  <c:v>33.536200000000001</c:v>
                </c:pt>
                <c:pt idx="5420">
                  <c:v>33.536200000000001</c:v>
                </c:pt>
                <c:pt idx="5421">
                  <c:v>33.536200000000001</c:v>
                </c:pt>
                <c:pt idx="5422">
                  <c:v>33.536200000000001</c:v>
                </c:pt>
                <c:pt idx="5423">
                  <c:v>33.536200000000001</c:v>
                </c:pt>
                <c:pt idx="5424">
                  <c:v>33.536200000000001</c:v>
                </c:pt>
                <c:pt idx="5425">
                  <c:v>33.536200000000001</c:v>
                </c:pt>
                <c:pt idx="5426">
                  <c:v>33.536200000000001</c:v>
                </c:pt>
                <c:pt idx="5427">
                  <c:v>33.536200000000001</c:v>
                </c:pt>
                <c:pt idx="5428">
                  <c:v>33.536200000000001</c:v>
                </c:pt>
                <c:pt idx="5429">
                  <c:v>33.536200000000001</c:v>
                </c:pt>
                <c:pt idx="5430">
                  <c:v>33.536200000000001</c:v>
                </c:pt>
                <c:pt idx="5431">
                  <c:v>33.536200000000001</c:v>
                </c:pt>
                <c:pt idx="5432">
                  <c:v>33.536200000000001</c:v>
                </c:pt>
                <c:pt idx="5433">
                  <c:v>33.536200000000001</c:v>
                </c:pt>
                <c:pt idx="5434">
                  <c:v>33.536200000000001</c:v>
                </c:pt>
                <c:pt idx="5435">
                  <c:v>33.536200000000001</c:v>
                </c:pt>
                <c:pt idx="5436">
                  <c:v>33.536200000000001</c:v>
                </c:pt>
                <c:pt idx="5437">
                  <c:v>33.536200000000001</c:v>
                </c:pt>
                <c:pt idx="5438">
                  <c:v>33.536200000000001</c:v>
                </c:pt>
                <c:pt idx="5439">
                  <c:v>33.536200000000001</c:v>
                </c:pt>
                <c:pt idx="5440">
                  <c:v>33.536200000000001</c:v>
                </c:pt>
                <c:pt idx="5441">
                  <c:v>33.536200000000001</c:v>
                </c:pt>
                <c:pt idx="5442">
                  <c:v>33.536200000000001</c:v>
                </c:pt>
                <c:pt idx="5443">
                  <c:v>33.536200000000001</c:v>
                </c:pt>
                <c:pt idx="5444">
                  <c:v>33.536200000000001</c:v>
                </c:pt>
                <c:pt idx="5445">
                  <c:v>33.536200000000001</c:v>
                </c:pt>
                <c:pt idx="5446">
                  <c:v>33.536200000000001</c:v>
                </c:pt>
                <c:pt idx="5447">
                  <c:v>33.536200000000001</c:v>
                </c:pt>
                <c:pt idx="5448">
                  <c:v>33.536200000000001</c:v>
                </c:pt>
                <c:pt idx="5449">
                  <c:v>33.536200000000001</c:v>
                </c:pt>
                <c:pt idx="5450">
                  <c:v>33.536200000000001</c:v>
                </c:pt>
                <c:pt idx="5451">
                  <c:v>33.727199999999996</c:v>
                </c:pt>
                <c:pt idx="5452">
                  <c:v>33.727199999999996</c:v>
                </c:pt>
                <c:pt idx="5453">
                  <c:v>33.727199999999996</c:v>
                </c:pt>
                <c:pt idx="5454">
                  <c:v>33.727199999999996</c:v>
                </c:pt>
                <c:pt idx="5455">
                  <c:v>33.727199999999996</c:v>
                </c:pt>
                <c:pt idx="5456">
                  <c:v>33.727199999999996</c:v>
                </c:pt>
                <c:pt idx="5457">
                  <c:v>33.727199999999996</c:v>
                </c:pt>
                <c:pt idx="5458">
                  <c:v>33.727199999999996</c:v>
                </c:pt>
                <c:pt idx="5459">
                  <c:v>33.727199999999996</c:v>
                </c:pt>
                <c:pt idx="5460">
                  <c:v>33.727199999999996</c:v>
                </c:pt>
                <c:pt idx="5461">
                  <c:v>33.727199999999996</c:v>
                </c:pt>
                <c:pt idx="5462">
                  <c:v>33.727199999999996</c:v>
                </c:pt>
                <c:pt idx="5463">
                  <c:v>33.727199999999996</c:v>
                </c:pt>
                <c:pt idx="5464">
                  <c:v>33.727199999999996</c:v>
                </c:pt>
                <c:pt idx="5465">
                  <c:v>33.727199999999996</c:v>
                </c:pt>
                <c:pt idx="5466">
                  <c:v>33.727199999999996</c:v>
                </c:pt>
                <c:pt idx="5467">
                  <c:v>33.774899999999995</c:v>
                </c:pt>
                <c:pt idx="5468">
                  <c:v>33.834900000000005</c:v>
                </c:pt>
                <c:pt idx="5469">
                  <c:v>33.834900000000005</c:v>
                </c:pt>
                <c:pt idx="5470">
                  <c:v>33.834900000000005</c:v>
                </c:pt>
                <c:pt idx="5471">
                  <c:v>33.834900000000005</c:v>
                </c:pt>
                <c:pt idx="5472">
                  <c:v>33.834900000000005</c:v>
                </c:pt>
                <c:pt idx="5473">
                  <c:v>33.834900000000005</c:v>
                </c:pt>
                <c:pt idx="5474">
                  <c:v>33.834900000000005</c:v>
                </c:pt>
                <c:pt idx="5475">
                  <c:v>33.834900000000005</c:v>
                </c:pt>
                <c:pt idx="5476">
                  <c:v>33.834900000000005</c:v>
                </c:pt>
                <c:pt idx="5477">
                  <c:v>33.834900000000005</c:v>
                </c:pt>
                <c:pt idx="5478">
                  <c:v>33.834900000000005</c:v>
                </c:pt>
                <c:pt idx="5479">
                  <c:v>33.834900000000005</c:v>
                </c:pt>
                <c:pt idx="5480">
                  <c:v>33.834900000000005</c:v>
                </c:pt>
                <c:pt idx="5481">
                  <c:v>33.834900000000005</c:v>
                </c:pt>
                <c:pt idx="5482">
                  <c:v>33.834900000000005</c:v>
                </c:pt>
                <c:pt idx="5483">
                  <c:v>33.834900000000005</c:v>
                </c:pt>
                <c:pt idx="5484">
                  <c:v>33.834900000000005</c:v>
                </c:pt>
                <c:pt idx="5485">
                  <c:v>33.834900000000005</c:v>
                </c:pt>
                <c:pt idx="5486">
                  <c:v>33.834900000000005</c:v>
                </c:pt>
                <c:pt idx="5487">
                  <c:v>33.834900000000005</c:v>
                </c:pt>
                <c:pt idx="5488">
                  <c:v>33.834900000000005</c:v>
                </c:pt>
                <c:pt idx="5489">
                  <c:v>33.834900000000005</c:v>
                </c:pt>
                <c:pt idx="5490">
                  <c:v>33.834900000000005</c:v>
                </c:pt>
                <c:pt idx="5491">
                  <c:v>33.834900000000005</c:v>
                </c:pt>
                <c:pt idx="5492">
                  <c:v>33.834900000000005</c:v>
                </c:pt>
                <c:pt idx="5493">
                  <c:v>33.834900000000005</c:v>
                </c:pt>
                <c:pt idx="5494">
                  <c:v>33.834900000000005</c:v>
                </c:pt>
                <c:pt idx="5495">
                  <c:v>33.834900000000005</c:v>
                </c:pt>
                <c:pt idx="5496">
                  <c:v>33.834900000000005</c:v>
                </c:pt>
                <c:pt idx="5497">
                  <c:v>33.834900000000005</c:v>
                </c:pt>
                <c:pt idx="5498">
                  <c:v>33.834900000000005</c:v>
                </c:pt>
                <c:pt idx="5499">
                  <c:v>33.834900000000005</c:v>
                </c:pt>
                <c:pt idx="5500">
                  <c:v>33.834900000000005</c:v>
                </c:pt>
                <c:pt idx="5501">
                  <c:v>33.834900000000005</c:v>
                </c:pt>
                <c:pt idx="5502">
                  <c:v>33.834900000000005</c:v>
                </c:pt>
                <c:pt idx="5503">
                  <c:v>33.834900000000005</c:v>
                </c:pt>
                <c:pt idx="5504">
                  <c:v>33.834900000000005</c:v>
                </c:pt>
                <c:pt idx="5505">
                  <c:v>33.834900000000005</c:v>
                </c:pt>
                <c:pt idx="5506">
                  <c:v>33.834900000000005</c:v>
                </c:pt>
                <c:pt idx="5507">
                  <c:v>33.834900000000005</c:v>
                </c:pt>
                <c:pt idx="5508">
                  <c:v>33.834900000000005</c:v>
                </c:pt>
                <c:pt idx="5509">
                  <c:v>33.834900000000005</c:v>
                </c:pt>
                <c:pt idx="5510">
                  <c:v>33.834900000000005</c:v>
                </c:pt>
                <c:pt idx="5511">
                  <c:v>33.834900000000005</c:v>
                </c:pt>
                <c:pt idx="5512">
                  <c:v>33.834900000000005</c:v>
                </c:pt>
                <c:pt idx="5513">
                  <c:v>33.834900000000005</c:v>
                </c:pt>
                <c:pt idx="5514">
                  <c:v>33.834900000000005</c:v>
                </c:pt>
                <c:pt idx="5515">
                  <c:v>33.834900000000005</c:v>
                </c:pt>
                <c:pt idx="5516">
                  <c:v>33.834900000000005</c:v>
                </c:pt>
                <c:pt idx="5517">
                  <c:v>33.834900000000005</c:v>
                </c:pt>
                <c:pt idx="5518">
                  <c:v>33.834900000000005</c:v>
                </c:pt>
                <c:pt idx="5519">
                  <c:v>33.834900000000005</c:v>
                </c:pt>
                <c:pt idx="5520">
                  <c:v>33.834900000000005</c:v>
                </c:pt>
                <c:pt idx="5521">
                  <c:v>33.834900000000005</c:v>
                </c:pt>
                <c:pt idx="5522">
                  <c:v>33.834900000000005</c:v>
                </c:pt>
                <c:pt idx="5523">
                  <c:v>33.834900000000005</c:v>
                </c:pt>
                <c:pt idx="5524">
                  <c:v>33.834900000000005</c:v>
                </c:pt>
                <c:pt idx="5525">
                  <c:v>33.834900000000005</c:v>
                </c:pt>
                <c:pt idx="5526">
                  <c:v>33.889899999999997</c:v>
                </c:pt>
                <c:pt idx="5527">
                  <c:v>33.889899999999997</c:v>
                </c:pt>
                <c:pt idx="5528">
                  <c:v>33.889899999999997</c:v>
                </c:pt>
                <c:pt idx="5529">
                  <c:v>33.889899999999997</c:v>
                </c:pt>
                <c:pt idx="5530">
                  <c:v>33.889899999999997</c:v>
                </c:pt>
                <c:pt idx="5531">
                  <c:v>33.889899999999997</c:v>
                </c:pt>
                <c:pt idx="5532">
                  <c:v>33.889899999999997</c:v>
                </c:pt>
                <c:pt idx="5533">
                  <c:v>33.889899999999997</c:v>
                </c:pt>
                <c:pt idx="5534">
                  <c:v>33.889899999999997</c:v>
                </c:pt>
                <c:pt idx="5535">
                  <c:v>33.889899999999997</c:v>
                </c:pt>
                <c:pt idx="5536">
                  <c:v>33.889899999999997</c:v>
                </c:pt>
                <c:pt idx="5537">
                  <c:v>33.889899999999997</c:v>
                </c:pt>
                <c:pt idx="5538">
                  <c:v>33.889899999999997</c:v>
                </c:pt>
                <c:pt idx="5539">
                  <c:v>33.889899999999997</c:v>
                </c:pt>
                <c:pt idx="5540">
                  <c:v>33.889899999999997</c:v>
                </c:pt>
                <c:pt idx="5541">
                  <c:v>33.889899999999997</c:v>
                </c:pt>
                <c:pt idx="5542">
                  <c:v>34.1708</c:v>
                </c:pt>
                <c:pt idx="5543">
                  <c:v>34.1708</c:v>
                </c:pt>
                <c:pt idx="5544">
                  <c:v>34.1708</c:v>
                </c:pt>
                <c:pt idx="5545">
                  <c:v>34.1708</c:v>
                </c:pt>
                <c:pt idx="5546">
                  <c:v>34.1708</c:v>
                </c:pt>
                <c:pt idx="5547">
                  <c:v>34.1708</c:v>
                </c:pt>
                <c:pt idx="5548">
                  <c:v>34.1708</c:v>
                </c:pt>
                <c:pt idx="5549">
                  <c:v>34.1708</c:v>
                </c:pt>
                <c:pt idx="5550">
                  <c:v>34.1708</c:v>
                </c:pt>
                <c:pt idx="5551">
                  <c:v>34.1708</c:v>
                </c:pt>
                <c:pt idx="5552">
                  <c:v>34.1708</c:v>
                </c:pt>
                <c:pt idx="5553">
                  <c:v>34.1708</c:v>
                </c:pt>
                <c:pt idx="5554">
                  <c:v>34.1708</c:v>
                </c:pt>
                <c:pt idx="5555">
                  <c:v>34.1708</c:v>
                </c:pt>
                <c:pt idx="5556">
                  <c:v>34.1708</c:v>
                </c:pt>
                <c:pt idx="5557">
                  <c:v>34.1708</c:v>
                </c:pt>
                <c:pt idx="5558">
                  <c:v>34.1708</c:v>
                </c:pt>
                <c:pt idx="5559">
                  <c:v>34.1708</c:v>
                </c:pt>
                <c:pt idx="5560">
                  <c:v>34.1708</c:v>
                </c:pt>
                <c:pt idx="5561">
                  <c:v>34.1708</c:v>
                </c:pt>
                <c:pt idx="5562">
                  <c:v>34.1708</c:v>
                </c:pt>
                <c:pt idx="5563">
                  <c:v>34.1708</c:v>
                </c:pt>
                <c:pt idx="5564">
                  <c:v>34.1708</c:v>
                </c:pt>
                <c:pt idx="5565">
                  <c:v>34.1708</c:v>
                </c:pt>
                <c:pt idx="5566">
                  <c:v>34.1708</c:v>
                </c:pt>
                <c:pt idx="5567">
                  <c:v>34.1708</c:v>
                </c:pt>
                <c:pt idx="5568">
                  <c:v>34.1708</c:v>
                </c:pt>
                <c:pt idx="5569">
                  <c:v>34.1708</c:v>
                </c:pt>
                <c:pt idx="5570">
                  <c:v>34.1708</c:v>
                </c:pt>
                <c:pt idx="5571">
                  <c:v>34.1708</c:v>
                </c:pt>
                <c:pt idx="5572">
                  <c:v>34.1708</c:v>
                </c:pt>
                <c:pt idx="5573">
                  <c:v>34.1708</c:v>
                </c:pt>
                <c:pt idx="5574">
                  <c:v>34.1708</c:v>
                </c:pt>
                <c:pt idx="5575">
                  <c:v>34.1708</c:v>
                </c:pt>
                <c:pt idx="5576">
                  <c:v>34.1708</c:v>
                </c:pt>
                <c:pt idx="5577">
                  <c:v>34.1708</c:v>
                </c:pt>
                <c:pt idx="5578">
                  <c:v>34.1708</c:v>
                </c:pt>
                <c:pt idx="5579">
                  <c:v>34.1708</c:v>
                </c:pt>
                <c:pt idx="5580">
                  <c:v>34.1708</c:v>
                </c:pt>
                <c:pt idx="5581">
                  <c:v>34.1708</c:v>
                </c:pt>
                <c:pt idx="5582">
                  <c:v>34.1708</c:v>
                </c:pt>
                <c:pt idx="5583">
                  <c:v>34.1708</c:v>
                </c:pt>
                <c:pt idx="5584">
                  <c:v>34.1708</c:v>
                </c:pt>
                <c:pt idx="5585">
                  <c:v>34.1708</c:v>
                </c:pt>
                <c:pt idx="5586">
                  <c:v>34.1708</c:v>
                </c:pt>
                <c:pt idx="5587">
                  <c:v>34.1708</c:v>
                </c:pt>
                <c:pt idx="5588">
                  <c:v>34.1708</c:v>
                </c:pt>
                <c:pt idx="5589">
                  <c:v>34.1708</c:v>
                </c:pt>
                <c:pt idx="5590">
                  <c:v>34.1708</c:v>
                </c:pt>
                <c:pt idx="5591">
                  <c:v>34.1708</c:v>
                </c:pt>
                <c:pt idx="5592">
                  <c:v>34.1708</c:v>
                </c:pt>
                <c:pt idx="5593">
                  <c:v>34.1708</c:v>
                </c:pt>
                <c:pt idx="5594">
                  <c:v>34.1708</c:v>
                </c:pt>
                <c:pt idx="5595">
                  <c:v>34.1708</c:v>
                </c:pt>
                <c:pt idx="5596">
                  <c:v>34.1708</c:v>
                </c:pt>
                <c:pt idx="5597">
                  <c:v>34.1708</c:v>
                </c:pt>
                <c:pt idx="5598">
                  <c:v>34.1708</c:v>
                </c:pt>
                <c:pt idx="5599">
                  <c:v>34.1708</c:v>
                </c:pt>
                <c:pt idx="5600">
                  <c:v>34.1708</c:v>
                </c:pt>
                <c:pt idx="5601">
                  <c:v>34.1708</c:v>
                </c:pt>
                <c:pt idx="5602">
                  <c:v>34.1708</c:v>
                </c:pt>
                <c:pt idx="5603">
                  <c:v>34.1708</c:v>
                </c:pt>
                <c:pt idx="5604">
                  <c:v>34.1708</c:v>
                </c:pt>
                <c:pt idx="5605">
                  <c:v>34.1708</c:v>
                </c:pt>
                <c:pt idx="5606">
                  <c:v>34.1708</c:v>
                </c:pt>
                <c:pt idx="5607">
                  <c:v>34.1708</c:v>
                </c:pt>
                <c:pt idx="5608">
                  <c:v>34.1708</c:v>
                </c:pt>
                <c:pt idx="5609">
                  <c:v>34.1708</c:v>
                </c:pt>
                <c:pt idx="5610">
                  <c:v>34.1708</c:v>
                </c:pt>
                <c:pt idx="5611">
                  <c:v>34.1708</c:v>
                </c:pt>
                <c:pt idx="5612">
                  <c:v>34.1708</c:v>
                </c:pt>
                <c:pt idx="5613">
                  <c:v>34.1708</c:v>
                </c:pt>
                <c:pt idx="5614">
                  <c:v>34.1708</c:v>
                </c:pt>
                <c:pt idx="5615">
                  <c:v>34.1708</c:v>
                </c:pt>
                <c:pt idx="5616">
                  <c:v>34.1708</c:v>
                </c:pt>
                <c:pt idx="5617">
                  <c:v>34.1708</c:v>
                </c:pt>
                <c:pt idx="5618">
                  <c:v>34.1708</c:v>
                </c:pt>
                <c:pt idx="5619">
                  <c:v>34.1708</c:v>
                </c:pt>
                <c:pt idx="5620">
                  <c:v>34.1708</c:v>
                </c:pt>
                <c:pt idx="5621">
                  <c:v>34.1708</c:v>
                </c:pt>
                <c:pt idx="5622">
                  <c:v>34.290099999999995</c:v>
                </c:pt>
                <c:pt idx="5623">
                  <c:v>34.290099999999995</c:v>
                </c:pt>
                <c:pt idx="5624">
                  <c:v>34.290099999999995</c:v>
                </c:pt>
                <c:pt idx="5625">
                  <c:v>34.290099999999995</c:v>
                </c:pt>
                <c:pt idx="5626">
                  <c:v>34.290099999999995</c:v>
                </c:pt>
                <c:pt idx="5627">
                  <c:v>34.290099999999995</c:v>
                </c:pt>
                <c:pt idx="5628">
                  <c:v>34.290099999999995</c:v>
                </c:pt>
                <c:pt idx="5629">
                  <c:v>34.290099999999995</c:v>
                </c:pt>
                <c:pt idx="5630">
                  <c:v>34.290099999999995</c:v>
                </c:pt>
                <c:pt idx="5631">
                  <c:v>34.290099999999995</c:v>
                </c:pt>
                <c:pt idx="5632">
                  <c:v>34.290099999999995</c:v>
                </c:pt>
                <c:pt idx="5633">
                  <c:v>34.290099999999995</c:v>
                </c:pt>
                <c:pt idx="5634">
                  <c:v>34.290099999999995</c:v>
                </c:pt>
                <c:pt idx="5635">
                  <c:v>34.290099999999995</c:v>
                </c:pt>
                <c:pt idx="5636">
                  <c:v>34.290099999999995</c:v>
                </c:pt>
                <c:pt idx="5637">
                  <c:v>34.290099999999995</c:v>
                </c:pt>
                <c:pt idx="5638">
                  <c:v>34.290099999999995</c:v>
                </c:pt>
                <c:pt idx="5639">
                  <c:v>34.290099999999995</c:v>
                </c:pt>
                <c:pt idx="5640">
                  <c:v>34.290099999999995</c:v>
                </c:pt>
                <c:pt idx="5641">
                  <c:v>34.290099999999995</c:v>
                </c:pt>
                <c:pt idx="5642">
                  <c:v>34.290099999999995</c:v>
                </c:pt>
                <c:pt idx="5643">
                  <c:v>34.290099999999995</c:v>
                </c:pt>
                <c:pt idx="5644">
                  <c:v>34.290099999999995</c:v>
                </c:pt>
                <c:pt idx="5645">
                  <c:v>34.290099999999995</c:v>
                </c:pt>
                <c:pt idx="5646">
                  <c:v>34.290099999999995</c:v>
                </c:pt>
                <c:pt idx="5647">
                  <c:v>34.290099999999995</c:v>
                </c:pt>
                <c:pt idx="5648">
                  <c:v>34.290099999999995</c:v>
                </c:pt>
                <c:pt idx="5649">
                  <c:v>34.290099999999995</c:v>
                </c:pt>
                <c:pt idx="5650">
                  <c:v>34.290099999999995</c:v>
                </c:pt>
                <c:pt idx="5651">
                  <c:v>34.290099999999995</c:v>
                </c:pt>
                <c:pt idx="5652">
                  <c:v>34.290099999999995</c:v>
                </c:pt>
                <c:pt idx="5653">
                  <c:v>34.290099999999995</c:v>
                </c:pt>
                <c:pt idx="5654">
                  <c:v>34.290099999999995</c:v>
                </c:pt>
                <c:pt idx="5655">
                  <c:v>34.290099999999995</c:v>
                </c:pt>
                <c:pt idx="5656">
                  <c:v>34.290099999999995</c:v>
                </c:pt>
                <c:pt idx="5657">
                  <c:v>34.290099999999995</c:v>
                </c:pt>
                <c:pt idx="5658">
                  <c:v>34.290099999999995</c:v>
                </c:pt>
                <c:pt idx="5659">
                  <c:v>34.290099999999995</c:v>
                </c:pt>
                <c:pt idx="5660">
                  <c:v>34.290099999999995</c:v>
                </c:pt>
                <c:pt idx="5661">
                  <c:v>34.290099999999995</c:v>
                </c:pt>
                <c:pt idx="5662">
                  <c:v>34.290099999999995</c:v>
                </c:pt>
                <c:pt idx="5663">
                  <c:v>34.290099999999995</c:v>
                </c:pt>
                <c:pt idx="5664">
                  <c:v>34.290099999999995</c:v>
                </c:pt>
                <c:pt idx="5665">
                  <c:v>34.290099999999995</c:v>
                </c:pt>
                <c:pt idx="5666">
                  <c:v>34.290099999999995</c:v>
                </c:pt>
                <c:pt idx="5667">
                  <c:v>34.290099999999995</c:v>
                </c:pt>
                <c:pt idx="5668">
                  <c:v>34.290099999999995</c:v>
                </c:pt>
                <c:pt idx="5669">
                  <c:v>34.290099999999995</c:v>
                </c:pt>
                <c:pt idx="5670">
                  <c:v>34.290099999999995</c:v>
                </c:pt>
                <c:pt idx="5671">
                  <c:v>34.290099999999995</c:v>
                </c:pt>
                <c:pt idx="5672">
                  <c:v>34.290099999999995</c:v>
                </c:pt>
                <c:pt idx="5673">
                  <c:v>34.290099999999995</c:v>
                </c:pt>
                <c:pt idx="5674">
                  <c:v>34.290099999999995</c:v>
                </c:pt>
                <c:pt idx="5675">
                  <c:v>34.290099999999995</c:v>
                </c:pt>
                <c:pt idx="5676">
                  <c:v>34.290099999999995</c:v>
                </c:pt>
                <c:pt idx="5677">
                  <c:v>34.523699999999998</c:v>
                </c:pt>
                <c:pt idx="5678">
                  <c:v>34.523699999999998</c:v>
                </c:pt>
                <c:pt idx="5679">
                  <c:v>34.523699999999998</c:v>
                </c:pt>
                <c:pt idx="5680">
                  <c:v>34.523699999999998</c:v>
                </c:pt>
                <c:pt idx="5681">
                  <c:v>34.523699999999998</c:v>
                </c:pt>
                <c:pt idx="5682">
                  <c:v>34.523699999999998</c:v>
                </c:pt>
                <c:pt idx="5683">
                  <c:v>34.523699999999998</c:v>
                </c:pt>
                <c:pt idx="5684">
                  <c:v>34.523699999999998</c:v>
                </c:pt>
                <c:pt idx="5685">
                  <c:v>34.523699999999998</c:v>
                </c:pt>
                <c:pt idx="5686">
                  <c:v>34.523699999999998</c:v>
                </c:pt>
                <c:pt idx="5687">
                  <c:v>34.523699999999998</c:v>
                </c:pt>
                <c:pt idx="5688">
                  <c:v>34.523699999999998</c:v>
                </c:pt>
                <c:pt idx="5689">
                  <c:v>34.523699999999998</c:v>
                </c:pt>
                <c:pt idx="5690">
                  <c:v>34.523699999999998</c:v>
                </c:pt>
                <c:pt idx="5691">
                  <c:v>34.523699999999998</c:v>
                </c:pt>
                <c:pt idx="5692">
                  <c:v>34.523699999999998</c:v>
                </c:pt>
                <c:pt idx="5693">
                  <c:v>34.523699999999998</c:v>
                </c:pt>
                <c:pt idx="5694">
                  <c:v>34.523699999999998</c:v>
                </c:pt>
                <c:pt idx="5695">
                  <c:v>34.523699999999998</c:v>
                </c:pt>
                <c:pt idx="5696">
                  <c:v>34.523699999999998</c:v>
                </c:pt>
                <c:pt idx="5697">
                  <c:v>34.523699999999998</c:v>
                </c:pt>
                <c:pt idx="5698">
                  <c:v>34.523699999999998</c:v>
                </c:pt>
                <c:pt idx="5699">
                  <c:v>34.523699999999998</c:v>
                </c:pt>
                <c:pt idx="5700">
                  <c:v>34.523699999999998</c:v>
                </c:pt>
                <c:pt idx="5701">
                  <c:v>34.523699999999998</c:v>
                </c:pt>
                <c:pt idx="5702">
                  <c:v>34.523699999999998</c:v>
                </c:pt>
                <c:pt idx="5703">
                  <c:v>34.523699999999998</c:v>
                </c:pt>
                <c:pt idx="5704">
                  <c:v>34.523699999999998</c:v>
                </c:pt>
                <c:pt idx="5705">
                  <c:v>34.523699999999998</c:v>
                </c:pt>
                <c:pt idx="5706">
                  <c:v>34.523699999999998</c:v>
                </c:pt>
                <c:pt idx="5707">
                  <c:v>34.523699999999998</c:v>
                </c:pt>
                <c:pt idx="5708">
                  <c:v>34.523699999999998</c:v>
                </c:pt>
                <c:pt idx="5709">
                  <c:v>34.523699999999998</c:v>
                </c:pt>
                <c:pt idx="5710">
                  <c:v>34.523699999999998</c:v>
                </c:pt>
                <c:pt idx="5711">
                  <c:v>34.523699999999998</c:v>
                </c:pt>
                <c:pt idx="5712">
                  <c:v>34.523699999999998</c:v>
                </c:pt>
                <c:pt idx="5713">
                  <c:v>34.523699999999998</c:v>
                </c:pt>
                <c:pt idx="5714">
                  <c:v>34.523699999999998</c:v>
                </c:pt>
                <c:pt idx="5715">
                  <c:v>34.523699999999998</c:v>
                </c:pt>
                <c:pt idx="5716">
                  <c:v>34.523699999999998</c:v>
                </c:pt>
                <c:pt idx="5717">
                  <c:v>34.523699999999998</c:v>
                </c:pt>
                <c:pt idx="5718">
                  <c:v>34.523699999999998</c:v>
                </c:pt>
                <c:pt idx="5719">
                  <c:v>34.523699999999998</c:v>
                </c:pt>
                <c:pt idx="5720">
                  <c:v>34.523699999999998</c:v>
                </c:pt>
                <c:pt idx="5721">
                  <c:v>34.523699999999998</c:v>
                </c:pt>
                <c:pt idx="5722">
                  <c:v>34.636200000000002</c:v>
                </c:pt>
                <c:pt idx="5723">
                  <c:v>34.636200000000002</c:v>
                </c:pt>
                <c:pt idx="5724">
                  <c:v>34.636200000000002</c:v>
                </c:pt>
                <c:pt idx="5725">
                  <c:v>34.636200000000002</c:v>
                </c:pt>
                <c:pt idx="5726">
                  <c:v>34.636200000000002</c:v>
                </c:pt>
                <c:pt idx="5727">
                  <c:v>34.636200000000002</c:v>
                </c:pt>
                <c:pt idx="5728">
                  <c:v>34.636200000000002</c:v>
                </c:pt>
                <c:pt idx="5729">
                  <c:v>34.636200000000002</c:v>
                </c:pt>
                <c:pt idx="5730">
                  <c:v>34.636200000000002</c:v>
                </c:pt>
                <c:pt idx="5731">
                  <c:v>34.636200000000002</c:v>
                </c:pt>
                <c:pt idx="5732">
                  <c:v>34.636200000000002</c:v>
                </c:pt>
                <c:pt idx="5733">
                  <c:v>34.636200000000002</c:v>
                </c:pt>
                <c:pt idx="5734">
                  <c:v>34.636200000000002</c:v>
                </c:pt>
                <c:pt idx="5735">
                  <c:v>34.636200000000002</c:v>
                </c:pt>
                <c:pt idx="5736">
                  <c:v>34.636200000000002</c:v>
                </c:pt>
                <c:pt idx="5737">
                  <c:v>34.636200000000002</c:v>
                </c:pt>
                <c:pt idx="5738">
                  <c:v>34.636200000000002</c:v>
                </c:pt>
                <c:pt idx="5739">
                  <c:v>34.636200000000002</c:v>
                </c:pt>
                <c:pt idx="5740">
                  <c:v>34.636200000000002</c:v>
                </c:pt>
                <c:pt idx="5741">
                  <c:v>34.636200000000002</c:v>
                </c:pt>
                <c:pt idx="5742">
                  <c:v>34.636200000000002</c:v>
                </c:pt>
                <c:pt idx="5743">
                  <c:v>34.636200000000002</c:v>
                </c:pt>
                <c:pt idx="5744">
                  <c:v>34.636200000000002</c:v>
                </c:pt>
                <c:pt idx="5745">
                  <c:v>34.636200000000002</c:v>
                </c:pt>
                <c:pt idx="5746">
                  <c:v>34.636200000000002</c:v>
                </c:pt>
                <c:pt idx="5747">
                  <c:v>34.636200000000002</c:v>
                </c:pt>
                <c:pt idx="5748">
                  <c:v>34.636200000000002</c:v>
                </c:pt>
                <c:pt idx="5749">
                  <c:v>34.636200000000002</c:v>
                </c:pt>
                <c:pt idx="5750">
                  <c:v>34.636200000000002</c:v>
                </c:pt>
                <c:pt idx="5751">
                  <c:v>34.636200000000002</c:v>
                </c:pt>
                <c:pt idx="5752">
                  <c:v>34.636200000000002</c:v>
                </c:pt>
                <c:pt idx="5753">
                  <c:v>34.636200000000002</c:v>
                </c:pt>
                <c:pt idx="5754">
                  <c:v>34.636200000000002</c:v>
                </c:pt>
                <c:pt idx="5755">
                  <c:v>34.636200000000002</c:v>
                </c:pt>
                <c:pt idx="5756">
                  <c:v>34.636200000000002</c:v>
                </c:pt>
                <c:pt idx="5757">
                  <c:v>34.636200000000002</c:v>
                </c:pt>
                <c:pt idx="5758">
                  <c:v>34.636200000000002</c:v>
                </c:pt>
                <c:pt idx="5759">
                  <c:v>34.636200000000002</c:v>
                </c:pt>
                <c:pt idx="5760">
                  <c:v>34.636200000000002</c:v>
                </c:pt>
                <c:pt idx="5761">
                  <c:v>34.636200000000002</c:v>
                </c:pt>
                <c:pt idx="5762">
                  <c:v>34.636200000000002</c:v>
                </c:pt>
                <c:pt idx="5763">
                  <c:v>34.636200000000002</c:v>
                </c:pt>
                <c:pt idx="5764">
                  <c:v>34.636200000000002</c:v>
                </c:pt>
                <c:pt idx="5765">
                  <c:v>34.636200000000002</c:v>
                </c:pt>
                <c:pt idx="5766">
                  <c:v>34.636200000000002</c:v>
                </c:pt>
                <c:pt idx="5767">
                  <c:v>34.636200000000002</c:v>
                </c:pt>
                <c:pt idx="5768">
                  <c:v>34.636200000000002</c:v>
                </c:pt>
                <c:pt idx="5769">
                  <c:v>34.636200000000002</c:v>
                </c:pt>
                <c:pt idx="5770">
                  <c:v>34.636200000000002</c:v>
                </c:pt>
                <c:pt idx="5771">
                  <c:v>34.636200000000002</c:v>
                </c:pt>
                <c:pt idx="5772">
                  <c:v>34.636200000000002</c:v>
                </c:pt>
                <c:pt idx="5773">
                  <c:v>34.636200000000002</c:v>
                </c:pt>
                <c:pt idx="5774">
                  <c:v>34.636200000000002</c:v>
                </c:pt>
                <c:pt idx="5775">
                  <c:v>34.636200000000002</c:v>
                </c:pt>
                <c:pt idx="5776">
                  <c:v>34.636200000000002</c:v>
                </c:pt>
                <c:pt idx="5777">
                  <c:v>34.636200000000002</c:v>
                </c:pt>
                <c:pt idx="5778">
                  <c:v>34.636200000000002</c:v>
                </c:pt>
                <c:pt idx="5779">
                  <c:v>34.636200000000002</c:v>
                </c:pt>
                <c:pt idx="5780">
                  <c:v>34.636200000000002</c:v>
                </c:pt>
                <c:pt idx="5781">
                  <c:v>34.636200000000002</c:v>
                </c:pt>
                <c:pt idx="5782">
                  <c:v>34.636200000000002</c:v>
                </c:pt>
                <c:pt idx="5783">
                  <c:v>34.636200000000002</c:v>
                </c:pt>
                <c:pt idx="5784">
                  <c:v>34.636200000000002</c:v>
                </c:pt>
                <c:pt idx="5785">
                  <c:v>34.636200000000002</c:v>
                </c:pt>
                <c:pt idx="5786">
                  <c:v>34.636200000000002</c:v>
                </c:pt>
                <c:pt idx="5787">
                  <c:v>34.636200000000002</c:v>
                </c:pt>
                <c:pt idx="5788">
                  <c:v>34.932099999999998</c:v>
                </c:pt>
                <c:pt idx="5789">
                  <c:v>34.932099999999998</c:v>
                </c:pt>
                <c:pt idx="5790">
                  <c:v>34.932099999999998</c:v>
                </c:pt>
                <c:pt idx="5791">
                  <c:v>34.932099999999998</c:v>
                </c:pt>
                <c:pt idx="5792">
                  <c:v>34.932099999999998</c:v>
                </c:pt>
                <c:pt idx="5793">
                  <c:v>34.932099999999998</c:v>
                </c:pt>
                <c:pt idx="5794">
                  <c:v>34.932099999999998</c:v>
                </c:pt>
                <c:pt idx="5795">
                  <c:v>34.932099999999998</c:v>
                </c:pt>
                <c:pt idx="5796">
                  <c:v>34.932099999999998</c:v>
                </c:pt>
                <c:pt idx="5797">
                  <c:v>34.932099999999998</c:v>
                </c:pt>
                <c:pt idx="5798">
                  <c:v>34.932099999999998</c:v>
                </c:pt>
                <c:pt idx="5799">
                  <c:v>34.932099999999998</c:v>
                </c:pt>
                <c:pt idx="5800">
                  <c:v>34.932099999999998</c:v>
                </c:pt>
                <c:pt idx="5801">
                  <c:v>34.932099999999998</c:v>
                </c:pt>
                <c:pt idx="5802">
                  <c:v>34.932099999999998</c:v>
                </c:pt>
                <c:pt idx="5803">
                  <c:v>34.932099999999998</c:v>
                </c:pt>
                <c:pt idx="5804">
                  <c:v>34.932099999999998</c:v>
                </c:pt>
                <c:pt idx="5805">
                  <c:v>34.932099999999998</c:v>
                </c:pt>
                <c:pt idx="5806">
                  <c:v>34.932099999999998</c:v>
                </c:pt>
                <c:pt idx="5807">
                  <c:v>34.932099999999998</c:v>
                </c:pt>
                <c:pt idx="5808">
                  <c:v>34.932099999999998</c:v>
                </c:pt>
                <c:pt idx="5809">
                  <c:v>34.932099999999998</c:v>
                </c:pt>
                <c:pt idx="5810">
                  <c:v>34.932099999999998</c:v>
                </c:pt>
                <c:pt idx="5811">
                  <c:v>34.932099999999998</c:v>
                </c:pt>
                <c:pt idx="5812">
                  <c:v>34.932099999999998</c:v>
                </c:pt>
                <c:pt idx="5813">
                  <c:v>34.932099999999998</c:v>
                </c:pt>
                <c:pt idx="5814">
                  <c:v>34.932099999999998</c:v>
                </c:pt>
                <c:pt idx="5815">
                  <c:v>34.932099999999998</c:v>
                </c:pt>
                <c:pt idx="5816">
                  <c:v>34.932099999999998</c:v>
                </c:pt>
                <c:pt idx="5817">
                  <c:v>34.932099999999998</c:v>
                </c:pt>
                <c:pt idx="5818">
                  <c:v>34.932099999999998</c:v>
                </c:pt>
                <c:pt idx="5819">
                  <c:v>34.932099999999998</c:v>
                </c:pt>
                <c:pt idx="5820">
                  <c:v>34.932099999999998</c:v>
                </c:pt>
                <c:pt idx="5821">
                  <c:v>34.932099999999998</c:v>
                </c:pt>
                <c:pt idx="5822">
                  <c:v>34.932099999999998</c:v>
                </c:pt>
                <c:pt idx="5823">
                  <c:v>34.932099999999998</c:v>
                </c:pt>
                <c:pt idx="5824">
                  <c:v>34.932099999999998</c:v>
                </c:pt>
                <c:pt idx="5825">
                  <c:v>34.932099999999998</c:v>
                </c:pt>
                <c:pt idx="5826">
                  <c:v>34.932099999999998</c:v>
                </c:pt>
                <c:pt idx="5827">
                  <c:v>34.932099999999998</c:v>
                </c:pt>
                <c:pt idx="5828">
                  <c:v>34.932099999999998</c:v>
                </c:pt>
                <c:pt idx="5829">
                  <c:v>34.932099999999998</c:v>
                </c:pt>
                <c:pt idx="5830">
                  <c:v>34.932099999999998</c:v>
                </c:pt>
                <c:pt idx="5831">
                  <c:v>34.932099999999998</c:v>
                </c:pt>
                <c:pt idx="5832">
                  <c:v>34.932099999999998</c:v>
                </c:pt>
                <c:pt idx="5833">
                  <c:v>34.932099999999998</c:v>
                </c:pt>
                <c:pt idx="5834">
                  <c:v>34.932099999999998</c:v>
                </c:pt>
                <c:pt idx="5835">
                  <c:v>34.932099999999998</c:v>
                </c:pt>
                <c:pt idx="5836">
                  <c:v>34.932099999999998</c:v>
                </c:pt>
                <c:pt idx="5837">
                  <c:v>34.932099999999998</c:v>
                </c:pt>
                <c:pt idx="5838">
                  <c:v>34.932099999999998</c:v>
                </c:pt>
                <c:pt idx="5839">
                  <c:v>34.932099999999998</c:v>
                </c:pt>
                <c:pt idx="5840">
                  <c:v>34.932099999999998</c:v>
                </c:pt>
                <c:pt idx="5841">
                  <c:v>34.932099999999998</c:v>
                </c:pt>
                <c:pt idx="5842">
                  <c:v>34.932099999999998</c:v>
                </c:pt>
                <c:pt idx="5843">
                  <c:v>34.932099999999998</c:v>
                </c:pt>
                <c:pt idx="5844">
                  <c:v>34.932099999999998</c:v>
                </c:pt>
                <c:pt idx="5845">
                  <c:v>34.932099999999998</c:v>
                </c:pt>
                <c:pt idx="5846">
                  <c:v>34.932099999999998</c:v>
                </c:pt>
                <c:pt idx="5847">
                  <c:v>34.932099999999998</c:v>
                </c:pt>
                <c:pt idx="5848">
                  <c:v>34.932099999999998</c:v>
                </c:pt>
                <c:pt idx="5849">
                  <c:v>34.932099999999998</c:v>
                </c:pt>
                <c:pt idx="5850">
                  <c:v>34.932099999999998</c:v>
                </c:pt>
                <c:pt idx="5851">
                  <c:v>34.932099999999998</c:v>
                </c:pt>
                <c:pt idx="5852">
                  <c:v>34.932099999999998</c:v>
                </c:pt>
                <c:pt idx="5853">
                  <c:v>34.932099999999998</c:v>
                </c:pt>
                <c:pt idx="5854">
                  <c:v>34.932099999999998</c:v>
                </c:pt>
                <c:pt idx="5855">
                  <c:v>34.932099999999998</c:v>
                </c:pt>
                <c:pt idx="5856">
                  <c:v>34.932099999999998</c:v>
                </c:pt>
                <c:pt idx="5857">
                  <c:v>34.932099999999998</c:v>
                </c:pt>
                <c:pt idx="5858">
                  <c:v>34.932099999999998</c:v>
                </c:pt>
                <c:pt idx="5859">
                  <c:v>34.998599999999996</c:v>
                </c:pt>
                <c:pt idx="5860">
                  <c:v>35.0488</c:v>
                </c:pt>
                <c:pt idx="5861">
                  <c:v>35.0488</c:v>
                </c:pt>
                <c:pt idx="5862">
                  <c:v>35.0488</c:v>
                </c:pt>
                <c:pt idx="5863">
                  <c:v>35.0488</c:v>
                </c:pt>
                <c:pt idx="5864">
                  <c:v>35.0488</c:v>
                </c:pt>
                <c:pt idx="5865">
                  <c:v>35.0488</c:v>
                </c:pt>
                <c:pt idx="5866">
                  <c:v>35.0488</c:v>
                </c:pt>
                <c:pt idx="5867">
                  <c:v>35.0488</c:v>
                </c:pt>
                <c:pt idx="5868">
                  <c:v>35.0488</c:v>
                </c:pt>
                <c:pt idx="5869">
                  <c:v>35.0488</c:v>
                </c:pt>
                <c:pt idx="5870">
                  <c:v>35.0488</c:v>
                </c:pt>
                <c:pt idx="5871">
                  <c:v>35.0488</c:v>
                </c:pt>
                <c:pt idx="5872">
                  <c:v>35.0488</c:v>
                </c:pt>
                <c:pt idx="5873">
                  <c:v>35.0488</c:v>
                </c:pt>
                <c:pt idx="5874">
                  <c:v>35.0488</c:v>
                </c:pt>
                <c:pt idx="5875">
                  <c:v>35.0488</c:v>
                </c:pt>
                <c:pt idx="5876">
                  <c:v>35.0488</c:v>
                </c:pt>
                <c:pt idx="5877">
                  <c:v>35.0488</c:v>
                </c:pt>
                <c:pt idx="5878">
                  <c:v>35.0488</c:v>
                </c:pt>
                <c:pt idx="5879">
                  <c:v>35.0488</c:v>
                </c:pt>
                <c:pt idx="5880">
                  <c:v>35.0488</c:v>
                </c:pt>
                <c:pt idx="5881">
                  <c:v>35.0488</c:v>
                </c:pt>
                <c:pt idx="5882">
                  <c:v>35.0488</c:v>
                </c:pt>
                <c:pt idx="5883">
                  <c:v>35.0488</c:v>
                </c:pt>
                <c:pt idx="5884">
                  <c:v>35.0488</c:v>
                </c:pt>
                <c:pt idx="5885">
                  <c:v>35.0488</c:v>
                </c:pt>
                <c:pt idx="5886">
                  <c:v>35.0488</c:v>
                </c:pt>
                <c:pt idx="5887">
                  <c:v>35.0488</c:v>
                </c:pt>
                <c:pt idx="5888">
                  <c:v>35.0488</c:v>
                </c:pt>
                <c:pt idx="5889">
                  <c:v>35.0488</c:v>
                </c:pt>
                <c:pt idx="5890">
                  <c:v>35.0488</c:v>
                </c:pt>
                <c:pt idx="5891">
                  <c:v>35.0488</c:v>
                </c:pt>
                <c:pt idx="5892">
                  <c:v>35.0488</c:v>
                </c:pt>
                <c:pt idx="5893">
                  <c:v>35.0488</c:v>
                </c:pt>
                <c:pt idx="5894">
                  <c:v>35.0488</c:v>
                </c:pt>
                <c:pt idx="5895">
                  <c:v>35.0488</c:v>
                </c:pt>
                <c:pt idx="5896">
                  <c:v>35.0488</c:v>
                </c:pt>
                <c:pt idx="5897">
                  <c:v>35.0488</c:v>
                </c:pt>
                <c:pt idx="5898">
                  <c:v>35.0488</c:v>
                </c:pt>
                <c:pt idx="5899">
                  <c:v>35.0488</c:v>
                </c:pt>
                <c:pt idx="5900">
                  <c:v>35.0488</c:v>
                </c:pt>
                <c:pt idx="5901">
                  <c:v>35.0488</c:v>
                </c:pt>
                <c:pt idx="5902">
                  <c:v>35.0488</c:v>
                </c:pt>
                <c:pt idx="5903">
                  <c:v>35.2774</c:v>
                </c:pt>
                <c:pt idx="5904">
                  <c:v>35.2774</c:v>
                </c:pt>
                <c:pt idx="5905">
                  <c:v>35.2774</c:v>
                </c:pt>
                <c:pt idx="5906">
                  <c:v>35.2774</c:v>
                </c:pt>
                <c:pt idx="5907">
                  <c:v>35.2774</c:v>
                </c:pt>
                <c:pt idx="5908">
                  <c:v>35.2774</c:v>
                </c:pt>
                <c:pt idx="5909">
                  <c:v>35.2774</c:v>
                </c:pt>
                <c:pt idx="5910">
                  <c:v>35.2774</c:v>
                </c:pt>
                <c:pt idx="5911">
                  <c:v>35.2774</c:v>
                </c:pt>
                <c:pt idx="5912">
                  <c:v>35.2774</c:v>
                </c:pt>
                <c:pt idx="5913">
                  <c:v>35.2774</c:v>
                </c:pt>
                <c:pt idx="5914">
                  <c:v>35.2774</c:v>
                </c:pt>
                <c:pt idx="5915">
                  <c:v>35.2774</c:v>
                </c:pt>
                <c:pt idx="5916">
                  <c:v>35.2774</c:v>
                </c:pt>
                <c:pt idx="5917">
                  <c:v>35.2774</c:v>
                </c:pt>
                <c:pt idx="5918">
                  <c:v>35.2774</c:v>
                </c:pt>
                <c:pt idx="5919">
                  <c:v>35.2774</c:v>
                </c:pt>
                <c:pt idx="5920">
                  <c:v>35.2774</c:v>
                </c:pt>
                <c:pt idx="5921">
                  <c:v>35.2774</c:v>
                </c:pt>
                <c:pt idx="5922">
                  <c:v>35.2774</c:v>
                </c:pt>
                <c:pt idx="5923">
                  <c:v>35.2774</c:v>
                </c:pt>
                <c:pt idx="5924">
                  <c:v>35.2774</c:v>
                </c:pt>
                <c:pt idx="5925">
                  <c:v>35.2774</c:v>
                </c:pt>
                <c:pt idx="5926">
                  <c:v>35.2774</c:v>
                </c:pt>
                <c:pt idx="5927">
                  <c:v>35.2774</c:v>
                </c:pt>
                <c:pt idx="5928">
                  <c:v>35.2774</c:v>
                </c:pt>
                <c:pt idx="5929">
                  <c:v>35.2774</c:v>
                </c:pt>
                <c:pt idx="5930">
                  <c:v>35.2774</c:v>
                </c:pt>
                <c:pt idx="5931">
                  <c:v>35.2774</c:v>
                </c:pt>
                <c:pt idx="5932">
                  <c:v>35.2774</c:v>
                </c:pt>
                <c:pt idx="5933">
                  <c:v>35.2774</c:v>
                </c:pt>
                <c:pt idx="5934">
                  <c:v>35.3874</c:v>
                </c:pt>
                <c:pt idx="5935">
                  <c:v>35.3874</c:v>
                </c:pt>
                <c:pt idx="5936">
                  <c:v>35.3874</c:v>
                </c:pt>
                <c:pt idx="5937">
                  <c:v>35.3874</c:v>
                </c:pt>
                <c:pt idx="5938">
                  <c:v>35.3874</c:v>
                </c:pt>
                <c:pt idx="5939">
                  <c:v>35.3874</c:v>
                </c:pt>
                <c:pt idx="5940">
                  <c:v>35.3874</c:v>
                </c:pt>
                <c:pt idx="5941">
                  <c:v>35.3874</c:v>
                </c:pt>
                <c:pt idx="5942">
                  <c:v>35.3874</c:v>
                </c:pt>
                <c:pt idx="5943">
                  <c:v>35.3874</c:v>
                </c:pt>
                <c:pt idx="5944">
                  <c:v>35.3874</c:v>
                </c:pt>
                <c:pt idx="5945">
                  <c:v>35.3874</c:v>
                </c:pt>
                <c:pt idx="5946">
                  <c:v>35.3874</c:v>
                </c:pt>
                <c:pt idx="5947">
                  <c:v>35.3874</c:v>
                </c:pt>
                <c:pt idx="5948">
                  <c:v>35.3874</c:v>
                </c:pt>
                <c:pt idx="5949">
                  <c:v>35.3874</c:v>
                </c:pt>
                <c:pt idx="5950">
                  <c:v>35.3874</c:v>
                </c:pt>
                <c:pt idx="5951">
                  <c:v>35.3874</c:v>
                </c:pt>
                <c:pt idx="5952">
                  <c:v>35.3874</c:v>
                </c:pt>
                <c:pt idx="5953">
                  <c:v>35.3874</c:v>
                </c:pt>
                <c:pt idx="5954">
                  <c:v>35.3874</c:v>
                </c:pt>
                <c:pt idx="5955">
                  <c:v>35.3874</c:v>
                </c:pt>
                <c:pt idx="5956">
                  <c:v>35.3874</c:v>
                </c:pt>
                <c:pt idx="5957">
                  <c:v>35.3874</c:v>
                </c:pt>
                <c:pt idx="5958">
                  <c:v>35.3874</c:v>
                </c:pt>
                <c:pt idx="5959">
                  <c:v>35.3874</c:v>
                </c:pt>
                <c:pt idx="5960">
                  <c:v>35.3874</c:v>
                </c:pt>
                <c:pt idx="5961">
                  <c:v>35.3874</c:v>
                </c:pt>
                <c:pt idx="5962">
                  <c:v>35.3874</c:v>
                </c:pt>
                <c:pt idx="5963">
                  <c:v>35.3874</c:v>
                </c:pt>
                <c:pt idx="5964">
                  <c:v>35.3874</c:v>
                </c:pt>
                <c:pt idx="5965">
                  <c:v>35.3874</c:v>
                </c:pt>
                <c:pt idx="5966">
                  <c:v>35.3874</c:v>
                </c:pt>
                <c:pt idx="5967">
                  <c:v>35.3874</c:v>
                </c:pt>
                <c:pt idx="5968">
                  <c:v>35.3874</c:v>
                </c:pt>
                <c:pt idx="5969">
                  <c:v>35.3874</c:v>
                </c:pt>
                <c:pt idx="5970">
                  <c:v>35.3874</c:v>
                </c:pt>
                <c:pt idx="5971">
                  <c:v>35.3874</c:v>
                </c:pt>
                <c:pt idx="5972">
                  <c:v>35.3874</c:v>
                </c:pt>
                <c:pt idx="5973">
                  <c:v>35.3874</c:v>
                </c:pt>
                <c:pt idx="5974">
                  <c:v>35.3874</c:v>
                </c:pt>
                <c:pt idx="5975">
                  <c:v>35.3874</c:v>
                </c:pt>
                <c:pt idx="5976">
                  <c:v>35.3874</c:v>
                </c:pt>
                <c:pt idx="5977">
                  <c:v>35.3874</c:v>
                </c:pt>
                <c:pt idx="5978">
                  <c:v>35.3874</c:v>
                </c:pt>
                <c:pt idx="5979">
                  <c:v>35.3874</c:v>
                </c:pt>
                <c:pt idx="5980">
                  <c:v>35.3874</c:v>
                </c:pt>
                <c:pt idx="5981">
                  <c:v>35.3874</c:v>
                </c:pt>
                <c:pt idx="5982">
                  <c:v>35.3874</c:v>
                </c:pt>
                <c:pt idx="5983">
                  <c:v>35.3874</c:v>
                </c:pt>
                <c:pt idx="5984">
                  <c:v>35.3874</c:v>
                </c:pt>
                <c:pt idx="5985">
                  <c:v>35.3874</c:v>
                </c:pt>
                <c:pt idx="5986">
                  <c:v>35.3874</c:v>
                </c:pt>
                <c:pt idx="5987">
                  <c:v>35.3874</c:v>
                </c:pt>
                <c:pt idx="5988">
                  <c:v>35.3874</c:v>
                </c:pt>
                <c:pt idx="5989">
                  <c:v>35.3874</c:v>
                </c:pt>
                <c:pt idx="5990">
                  <c:v>35.3874</c:v>
                </c:pt>
                <c:pt idx="5991">
                  <c:v>35.3874</c:v>
                </c:pt>
                <c:pt idx="5992">
                  <c:v>35.3874</c:v>
                </c:pt>
                <c:pt idx="5993">
                  <c:v>35.3874</c:v>
                </c:pt>
                <c:pt idx="5994">
                  <c:v>35.3874</c:v>
                </c:pt>
                <c:pt idx="5995">
                  <c:v>35.3874</c:v>
                </c:pt>
                <c:pt idx="5996">
                  <c:v>35.3874</c:v>
                </c:pt>
                <c:pt idx="5997">
                  <c:v>35.3874</c:v>
                </c:pt>
                <c:pt idx="5998">
                  <c:v>35.3874</c:v>
                </c:pt>
                <c:pt idx="5999">
                  <c:v>35.3874</c:v>
                </c:pt>
                <c:pt idx="6000">
                  <c:v>35.3874</c:v>
                </c:pt>
                <c:pt idx="6001">
                  <c:v>35.3874</c:v>
                </c:pt>
                <c:pt idx="6002">
                  <c:v>35.3874</c:v>
                </c:pt>
                <c:pt idx="6003">
                  <c:v>35.3874</c:v>
                </c:pt>
                <c:pt idx="6004">
                  <c:v>35.3874</c:v>
                </c:pt>
                <c:pt idx="6005">
                  <c:v>35.3874</c:v>
                </c:pt>
                <c:pt idx="6006">
                  <c:v>35.3874</c:v>
                </c:pt>
                <c:pt idx="6007">
                  <c:v>35.3874</c:v>
                </c:pt>
                <c:pt idx="6008">
                  <c:v>35.3874</c:v>
                </c:pt>
                <c:pt idx="6009">
                  <c:v>35.3874</c:v>
                </c:pt>
                <c:pt idx="6010">
                  <c:v>35.3874</c:v>
                </c:pt>
                <c:pt idx="6011">
                  <c:v>35.3874</c:v>
                </c:pt>
                <c:pt idx="6012">
                  <c:v>35.3874</c:v>
                </c:pt>
                <c:pt idx="6013">
                  <c:v>35.3874</c:v>
                </c:pt>
                <c:pt idx="6014">
                  <c:v>35.3874</c:v>
                </c:pt>
                <c:pt idx="6015">
                  <c:v>35.3874</c:v>
                </c:pt>
                <c:pt idx="6016">
                  <c:v>35.3874</c:v>
                </c:pt>
                <c:pt idx="6017">
                  <c:v>35.3874</c:v>
                </c:pt>
                <c:pt idx="6018">
                  <c:v>35.3874</c:v>
                </c:pt>
                <c:pt idx="6019">
                  <c:v>35.3874</c:v>
                </c:pt>
                <c:pt idx="6020">
                  <c:v>35.3874</c:v>
                </c:pt>
                <c:pt idx="6021">
                  <c:v>35.3874</c:v>
                </c:pt>
                <c:pt idx="6022">
                  <c:v>35.3874</c:v>
                </c:pt>
                <c:pt idx="6023">
                  <c:v>35.3874</c:v>
                </c:pt>
                <c:pt idx="6024">
                  <c:v>35.3874</c:v>
                </c:pt>
                <c:pt idx="6025">
                  <c:v>35.3874</c:v>
                </c:pt>
                <c:pt idx="6026">
                  <c:v>35.3874</c:v>
                </c:pt>
                <c:pt idx="6027">
                  <c:v>35.3874</c:v>
                </c:pt>
                <c:pt idx="6028">
                  <c:v>35.3874</c:v>
                </c:pt>
                <c:pt idx="6029">
                  <c:v>35.3874</c:v>
                </c:pt>
                <c:pt idx="6030">
                  <c:v>35.3874</c:v>
                </c:pt>
                <c:pt idx="6031">
                  <c:v>35.3874</c:v>
                </c:pt>
                <c:pt idx="6032">
                  <c:v>35.3874</c:v>
                </c:pt>
                <c:pt idx="6033">
                  <c:v>35.3874</c:v>
                </c:pt>
                <c:pt idx="6034">
                  <c:v>35.3874</c:v>
                </c:pt>
                <c:pt idx="6035">
                  <c:v>35.3874</c:v>
                </c:pt>
                <c:pt idx="6036">
                  <c:v>35.3874</c:v>
                </c:pt>
                <c:pt idx="6037">
                  <c:v>35.3874</c:v>
                </c:pt>
                <c:pt idx="6038">
                  <c:v>35.3874</c:v>
                </c:pt>
                <c:pt idx="6039">
                  <c:v>35.3874</c:v>
                </c:pt>
                <c:pt idx="6040">
                  <c:v>35.3874</c:v>
                </c:pt>
                <c:pt idx="6041">
                  <c:v>35.3874</c:v>
                </c:pt>
                <c:pt idx="6042">
                  <c:v>35.3874</c:v>
                </c:pt>
                <c:pt idx="6043">
                  <c:v>35.3874</c:v>
                </c:pt>
                <c:pt idx="6044">
                  <c:v>35.3874</c:v>
                </c:pt>
                <c:pt idx="6045">
                  <c:v>35.3874</c:v>
                </c:pt>
                <c:pt idx="6046">
                  <c:v>35.3874</c:v>
                </c:pt>
                <c:pt idx="6047">
                  <c:v>35.3874</c:v>
                </c:pt>
                <c:pt idx="6048">
                  <c:v>35.3874</c:v>
                </c:pt>
                <c:pt idx="6049">
                  <c:v>35.3874</c:v>
                </c:pt>
                <c:pt idx="6050">
                  <c:v>35.3874</c:v>
                </c:pt>
                <c:pt idx="6051">
                  <c:v>35.3874</c:v>
                </c:pt>
                <c:pt idx="6052">
                  <c:v>35.638300000000001</c:v>
                </c:pt>
                <c:pt idx="6053">
                  <c:v>35.638300000000001</c:v>
                </c:pt>
                <c:pt idx="6054">
                  <c:v>35.638300000000001</c:v>
                </c:pt>
                <c:pt idx="6055">
                  <c:v>35.638300000000001</c:v>
                </c:pt>
                <c:pt idx="6056">
                  <c:v>35.638300000000001</c:v>
                </c:pt>
                <c:pt idx="6057">
                  <c:v>35.638300000000001</c:v>
                </c:pt>
                <c:pt idx="6058">
                  <c:v>35.638300000000001</c:v>
                </c:pt>
                <c:pt idx="6059">
                  <c:v>35.638300000000001</c:v>
                </c:pt>
                <c:pt idx="6060">
                  <c:v>35.638300000000001</c:v>
                </c:pt>
                <c:pt idx="6061">
                  <c:v>35.638300000000001</c:v>
                </c:pt>
                <c:pt idx="6062">
                  <c:v>35.638300000000001</c:v>
                </c:pt>
                <c:pt idx="6063">
                  <c:v>35.638300000000001</c:v>
                </c:pt>
                <c:pt idx="6064">
                  <c:v>35.638300000000001</c:v>
                </c:pt>
                <c:pt idx="6065">
                  <c:v>35.697800000000001</c:v>
                </c:pt>
                <c:pt idx="6066">
                  <c:v>35.697800000000001</c:v>
                </c:pt>
                <c:pt idx="6067">
                  <c:v>35.742200000000004</c:v>
                </c:pt>
                <c:pt idx="6068">
                  <c:v>35.742200000000004</c:v>
                </c:pt>
                <c:pt idx="6069">
                  <c:v>35.742200000000004</c:v>
                </c:pt>
                <c:pt idx="6070">
                  <c:v>35.742200000000004</c:v>
                </c:pt>
                <c:pt idx="6071">
                  <c:v>35.742200000000004</c:v>
                </c:pt>
                <c:pt idx="6072">
                  <c:v>35.742200000000004</c:v>
                </c:pt>
                <c:pt idx="6073">
                  <c:v>35.742200000000004</c:v>
                </c:pt>
                <c:pt idx="6074">
                  <c:v>35.742200000000004</c:v>
                </c:pt>
                <c:pt idx="6075">
                  <c:v>35.742200000000004</c:v>
                </c:pt>
                <c:pt idx="6076">
                  <c:v>35.742200000000004</c:v>
                </c:pt>
                <c:pt idx="6077">
                  <c:v>35.742200000000004</c:v>
                </c:pt>
                <c:pt idx="6078">
                  <c:v>35.742200000000004</c:v>
                </c:pt>
                <c:pt idx="6079">
                  <c:v>35.742200000000004</c:v>
                </c:pt>
                <c:pt idx="6080">
                  <c:v>35.742200000000004</c:v>
                </c:pt>
                <c:pt idx="6081">
                  <c:v>35.742200000000004</c:v>
                </c:pt>
                <c:pt idx="6082">
                  <c:v>35.742200000000004</c:v>
                </c:pt>
                <c:pt idx="6083">
                  <c:v>35.742200000000004</c:v>
                </c:pt>
                <c:pt idx="6084">
                  <c:v>35.742200000000004</c:v>
                </c:pt>
                <c:pt idx="6085">
                  <c:v>35.742200000000004</c:v>
                </c:pt>
                <c:pt idx="6086">
                  <c:v>35.742200000000004</c:v>
                </c:pt>
                <c:pt idx="6087">
                  <c:v>35.742200000000004</c:v>
                </c:pt>
                <c:pt idx="6088">
                  <c:v>35.742200000000004</c:v>
                </c:pt>
                <c:pt idx="6089">
                  <c:v>35.742200000000004</c:v>
                </c:pt>
                <c:pt idx="6090">
                  <c:v>35.742200000000004</c:v>
                </c:pt>
                <c:pt idx="6091">
                  <c:v>35.742200000000004</c:v>
                </c:pt>
                <c:pt idx="6092">
                  <c:v>35.742200000000004</c:v>
                </c:pt>
                <c:pt idx="6093">
                  <c:v>35.742200000000004</c:v>
                </c:pt>
                <c:pt idx="6094">
                  <c:v>35.742200000000004</c:v>
                </c:pt>
                <c:pt idx="6095">
                  <c:v>35.742200000000004</c:v>
                </c:pt>
                <c:pt idx="6096">
                  <c:v>35.742200000000004</c:v>
                </c:pt>
                <c:pt idx="6097">
                  <c:v>35.742200000000004</c:v>
                </c:pt>
                <c:pt idx="6098">
                  <c:v>35.742200000000004</c:v>
                </c:pt>
                <c:pt idx="6099">
                  <c:v>35.742200000000004</c:v>
                </c:pt>
                <c:pt idx="6100">
                  <c:v>35.742200000000004</c:v>
                </c:pt>
                <c:pt idx="6101">
                  <c:v>35.742200000000004</c:v>
                </c:pt>
                <c:pt idx="6102">
                  <c:v>35.742200000000004</c:v>
                </c:pt>
                <c:pt idx="6103">
                  <c:v>35.742200000000004</c:v>
                </c:pt>
                <c:pt idx="6104">
                  <c:v>35.742200000000004</c:v>
                </c:pt>
                <c:pt idx="6105">
                  <c:v>35.742200000000004</c:v>
                </c:pt>
                <c:pt idx="6106">
                  <c:v>35.742200000000004</c:v>
                </c:pt>
                <c:pt idx="6107">
                  <c:v>35.742200000000004</c:v>
                </c:pt>
                <c:pt idx="6108">
                  <c:v>35.742200000000004</c:v>
                </c:pt>
                <c:pt idx="6109">
                  <c:v>35.742200000000004</c:v>
                </c:pt>
                <c:pt idx="6110">
                  <c:v>35.742200000000004</c:v>
                </c:pt>
                <c:pt idx="6111">
                  <c:v>35.742200000000004</c:v>
                </c:pt>
                <c:pt idx="6112">
                  <c:v>35.742200000000004</c:v>
                </c:pt>
                <c:pt idx="6113">
                  <c:v>35.742200000000004</c:v>
                </c:pt>
                <c:pt idx="6114">
                  <c:v>35.742200000000004</c:v>
                </c:pt>
                <c:pt idx="6115">
                  <c:v>35.742200000000004</c:v>
                </c:pt>
                <c:pt idx="6116">
                  <c:v>35.742200000000004</c:v>
                </c:pt>
                <c:pt idx="6117">
                  <c:v>35.742200000000004</c:v>
                </c:pt>
                <c:pt idx="6118">
                  <c:v>35.742200000000004</c:v>
                </c:pt>
                <c:pt idx="6119">
                  <c:v>35.742200000000004</c:v>
                </c:pt>
                <c:pt idx="6120">
                  <c:v>35.742200000000004</c:v>
                </c:pt>
                <c:pt idx="6121">
                  <c:v>35.742200000000004</c:v>
                </c:pt>
                <c:pt idx="6122">
                  <c:v>35.742200000000004</c:v>
                </c:pt>
                <c:pt idx="6123">
                  <c:v>35.742200000000004</c:v>
                </c:pt>
                <c:pt idx="6124">
                  <c:v>35.742200000000004</c:v>
                </c:pt>
                <c:pt idx="6125">
                  <c:v>35.742200000000004</c:v>
                </c:pt>
                <c:pt idx="6126">
                  <c:v>35.811900000000001</c:v>
                </c:pt>
                <c:pt idx="6127">
                  <c:v>35.811900000000001</c:v>
                </c:pt>
                <c:pt idx="6128">
                  <c:v>35.811900000000001</c:v>
                </c:pt>
                <c:pt idx="6129">
                  <c:v>35.811900000000001</c:v>
                </c:pt>
                <c:pt idx="6130">
                  <c:v>35.811900000000001</c:v>
                </c:pt>
                <c:pt idx="6131">
                  <c:v>35.811900000000001</c:v>
                </c:pt>
                <c:pt idx="6132">
                  <c:v>35.811900000000001</c:v>
                </c:pt>
                <c:pt idx="6133">
                  <c:v>35.811900000000001</c:v>
                </c:pt>
                <c:pt idx="6134">
                  <c:v>35.811900000000001</c:v>
                </c:pt>
                <c:pt idx="6135">
                  <c:v>35.811900000000001</c:v>
                </c:pt>
                <c:pt idx="6136">
                  <c:v>35.811900000000001</c:v>
                </c:pt>
                <c:pt idx="6137">
                  <c:v>35.811900000000001</c:v>
                </c:pt>
                <c:pt idx="6138">
                  <c:v>35.811900000000001</c:v>
                </c:pt>
                <c:pt idx="6139">
                  <c:v>35.811900000000001</c:v>
                </c:pt>
                <c:pt idx="6140">
                  <c:v>35.811900000000001</c:v>
                </c:pt>
                <c:pt idx="6141">
                  <c:v>35.811900000000001</c:v>
                </c:pt>
                <c:pt idx="6142">
                  <c:v>35.811900000000001</c:v>
                </c:pt>
                <c:pt idx="6143">
                  <c:v>35.811900000000001</c:v>
                </c:pt>
                <c:pt idx="6144">
                  <c:v>35.811900000000001</c:v>
                </c:pt>
                <c:pt idx="6145">
                  <c:v>35.811900000000001</c:v>
                </c:pt>
                <c:pt idx="6146">
                  <c:v>35.811900000000001</c:v>
                </c:pt>
                <c:pt idx="6147">
                  <c:v>35.811900000000001</c:v>
                </c:pt>
                <c:pt idx="6148">
                  <c:v>35.811900000000001</c:v>
                </c:pt>
                <c:pt idx="6149">
                  <c:v>36.035699999999999</c:v>
                </c:pt>
                <c:pt idx="6150">
                  <c:v>36.035699999999999</c:v>
                </c:pt>
                <c:pt idx="6151">
                  <c:v>36.035699999999999</c:v>
                </c:pt>
                <c:pt idx="6152">
                  <c:v>36.035699999999999</c:v>
                </c:pt>
                <c:pt idx="6153">
                  <c:v>36.035699999999999</c:v>
                </c:pt>
                <c:pt idx="6154">
                  <c:v>36.035699999999999</c:v>
                </c:pt>
                <c:pt idx="6155">
                  <c:v>36.035699999999999</c:v>
                </c:pt>
                <c:pt idx="6156">
                  <c:v>36.035699999999999</c:v>
                </c:pt>
                <c:pt idx="6157">
                  <c:v>36.035699999999999</c:v>
                </c:pt>
                <c:pt idx="6158">
                  <c:v>36.035699999999999</c:v>
                </c:pt>
                <c:pt idx="6159">
                  <c:v>36.035699999999999</c:v>
                </c:pt>
                <c:pt idx="6160">
                  <c:v>36.035699999999999</c:v>
                </c:pt>
                <c:pt idx="6161">
                  <c:v>36.035699999999999</c:v>
                </c:pt>
                <c:pt idx="6162">
                  <c:v>36.035699999999999</c:v>
                </c:pt>
                <c:pt idx="6163">
                  <c:v>36.035699999999999</c:v>
                </c:pt>
                <c:pt idx="6164">
                  <c:v>36.035699999999999</c:v>
                </c:pt>
                <c:pt idx="6165">
                  <c:v>36.035699999999999</c:v>
                </c:pt>
                <c:pt idx="6166">
                  <c:v>36.035699999999999</c:v>
                </c:pt>
                <c:pt idx="6167">
                  <c:v>36.035699999999999</c:v>
                </c:pt>
                <c:pt idx="6168">
                  <c:v>36.035699999999999</c:v>
                </c:pt>
                <c:pt idx="6169">
                  <c:v>36.035699999999999</c:v>
                </c:pt>
                <c:pt idx="6170">
                  <c:v>36.035699999999999</c:v>
                </c:pt>
                <c:pt idx="6171">
                  <c:v>36.035699999999999</c:v>
                </c:pt>
                <c:pt idx="6172">
                  <c:v>36.035699999999999</c:v>
                </c:pt>
                <c:pt idx="6173">
                  <c:v>36.1434</c:v>
                </c:pt>
                <c:pt idx="6174">
                  <c:v>36.1434</c:v>
                </c:pt>
                <c:pt idx="6175">
                  <c:v>36.1434</c:v>
                </c:pt>
                <c:pt idx="6176">
                  <c:v>36.1434</c:v>
                </c:pt>
                <c:pt idx="6177">
                  <c:v>36.1434</c:v>
                </c:pt>
                <c:pt idx="6178">
                  <c:v>36.1434</c:v>
                </c:pt>
                <c:pt idx="6179">
                  <c:v>36.1434</c:v>
                </c:pt>
                <c:pt idx="6180">
                  <c:v>36.1434</c:v>
                </c:pt>
                <c:pt idx="6181">
                  <c:v>36.1434</c:v>
                </c:pt>
                <c:pt idx="6182">
                  <c:v>36.1434</c:v>
                </c:pt>
                <c:pt idx="6183">
                  <c:v>36.1434</c:v>
                </c:pt>
                <c:pt idx="6184">
                  <c:v>36.1434</c:v>
                </c:pt>
                <c:pt idx="6185">
                  <c:v>36.1434</c:v>
                </c:pt>
                <c:pt idx="6186">
                  <c:v>36.1434</c:v>
                </c:pt>
                <c:pt idx="6187">
                  <c:v>36.1434</c:v>
                </c:pt>
                <c:pt idx="6188">
                  <c:v>36.1434</c:v>
                </c:pt>
                <c:pt idx="6189">
                  <c:v>36.1434</c:v>
                </c:pt>
                <c:pt idx="6190">
                  <c:v>36.1434</c:v>
                </c:pt>
                <c:pt idx="6191">
                  <c:v>36.1434</c:v>
                </c:pt>
                <c:pt idx="6192">
                  <c:v>36.1434</c:v>
                </c:pt>
                <c:pt idx="6193">
                  <c:v>36.1434</c:v>
                </c:pt>
                <c:pt idx="6194">
                  <c:v>36.1434</c:v>
                </c:pt>
                <c:pt idx="6195">
                  <c:v>36.1434</c:v>
                </c:pt>
                <c:pt idx="6196">
                  <c:v>36.1434</c:v>
                </c:pt>
                <c:pt idx="6197">
                  <c:v>36.1434</c:v>
                </c:pt>
                <c:pt idx="6198">
                  <c:v>36.1434</c:v>
                </c:pt>
                <c:pt idx="6199">
                  <c:v>36.1434</c:v>
                </c:pt>
                <c:pt idx="6200">
                  <c:v>36.1434</c:v>
                </c:pt>
                <c:pt idx="6201">
                  <c:v>36.1434</c:v>
                </c:pt>
                <c:pt idx="6202">
                  <c:v>36.1434</c:v>
                </c:pt>
                <c:pt idx="6203">
                  <c:v>36.1434</c:v>
                </c:pt>
                <c:pt idx="6204">
                  <c:v>36.1434</c:v>
                </c:pt>
                <c:pt idx="6205">
                  <c:v>36.1434</c:v>
                </c:pt>
                <c:pt idx="6206">
                  <c:v>36.1434</c:v>
                </c:pt>
                <c:pt idx="6207">
                  <c:v>36.1434</c:v>
                </c:pt>
                <c:pt idx="6208">
                  <c:v>36.1434</c:v>
                </c:pt>
                <c:pt idx="6209">
                  <c:v>36.1434</c:v>
                </c:pt>
                <c:pt idx="6210">
                  <c:v>36.1434</c:v>
                </c:pt>
                <c:pt idx="6211">
                  <c:v>36.1434</c:v>
                </c:pt>
                <c:pt idx="6212">
                  <c:v>36.1434</c:v>
                </c:pt>
                <c:pt idx="6213">
                  <c:v>36.1434</c:v>
                </c:pt>
                <c:pt idx="6214">
                  <c:v>36.1434</c:v>
                </c:pt>
                <c:pt idx="6215">
                  <c:v>36.1434</c:v>
                </c:pt>
                <c:pt idx="6216">
                  <c:v>36.1434</c:v>
                </c:pt>
                <c:pt idx="6217">
                  <c:v>36.1434</c:v>
                </c:pt>
                <c:pt idx="6218">
                  <c:v>36.1434</c:v>
                </c:pt>
                <c:pt idx="6219">
                  <c:v>36.1434</c:v>
                </c:pt>
                <c:pt idx="6220">
                  <c:v>36.1434</c:v>
                </c:pt>
                <c:pt idx="6221">
                  <c:v>36.1434</c:v>
                </c:pt>
                <c:pt idx="6222">
                  <c:v>36.1434</c:v>
                </c:pt>
                <c:pt idx="6223">
                  <c:v>36.1434</c:v>
                </c:pt>
                <c:pt idx="6224">
                  <c:v>36.1434</c:v>
                </c:pt>
                <c:pt idx="6225">
                  <c:v>36.1434</c:v>
                </c:pt>
                <c:pt idx="6226">
                  <c:v>36.1434</c:v>
                </c:pt>
                <c:pt idx="6227">
                  <c:v>36.1434</c:v>
                </c:pt>
                <c:pt idx="6228">
                  <c:v>36.1434</c:v>
                </c:pt>
                <c:pt idx="6229">
                  <c:v>36.1434</c:v>
                </c:pt>
                <c:pt idx="6230">
                  <c:v>36.1434</c:v>
                </c:pt>
                <c:pt idx="6231">
                  <c:v>36.1434</c:v>
                </c:pt>
                <c:pt idx="6232">
                  <c:v>36.1434</c:v>
                </c:pt>
                <c:pt idx="6233">
                  <c:v>36.1434</c:v>
                </c:pt>
                <c:pt idx="6234">
                  <c:v>36.1434</c:v>
                </c:pt>
                <c:pt idx="6235">
                  <c:v>36.1434</c:v>
                </c:pt>
                <c:pt idx="6236">
                  <c:v>36.1434</c:v>
                </c:pt>
                <c:pt idx="6237">
                  <c:v>36.1434</c:v>
                </c:pt>
                <c:pt idx="6238">
                  <c:v>36.1434</c:v>
                </c:pt>
                <c:pt idx="6239">
                  <c:v>36.1434</c:v>
                </c:pt>
                <c:pt idx="6240">
                  <c:v>36.1434</c:v>
                </c:pt>
                <c:pt idx="6241">
                  <c:v>36.1434</c:v>
                </c:pt>
                <c:pt idx="6242">
                  <c:v>36.1434</c:v>
                </c:pt>
                <c:pt idx="6243">
                  <c:v>36.1434</c:v>
                </c:pt>
                <c:pt idx="6244">
                  <c:v>36.1434</c:v>
                </c:pt>
                <c:pt idx="6245">
                  <c:v>36.1434</c:v>
                </c:pt>
                <c:pt idx="6246">
                  <c:v>36.1434</c:v>
                </c:pt>
                <c:pt idx="6247">
                  <c:v>36.1434</c:v>
                </c:pt>
                <c:pt idx="6248">
                  <c:v>36.1434</c:v>
                </c:pt>
                <c:pt idx="6249">
                  <c:v>36.1434</c:v>
                </c:pt>
                <c:pt idx="6250">
                  <c:v>36.1434</c:v>
                </c:pt>
                <c:pt idx="6251">
                  <c:v>36.1434</c:v>
                </c:pt>
                <c:pt idx="6252">
                  <c:v>36.1434</c:v>
                </c:pt>
                <c:pt idx="6253">
                  <c:v>36.1434</c:v>
                </c:pt>
                <c:pt idx="6254">
                  <c:v>36.1434</c:v>
                </c:pt>
                <c:pt idx="6255">
                  <c:v>36.1434</c:v>
                </c:pt>
                <c:pt idx="6256">
                  <c:v>36.1434</c:v>
                </c:pt>
                <c:pt idx="6257">
                  <c:v>36.1434</c:v>
                </c:pt>
                <c:pt idx="6258">
                  <c:v>36.1434</c:v>
                </c:pt>
                <c:pt idx="6259">
                  <c:v>36.1434</c:v>
                </c:pt>
                <c:pt idx="6260">
                  <c:v>36.1434</c:v>
                </c:pt>
                <c:pt idx="6261">
                  <c:v>36.1434</c:v>
                </c:pt>
                <c:pt idx="6262">
                  <c:v>36.1434</c:v>
                </c:pt>
                <c:pt idx="6263">
                  <c:v>36.1434</c:v>
                </c:pt>
                <c:pt idx="6264">
                  <c:v>36.1434</c:v>
                </c:pt>
                <c:pt idx="6265">
                  <c:v>36.1434</c:v>
                </c:pt>
                <c:pt idx="6266">
                  <c:v>36.1434</c:v>
                </c:pt>
                <c:pt idx="6267">
                  <c:v>36.1434</c:v>
                </c:pt>
                <c:pt idx="6268">
                  <c:v>36.1434</c:v>
                </c:pt>
                <c:pt idx="6269">
                  <c:v>36.1434</c:v>
                </c:pt>
                <c:pt idx="6270">
                  <c:v>36.1434</c:v>
                </c:pt>
                <c:pt idx="6271">
                  <c:v>36.1434</c:v>
                </c:pt>
                <c:pt idx="6272">
                  <c:v>36.1434</c:v>
                </c:pt>
                <c:pt idx="6273">
                  <c:v>36.1434</c:v>
                </c:pt>
                <c:pt idx="6274">
                  <c:v>36.1434</c:v>
                </c:pt>
                <c:pt idx="6275">
                  <c:v>36.1434</c:v>
                </c:pt>
                <c:pt idx="6276">
                  <c:v>36.1434</c:v>
                </c:pt>
                <c:pt idx="6277">
                  <c:v>36.1434</c:v>
                </c:pt>
                <c:pt idx="6278">
                  <c:v>36.1434</c:v>
                </c:pt>
                <c:pt idx="6279">
                  <c:v>36.1434</c:v>
                </c:pt>
                <c:pt idx="6280">
                  <c:v>36.1434</c:v>
                </c:pt>
                <c:pt idx="6281">
                  <c:v>36.1434</c:v>
                </c:pt>
                <c:pt idx="6282">
                  <c:v>36.1434</c:v>
                </c:pt>
                <c:pt idx="6283">
                  <c:v>36.1434</c:v>
                </c:pt>
                <c:pt idx="6284">
                  <c:v>36.1434</c:v>
                </c:pt>
                <c:pt idx="6285">
                  <c:v>36.1434</c:v>
                </c:pt>
                <c:pt idx="6286">
                  <c:v>36.1434</c:v>
                </c:pt>
                <c:pt idx="6287">
                  <c:v>36.1434</c:v>
                </c:pt>
                <c:pt idx="6288">
                  <c:v>36.1434</c:v>
                </c:pt>
                <c:pt idx="6289">
                  <c:v>36.1434</c:v>
                </c:pt>
                <c:pt idx="6290">
                  <c:v>36.1434</c:v>
                </c:pt>
                <c:pt idx="6291">
                  <c:v>36.389099999999999</c:v>
                </c:pt>
                <c:pt idx="6292">
                  <c:v>36.389099999999999</c:v>
                </c:pt>
                <c:pt idx="6293">
                  <c:v>36.389099999999999</c:v>
                </c:pt>
                <c:pt idx="6294">
                  <c:v>36.389099999999999</c:v>
                </c:pt>
                <c:pt idx="6295">
                  <c:v>36.389099999999999</c:v>
                </c:pt>
                <c:pt idx="6296">
                  <c:v>36.389099999999999</c:v>
                </c:pt>
                <c:pt idx="6297">
                  <c:v>36.490899999999996</c:v>
                </c:pt>
                <c:pt idx="6298">
                  <c:v>36.490899999999996</c:v>
                </c:pt>
                <c:pt idx="6299">
                  <c:v>36.490899999999996</c:v>
                </c:pt>
                <c:pt idx="6300">
                  <c:v>36.490899999999996</c:v>
                </c:pt>
                <c:pt idx="6301">
                  <c:v>36.490899999999996</c:v>
                </c:pt>
                <c:pt idx="6302">
                  <c:v>36.490899999999996</c:v>
                </c:pt>
                <c:pt idx="6303">
                  <c:v>36.490899999999996</c:v>
                </c:pt>
                <c:pt idx="6304">
                  <c:v>36.490899999999996</c:v>
                </c:pt>
                <c:pt idx="6305">
                  <c:v>36.490899999999996</c:v>
                </c:pt>
                <c:pt idx="6306">
                  <c:v>36.490899999999996</c:v>
                </c:pt>
                <c:pt idx="6307">
                  <c:v>36.490899999999996</c:v>
                </c:pt>
                <c:pt idx="6308">
                  <c:v>36.490899999999996</c:v>
                </c:pt>
                <c:pt idx="6309">
                  <c:v>36.490899999999996</c:v>
                </c:pt>
                <c:pt idx="6310">
                  <c:v>36.490899999999996</c:v>
                </c:pt>
                <c:pt idx="6311">
                  <c:v>36.490899999999996</c:v>
                </c:pt>
                <c:pt idx="6312">
                  <c:v>36.490899999999996</c:v>
                </c:pt>
                <c:pt idx="6313">
                  <c:v>36.490899999999996</c:v>
                </c:pt>
                <c:pt idx="6314">
                  <c:v>36.490899999999996</c:v>
                </c:pt>
                <c:pt idx="6315">
                  <c:v>36.490899999999996</c:v>
                </c:pt>
                <c:pt idx="6316">
                  <c:v>36.490899999999996</c:v>
                </c:pt>
                <c:pt idx="6317">
                  <c:v>36.490899999999996</c:v>
                </c:pt>
                <c:pt idx="6318">
                  <c:v>36.490899999999996</c:v>
                </c:pt>
                <c:pt idx="6319">
                  <c:v>36.490899999999996</c:v>
                </c:pt>
                <c:pt idx="6320">
                  <c:v>36.490899999999996</c:v>
                </c:pt>
                <c:pt idx="6321">
                  <c:v>36.490899999999996</c:v>
                </c:pt>
                <c:pt idx="6322">
                  <c:v>36.490899999999996</c:v>
                </c:pt>
                <c:pt idx="6323">
                  <c:v>36.490899999999996</c:v>
                </c:pt>
                <c:pt idx="6324">
                  <c:v>36.490899999999996</c:v>
                </c:pt>
                <c:pt idx="6325">
                  <c:v>36.490899999999996</c:v>
                </c:pt>
                <c:pt idx="6326">
                  <c:v>36.490899999999996</c:v>
                </c:pt>
                <c:pt idx="6327">
                  <c:v>36.490899999999996</c:v>
                </c:pt>
                <c:pt idx="6328">
                  <c:v>36.490899999999996</c:v>
                </c:pt>
                <c:pt idx="6329">
                  <c:v>36.490899999999996</c:v>
                </c:pt>
                <c:pt idx="6330">
                  <c:v>36.490899999999996</c:v>
                </c:pt>
                <c:pt idx="6331">
                  <c:v>36.490899999999996</c:v>
                </c:pt>
                <c:pt idx="6332">
                  <c:v>36.490899999999996</c:v>
                </c:pt>
                <c:pt idx="6333">
                  <c:v>36.490899999999996</c:v>
                </c:pt>
                <c:pt idx="6334">
                  <c:v>36.490899999999996</c:v>
                </c:pt>
                <c:pt idx="6335">
                  <c:v>36.490899999999996</c:v>
                </c:pt>
                <c:pt idx="6336">
                  <c:v>36.490899999999996</c:v>
                </c:pt>
                <c:pt idx="6337">
                  <c:v>36.490899999999996</c:v>
                </c:pt>
                <c:pt idx="6338">
                  <c:v>36.490899999999996</c:v>
                </c:pt>
                <c:pt idx="6339">
                  <c:v>36.490899999999996</c:v>
                </c:pt>
                <c:pt idx="6340">
                  <c:v>36.490899999999996</c:v>
                </c:pt>
                <c:pt idx="6341">
                  <c:v>36.490899999999996</c:v>
                </c:pt>
                <c:pt idx="6342">
                  <c:v>36.490899999999996</c:v>
                </c:pt>
                <c:pt idx="6343">
                  <c:v>36.490899999999996</c:v>
                </c:pt>
                <c:pt idx="6344">
                  <c:v>36.490899999999996</c:v>
                </c:pt>
                <c:pt idx="6345">
                  <c:v>36.490899999999996</c:v>
                </c:pt>
                <c:pt idx="6346">
                  <c:v>36.490899999999996</c:v>
                </c:pt>
                <c:pt idx="6347">
                  <c:v>36.490899999999996</c:v>
                </c:pt>
                <c:pt idx="6348">
                  <c:v>36.490899999999996</c:v>
                </c:pt>
                <c:pt idx="6349">
                  <c:v>36.490899999999996</c:v>
                </c:pt>
                <c:pt idx="6350">
                  <c:v>36.490899999999996</c:v>
                </c:pt>
                <c:pt idx="6351">
                  <c:v>36.490899999999996</c:v>
                </c:pt>
                <c:pt idx="6352">
                  <c:v>36.490899999999996</c:v>
                </c:pt>
                <c:pt idx="6353">
                  <c:v>36.490899999999996</c:v>
                </c:pt>
                <c:pt idx="6354">
                  <c:v>36.490899999999996</c:v>
                </c:pt>
                <c:pt idx="6355">
                  <c:v>36.490899999999996</c:v>
                </c:pt>
                <c:pt idx="6356">
                  <c:v>36.490899999999996</c:v>
                </c:pt>
                <c:pt idx="6357">
                  <c:v>36.490899999999996</c:v>
                </c:pt>
                <c:pt idx="6358">
                  <c:v>36.490899999999996</c:v>
                </c:pt>
                <c:pt idx="6359">
                  <c:v>36.490899999999996</c:v>
                </c:pt>
                <c:pt idx="6360">
                  <c:v>36.490899999999996</c:v>
                </c:pt>
                <c:pt idx="6361">
                  <c:v>36.490899999999996</c:v>
                </c:pt>
                <c:pt idx="6362">
                  <c:v>36.490899999999996</c:v>
                </c:pt>
                <c:pt idx="6363">
                  <c:v>36.490899999999996</c:v>
                </c:pt>
                <c:pt idx="6364">
                  <c:v>36.490899999999996</c:v>
                </c:pt>
                <c:pt idx="6365">
                  <c:v>36.490899999999996</c:v>
                </c:pt>
                <c:pt idx="6366">
                  <c:v>36.490899999999996</c:v>
                </c:pt>
                <c:pt idx="6367">
                  <c:v>36.490899999999996</c:v>
                </c:pt>
                <c:pt idx="6368">
                  <c:v>36.490899999999996</c:v>
                </c:pt>
                <c:pt idx="6369">
                  <c:v>36.490899999999996</c:v>
                </c:pt>
                <c:pt idx="6370">
                  <c:v>36.490899999999996</c:v>
                </c:pt>
                <c:pt idx="6371">
                  <c:v>36.490899999999996</c:v>
                </c:pt>
                <c:pt idx="6372">
                  <c:v>36.490899999999996</c:v>
                </c:pt>
                <c:pt idx="6373">
                  <c:v>36.490899999999996</c:v>
                </c:pt>
                <c:pt idx="6374">
                  <c:v>36.490899999999996</c:v>
                </c:pt>
                <c:pt idx="6375">
                  <c:v>36.490899999999996</c:v>
                </c:pt>
                <c:pt idx="6376">
                  <c:v>36.490899999999996</c:v>
                </c:pt>
                <c:pt idx="6377">
                  <c:v>36.490899999999996</c:v>
                </c:pt>
                <c:pt idx="6378">
                  <c:v>36.490899999999996</c:v>
                </c:pt>
                <c:pt idx="6379">
                  <c:v>36.490899999999996</c:v>
                </c:pt>
                <c:pt idx="6380">
                  <c:v>36.608699999999999</c:v>
                </c:pt>
                <c:pt idx="6381">
                  <c:v>36.608699999999999</c:v>
                </c:pt>
                <c:pt idx="6382">
                  <c:v>36.608699999999999</c:v>
                </c:pt>
                <c:pt idx="6383">
                  <c:v>36.608699999999999</c:v>
                </c:pt>
                <c:pt idx="6384">
                  <c:v>36.608699999999999</c:v>
                </c:pt>
                <c:pt idx="6385">
                  <c:v>36.608699999999999</c:v>
                </c:pt>
                <c:pt idx="6386">
                  <c:v>36.608699999999999</c:v>
                </c:pt>
                <c:pt idx="6387">
                  <c:v>36.608699999999999</c:v>
                </c:pt>
                <c:pt idx="6388">
                  <c:v>36.608699999999999</c:v>
                </c:pt>
                <c:pt idx="6389">
                  <c:v>36.608699999999999</c:v>
                </c:pt>
                <c:pt idx="6390">
                  <c:v>36.608699999999999</c:v>
                </c:pt>
                <c:pt idx="6391">
                  <c:v>36.608699999999999</c:v>
                </c:pt>
                <c:pt idx="6392">
                  <c:v>36.608699999999999</c:v>
                </c:pt>
                <c:pt idx="6393">
                  <c:v>36.608699999999999</c:v>
                </c:pt>
                <c:pt idx="6394">
                  <c:v>36.608699999999999</c:v>
                </c:pt>
                <c:pt idx="6395">
                  <c:v>36.608699999999999</c:v>
                </c:pt>
                <c:pt idx="6396">
                  <c:v>36.608699999999999</c:v>
                </c:pt>
                <c:pt idx="6397">
                  <c:v>36.608699999999999</c:v>
                </c:pt>
                <c:pt idx="6398">
                  <c:v>36.608699999999999</c:v>
                </c:pt>
                <c:pt idx="6399">
                  <c:v>36.608699999999999</c:v>
                </c:pt>
                <c:pt idx="6400">
                  <c:v>36.608699999999999</c:v>
                </c:pt>
                <c:pt idx="6401">
                  <c:v>36.608699999999999</c:v>
                </c:pt>
                <c:pt idx="6402">
                  <c:v>36.608699999999999</c:v>
                </c:pt>
                <c:pt idx="6403">
                  <c:v>36.608699999999999</c:v>
                </c:pt>
                <c:pt idx="6404">
                  <c:v>36.608699999999999</c:v>
                </c:pt>
                <c:pt idx="6405">
                  <c:v>36.608699999999999</c:v>
                </c:pt>
                <c:pt idx="6406">
                  <c:v>36.608699999999999</c:v>
                </c:pt>
                <c:pt idx="6407">
                  <c:v>36.608699999999999</c:v>
                </c:pt>
                <c:pt idx="6408">
                  <c:v>36.608699999999999</c:v>
                </c:pt>
                <c:pt idx="6409">
                  <c:v>36.608699999999999</c:v>
                </c:pt>
                <c:pt idx="6410">
                  <c:v>36.608699999999999</c:v>
                </c:pt>
                <c:pt idx="6411">
                  <c:v>36.608699999999999</c:v>
                </c:pt>
                <c:pt idx="6412">
                  <c:v>36.608699999999999</c:v>
                </c:pt>
                <c:pt idx="6413">
                  <c:v>36.608699999999999</c:v>
                </c:pt>
                <c:pt idx="6414">
                  <c:v>36.608699999999999</c:v>
                </c:pt>
                <c:pt idx="6415">
                  <c:v>36.608699999999999</c:v>
                </c:pt>
                <c:pt idx="6416">
                  <c:v>36.608699999999999</c:v>
                </c:pt>
                <c:pt idx="6417">
                  <c:v>36.608699999999999</c:v>
                </c:pt>
                <c:pt idx="6418">
                  <c:v>36.608699999999999</c:v>
                </c:pt>
                <c:pt idx="6419">
                  <c:v>36.608699999999999</c:v>
                </c:pt>
                <c:pt idx="6420">
                  <c:v>36.608699999999999</c:v>
                </c:pt>
                <c:pt idx="6421">
                  <c:v>36.608699999999999</c:v>
                </c:pt>
                <c:pt idx="6422">
                  <c:v>36.798299999999998</c:v>
                </c:pt>
                <c:pt idx="6423">
                  <c:v>36.798299999999998</c:v>
                </c:pt>
                <c:pt idx="6424">
                  <c:v>36.798299999999998</c:v>
                </c:pt>
                <c:pt idx="6425">
                  <c:v>36.798299999999998</c:v>
                </c:pt>
                <c:pt idx="6426">
                  <c:v>36.798299999999998</c:v>
                </c:pt>
                <c:pt idx="6427">
                  <c:v>36.798299999999998</c:v>
                </c:pt>
                <c:pt idx="6428">
                  <c:v>36.798299999999998</c:v>
                </c:pt>
                <c:pt idx="6429">
                  <c:v>36.798299999999998</c:v>
                </c:pt>
                <c:pt idx="6430">
                  <c:v>36.798299999999998</c:v>
                </c:pt>
                <c:pt idx="6431">
                  <c:v>36.798299999999998</c:v>
                </c:pt>
                <c:pt idx="6432">
                  <c:v>36.798299999999998</c:v>
                </c:pt>
                <c:pt idx="6433">
                  <c:v>36.798299999999998</c:v>
                </c:pt>
                <c:pt idx="6434">
                  <c:v>36.798299999999998</c:v>
                </c:pt>
                <c:pt idx="6435">
                  <c:v>36.798299999999998</c:v>
                </c:pt>
                <c:pt idx="6436">
                  <c:v>36.798299999999998</c:v>
                </c:pt>
                <c:pt idx="6437">
                  <c:v>36.798299999999998</c:v>
                </c:pt>
                <c:pt idx="6438">
                  <c:v>36.798299999999998</c:v>
                </c:pt>
                <c:pt idx="6439">
                  <c:v>36.798299999999998</c:v>
                </c:pt>
                <c:pt idx="6440">
                  <c:v>36.903800000000004</c:v>
                </c:pt>
                <c:pt idx="6441">
                  <c:v>36.903800000000004</c:v>
                </c:pt>
                <c:pt idx="6442">
                  <c:v>36.903800000000004</c:v>
                </c:pt>
                <c:pt idx="6443">
                  <c:v>36.903800000000004</c:v>
                </c:pt>
                <c:pt idx="6444">
                  <c:v>36.903800000000004</c:v>
                </c:pt>
                <c:pt idx="6445">
                  <c:v>36.903800000000004</c:v>
                </c:pt>
                <c:pt idx="6446">
                  <c:v>36.903800000000004</c:v>
                </c:pt>
                <c:pt idx="6447">
                  <c:v>36.903800000000004</c:v>
                </c:pt>
                <c:pt idx="6448">
                  <c:v>36.903800000000004</c:v>
                </c:pt>
                <c:pt idx="6449">
                  <c:v>36.903800000000004</c:v>
                </c:pt>
                <c:pt idx="6450">
                  <c:v>36.903800000000004</c:v>
                </c:pt>
                <c:pt idx="6451">
                  <c:v>36.903800000000004</c:v>
                </c:pt>
                <c:pt idx="6452">
                  <c:v>36.903800000000004</c:v>
                </c:pt>
                <c:pt idx="6453">
                  <c:v>36.903800000000004</c:v>
                </c:pt>
                <c:pt idx="6454">
                  <c:v>36.903800000000004</c:v>
                </c:pt>
                <c:pt idx="6455">
                  <c:v>36.903800000000004</c:v>
                </c:pt>
                <c:pt idx="6456">
                  <c:v>36.903800000000004</c:v>
                </c:pt>
                <c:pt idx="6457">
                  <c:v>36.903800000000004</c:v>
                </c:pt>
                <c:pt idx="6458">
                  <c:v>36.903800000000004</c:v>
                </c:pt>
                <c:pt idx="6459">
                  <c:v>36.903800000000004</c:v>
                </c:pt>
                <c:pt idx="6460">
                  <c:v>36.903800000000004</c:v>
                </c:pt>
                <c:pt idx="6461">
                  <c:v>36.903800000000004</c:v>
                </c:pt>
                <c:pt idx="6462">
                  <c:v>36.903800000000004</c:v>
                </c:pt>
                <c:pt idx="6463">
                  <c:v>36.903800000000004</c:v>
                </c:pt>
                <c:pt idx="6464">
                  <c:v>36.903800000000004</c:v>
                </c:pt>
                <c:pt idx="6465">
                  <c:v>36.903800000000004</c:v>
                </c:pt>
                <c:pt idx="6466">
                  <c:v>36.903800000000004</c:v>
                </c:pt>
                <c:pt idx="6467">
                  <c:v>36.903800000000004</c:v>
                </c:pt>
                <c:pt idx="6468">
                  <c:v>36.903800000000004</c:v>
                </c:pt>
                <c:pt idx="6469">
                  <c:v>36.903800000000004</c:v>
                </c:pt>
                <c:pt idx="6470">
                  <c:v>36.903800000000004</c:v>
                </c:pt>
                <c:pt idx="6471">
                  <c:v>36.903800000000004</c:v>
                </c:pt>
                <c:pt idx="6472">
                  <c:v>36.903800000000004</c:v>
                </c:pt>
                <c:pt idx="6473">
                  <c:v>36.903800000000004</c:v>
                </c:pt>
                <c:pt idx="6474">
                  <c:v>36.903800000000004</c:v>
                </c:pt>
                <c:pt idx="6475">
                  <c:v>36.903800000000004</c:v>
                </c:pt>
                <c:pt idx="6476">
                  <c:v>36.903800000000004</c:v>
                </c:pt>
                <c:pt idx="6477">
                  <c:v>36.903800000000004</c:v>
                </c:pt>
                <c:pt idx="6478">
                  <c:v>36.903800000000004</c:v>
                </c:pt>
                <c:pt idx="6479">
                  <c:v>36.903800000000004</c:v>
                </c:pt>
                <c:pt idx="6480">
                  <c:v>36.903800000000004</c:v>
                </c:pt>
                <c:pt idx="6481">
                  <c:v>36.903800000000004</c:v>
                </c:pt>
                <c:pt idx="6482">
                  <c:v>36.903800000000004</c:v>
                </c:pt>
                <c:pt idx="6483">
                  <c:v>36.903800000000004</c:v>
                </c:pt>
                <c:pt idx="6484">
                  <c:v>36.903800000000004</c:v>
                </c:pt>
                <c:pt idx="6485">
                  <c:v>36.903800000000004</c:v>
                </c:pt>
                <c:pt idx="6486">
                  <c:v>36.903800000000004</c:v>
                </c:pt>
                <c:pt idx="6487">
                  <c:v>36.903800000000004</c:v>
                </c:pt>
                <c:pt idx="6488">
                  <c:v>36.903800000000004</c:v>
                </c:pt>
                <c:pt idx="6489">
                  <c:v>36.903800000000004</c:v>
                </c:pt>
                <c:pt idx="6490">
                  <c:v>36.903800000000004</c:v>
                </c:pt>
                <c:pt idx="6491">
                  <c:v>36.903800000000004</c:v>
                </c:pt>
                <c:pt idx="6492">
                  <c:v>36.903800000000004</c:v>
                </c:pt>
                <c:pt idx="6493">
                  <c:v>36.903800000000004</c:v>
                </c:pt>
                <c:pt idx="6494">
                  <c:v>36.903800000000004</c:v>
                </c:pt>
                <c:pt idx="6495">
                  <c:v>36.903800000000004</c:v>
                </c:pt>
                <c:pt idx="6496">
                  <c:v>36.903800000000004</c:v>
                </c:pt>
                <c:pt idx="6497">
                  <c:v>36.903800000000004</c:v>
                </c:pt>
                <c:pt idx="6498">
                  <c:v>36.903800000000004</c:v>
                </c:pt>
                <c:pt idx="6499">
                  <c:v>36.903800000000004</c:v>
                </c:pt>
                <c:pt idx="6500">
                  <c:v>36.903800000000004</c:v>
                </c:pt>
                <c:pt idx="6501">
                  <c:v>36.903800000000004</c:v>
                </c:pt>
                <c:pt idx="6502">
                  <c:v>36.903800000000004</c:v>
                </c:pt>
                <c:pt idx="6503">
                  <c:v>36.903800000000004</c:v>
                </c:pt>
                <c:pt idx="6504">
                  <c:v>36.903800000000004</c:v>
                </c:pt>
                <c:pt idx="6505">
                  <c:v>36.903800000000004</c:v>
                </c:pt>
                <c:pt idx="6506">
                  <c:v>36.903800000000004</c:v>
                </c:pt>
                <c:pt idx="6507">
                  <c:v>36.903800000000004</c:v>
                </c:pt>
                <c:pt idx="6508">
                  <c:v>36.903800000000004</c:v>
                </c:pt>
                <c:pt idx="6509">
                  <c:v>36.9649</c:v>
                </c:pt>
                <c:pt idx="6510">
                  <c:v>36.9649</c:v>
                </c:pt>
                <c:pt idx="6511">
                  <c:v>36.9649</c:v>
                </c:pt>
                <c:pt idx="6512">
                  <c:v>36.9649</c:v>
                </c:pt>
                <c:pt idx="6513">
                  <c:v>36.9649</c:v>
                </c:pt>
                <c:pt idx="6514">
                  <c:v>36.9649</c:v>
                </c:pt>
                <c:pt idx="6515">
                  <c:v>36.9649</c:v>
                </c:pt>
                <c:pt idx="6516">
                  <c:v>36.9649</c:v>
                </c:pt>
                <c:pt idx="6517">
                  <c:v>36.9649</c:v>
                </c:pt>
                <c:pt idx="6518">
                  <c:v>36.9649</c:v>
                </c:pt>
                <c:pt idx="6519">
                  <c:v>36.9649</c:v>
                </c:pt>
                <c:pt idx="6520">
                  <c:v>36.9649</c:v>
                </c:pt>
                <c:pt idx="6521">
                  <c:v>36.9649</c:v>
                </c:pt>
                <c:pt idx="6522">
                  <c:v>36.9649</c:v>
                </c:pt>
                <c:pt idx="6523">
                  <c:v>36.9649</c:v>
                </c:pt>
                <c:pt idx="6524">
                  <c:v>36.9649</c:v>
                </c:pt>
                <c:pt idx="6525">
                  <c:v>36.9649</c:v>
                </c:pt>
                <c:pt idx="6526">
                  <c:v>36.9649</c:v>
                </c:pt>
                <c:pt idx="6527">
                  <c:v>36.9649</c:v>
                </c:pt>
                <c:pt idx="6528">
                  <c:v>36.9649</c:v>
                </c:pt>
                <c:pt idx="6529">
                  <c:v>36.9649</c:v>
                </c:pt>
                <c:pt idx="6530">
                  <c:v>36.9649</c:v>
                </c:pt>
                <c:pt idx="6531">
                  <c:v>36.9649</c:v>
                </c:pt>
                <c:pt idx="6532">
                  <c:v>36.9649</c:v>
                </c:pt>
                <c:pt idx="6533">
                  <c:v>36.9649</c:v>
                </c:pt>
                <c:pt idx="6534">
                  <c:v>36.9649</c:v>
                </c:pt>
                <c:pt idx="6535">
                  <c:v>36.9649</c:v>
                </c:pt>
                <c:pt idx="6536">
                  <c:v>36.9649</c:v>
                </c:pt>
                <c:pt idx="6537">
                  <c:v>36.9649</c:v>
                </c:pt>
                <c:pt idx="6538">
                  <c:v>36.9649</c:v>
                </c:pt>
                <c:pt idx="6539">
                  <c:v>36.9649</c:v>
                </c:pt>
                <c:pt idx="6540">
                  <c:v>36.9649</c:v>
                </c:pt>
                <c:pt idx="6541">
                  <c:v>37.244199999999999</c:v>
                </c:pt>
                <c:pt idx="6542">
                  <c:v>37.244199999999999</c:v>
                </c:pt>
                <c:pt idx="6543">
                  <c:v>37.244199999999999</c:v>
                </c:pt>
                <c:pt idx="6544">
                  <c:v>37.244199999999999</c:v>
                </c:pt>
                <c:pt idx="6545">
                  <c:v>37.244199999999999</c:v>
                </c:pt>
                <c:pt idx="6546">
                  <c:v>37.244199999999999</c:v>
                </c:pt>
                <c:pt idx="6547">
                  <c:v>37.244199999999999</c:v>
                </c:pt>
                <c:pt idx="6548">
                  <c:v>37.244199999999999</c:v>
                </c:pt>
                <c:pt idx="6549">
                  <c:v>37.244199999999999</c:v>
                </c:pt>
                <c:pt idx="6550">
                  <c:v>37.244199999999999</c:v>
                </c:pt>
                <c:pt idx="6551">
                  <c:v>37.244199999999999</c:v>
                </c:pt>
                <c:pt idx="6552">
                  <c:v>37.244199999999999</c:v>
                </c:pt>
                <c:pt idx="6553">
                  <c:v>37.244199999999999</c:v>
                </c:pt>
                <c:pt idx="6554">
                  <c:v>37.244199999999999</c:v>
                </c:pt>
                <c:pt idx="6555">
                  <c:v>37.244199999999999</c:v>
                </c:pt>
                <c:pt idx="6556">
                  <c:v>37.244199999999999</c:v>
                </c:pt>
                <c:pt idx="6557">
                  <c:v>37.244199999999999</c:v>
                </c:pt>
                <c:pt idx="6558">
                  <c:v>37.244199999999999</c:v>
                </c:pt>
                <c:pt idx="6559">
                  <c:v>37.244199999999999</c:v>
                </c:pt>
                <c:pt idx="6560">
                  <c:v>37.244199999999999</c:v>
                </c:pt>
                <c:pt idx="6561">
                  <c:v>37.244199999999999</c:v>
                </c:pt>
                <c:pt idx="6562">
                  <c:v>37.244199999999999</c:v>
                </c:pt>
                <c:pt idx="6563">
                  <c:v>37.244199999999999</c:v>
                </c:pt>
                <c:pt idx="6564">
                  <c:v>37.244199999999999</c:v>
                </c:pt>
                <c:pt idx="6565">
                  <c:v>37.244199999999999</c:v>
                </c:pt>
                <c:pt idx="6566">
                  <c:v>37.244199999999999</c:v>
                </c:pt>
                <c:pt idx="6567">
                  <c:v>37.244199999999999</c:v>
                </c:pt>
                <c:pt idx="6568">
                  <c:v>37.244199999999999</c:v>
                </c:pt>
                <c:pt idx="6569">
                  <c:v>37.244199999999999</c:v>
                </c:pt>
                <c:pt idx="6570">
                  <c:v>37.244199999999999</c:v>
                </c:pt>
                <c:pt idx="6571">
                  <c:v>37.244199999999999</c:v>
                </c:pt>
                <c:pt idx="6572">
                  <c:v>37.244199999999999</c:v>
                </c:pt>
                <c:pt idx="6573">
                  <c:v>37.244199999999999</c:v>
                </c:pt>
                <c:pt idx="6574">
                  <c:v>37.244199999999999</c:v>
                </c:pt>
                <c:pt idx="6575">
                  <c:v>37.244199999999999</c:v>
                </c:pt>
                <c:pt idx="6576">
                  <c:v>37.244199999999999</c:v>
                </c:pt>
                <c:pt idx="6577">
                  <c:v>37.244199999999999</c:v>
                </c:pt>
                <c:pt idx="6578">
                  <c:v>37.244199999999999</c:v>
                </c:pt>
                <c:pt idx="6579">
                  <c:v>37.244199999999999</c:v>
                </c:pt>
                <c:pt idx="6580">
                  <c:v>37.244199999999999</c:v>
                </c:pt>
                <c:pt idx="6581">
                  <c:v>37.244199999999999</c:v>
                </c:pt>
                <c:pt idx="6582">
                  <c:v>37.244199999999999</c:v>
                </c:pt>
                <c:pt idx="6583">
                  <c:v>37.244199999999999</c:v>
                </c:pt>
                <c:pt idx="6584">
                  <c:v>37.244199999999999</c:v>
                </c:pt>
                <c:pt idx="6585">
                  <c:v>37.244199999999999</c:v>
                </c:pt>
                <c:pt idx="6586">
                  <c:v>37.244199999999999</c:v>
                </c:pt>
                <c:pt idx="6587">
                  <c:v>37.244199999999999</c:v>
                </c:pt>
                <c:pt idx="6588">
                  <c:v>37.244199999999999</c:v>
                </c:pt>
                <c:pt idx="6589">
                  <c:v>37.244199999999999</c:v>
                </c:pt>
                <c:pt idx="6590">
                  <c:v>37.244199999999999</c:v>
                </c:pt>
                <c:pt idx="6591">
                  <c:v>37.244199999999999</c:v>
                </c:pt>
                <c:pt idx="6592">
                  <c:v>37.244199999999999</c:v>
                </c:pt>
                <c:pt idx="6593">
                  <c:v>37.244199999999999</c:v>
                </c:pt>
                <c:pt idx="6594">
                  <c:v>37.244199999999999</c:v>
                </c:pt>
                <c:pt idx="6595">
                  <c:v>37.244199999999999</c:v>
                </c:pt>
                <c:pt idx="6596">
                  <c:v>37.244199999999999</c:v>
                </c:pt>
                <c:pt idx="6597">
                  <c:v>37.244199999999999</c:v>
                </c:pt>
                <c:pt idx="6598">
                  <c:v>37.244199999999999</c:v>
                </c:pt>
                <c:pt idx="6599">
                  <c:v>37.244199999999999</c:v>
                </c:pt>
                <c:pt idx="6600">
                  <c:v>37.244199999999999</c:v>
                </c:pt>
                <c:pt idx="6601">
                  <c:v>37.244199999999999</c:v>
                </c:pt>
                <c:pt idx="6602">
                  <c:v>37.244199999999999</c:v>
                </c:pt>
                <c:pt idx="6603">
                  <c:v>37.244199999999999</c:v>
                </c:pt>
                <c:pt idx="6604">
                  <c:v>37.244199999999999</c:v>
                </c:pt>
                <c:pt idx="6605">
                  <c:v>37.244199999999999</c:v>
                </c:pt>
                <c:pt idx="6606">
                  <c:v>37.244199999999999</c:v>
                </c:pt>
                <c:pt idx="6607">
                  <c:v>37.244199999999999</c:v>
                </c:pt>
                <c:pt idx="6608">
                  <c:v>37.244199999999999</c:v>
                </c:pt>
                <c:pt idx="6609">
                  <c:v>37.244199999999999</c:v>
                </c:pt>
                <c:pt idx="6610">
                  <c:v>37.244199999999999</c:v>
                </c:pt>
                <c:pt idx="6611">
                  <c:v>37.244199999999999</c:v>
                </c:pt>
                <c:pt idx="6612">
                  <c:v>37.244199999999999</c:v>
                </c:pt>
                <c:pt idx="6613">
                  <c:v>37.244199999999999</c:v>
                </c:pt>
                <c:pt idx="6614">
                  <c:v>37.3596</c:v>
                </c:pt>
                <c:pt idx="6615">
                  <c:v>37.3596</c:v>
                </c:pt>
                <c:pt idx="6616">
                  <c:v>37.3596</c:v>
                </c:pt>
                <c:pt idx="6617">
                  <c:v>37.3596</c:v>
                </c:pt>
                <c:pt idx="6618">
                  <c:v>37.3596</c:v>
                </c:pt>
                <c:pt idx="6619">
                  <c:v>37.3596</c:v>
                </c:pt>
                <c:pt idx="6620">
                  <c:v>37.3596</c:v>
                </c:pt>
                <c:pt idx="6621">
                  <c:v>37.3596</c:v>
                </c:pt>
                <c:pt idx="6622">
                  <c:v>37.3596</c:v>
                </c:pt>
                <c:pt idx="6623">
                  <c:v>37.3596</c:v>
                </c:pt>
                <c:pt idx="6624">
                  <c:v>37.3596</c:v>
                </c:pt>
                <c:pt idx="6625">
                  <c:v>37.3596</c:v>
                </c:pt>
                <c:pt idx="6626">
                  <c:v>37.3596</c:v>
                </c:pt>
                <c:pt idx="6627">
                  <c:v>37.3596</c:v>
                </c:pt>
                <c:pt idx="6628">
                  <c:v>37.3596</c:v>
                </c:pt>
                <c:pt idx="6629">
                  <c:v>37.3596</c:v>
                </c:pt>
                <c:pt idx="6630">
                  <c:v>37.3596</c:v>
                </c:pt>
                <c:pt idx="6631">
                  <c:v>37.3596</c:v>
                </c:pt>
                <c:pt idx="6632">
                  <c:v>37.3596</c:v>
                </c:pt>
                <c:pt idx="6633">
                  <c:v>37.3596</c:v>
                </c:pt>
                <c:pt idx="6634">
                  <c:v>37.3596</c:v>
                </c:pt>
                <c:pt idx="6635">
                  <c:v>37.3596</c:v>
                </c:pt>
                <c:pt idx="6636">
                  <c:v>37.3596</c:v>
                </c:pt>
                <c:pt idx="6637">
                  <c:v>37.3596</c:v>
                </c:pt>
                <c:pt idx="6638">
                  <c:v>37.3596</c:v>
                </c:pt>
                <c:pt idx="6639">
                  <c:v>37.3596</c:v>
                </c:pt>
                <c:pt idx="6640">
                  <c:v>37.3596</c:v>
                </c:pt>
                <c:pt idx="6641">
                  <c:v>37.3596</c:v>
                </c:pt>
                <c:pt idx="6642">
                  <c:v>37.3596</c:v>
                </c:pt>
                <c:pt idx="6643">
                  <c:v>37.3596</c:v>
                </c:pt>
                <c:pt idx="6644">
                  <c:v>37.3596</c:v>
                </c:pt>
                <c:pt idx="6645">
                  <c:v>37.3596</c:v>
                </c:pt>
                <c:pt idx="6646">
                  <c:v>37.3596</c:v>
                </c:pt>
                <c:pt idx="6647">
                  <c:v>37.3596</c:v>
                </c:pt>
                <c:pt idx="6648">
                  <c:v>37.3596</c:v>
                </c:pt>
                <c:pt idx="6649">
                  <c:v>37.3596</c:v>
                </c:pt>
                <c:pt idx="6650">
                  <c:v>37.3596</c:v>
                </c:pt>
                <c:pt idx="6651">
                  <c:v>37.3596</c:v>
                </c:pt>
                <c:pt idx="6652">
                  <c:v>37.3596</c:v>
                </c:pt>
                <c:pt idx="6653">
                  <c:v>37.3596</c:v>
                </c:pt>
                <c:pt idx="6654">
                  <c:v>37.3596</c:v>
                </c:pt>
                <c:pt idx="6655">
                  <c:v>37.3596</c:v>
                </c:pt>
                <c:pt idx="6656">
                  <c:v>37.3596</c:v>
                </c:pt>
                <c:pt idx="6657">
                  <c:v>37.3596</c:v>
                </c:pt>
                <c:pt idx="6658">
                  <c:v>37.3596</c:v>
                </c:pt>
                <c:pt idx="6659">
                  <c:v>37.3596</c:v>
                </c:pt>
                <c:pt idx="6660">
                  <c:v>37.3596</c:v>
                </c:pt>
                <c:pt idx="6661">
                  <c:v>37.3596</c:v>
                </c:pt>
                <c:pt idx="6662">
                  <c:v>37.3596</c:v>
                </c:pt>
                <c:pt idx="6663">
                  <c:v>37.3596</c:v>
                </c:pt>
                <c:pt idx="6664">
                  <c:v>37.3596</c:v>
                </c:pt>
                <c:pt idx="6665">
                  <c:v>37.3596</c:v>
                </c:pt>
                <c:pt idx="6666">
                  <c:v>37.3596</c:v>
                </c:pt>
                <c:pt idx="6667">
                  <c:v>37.3596</c:v>
                </c:pt>
                <c:pt idx="6668">
                  <c:v>37.3596</c:v>
                </c:pt>
                <c:pt idx="6669">
                  <c:v>37.3596</c:v>
                </c:pt>
                <c:pt idx="6670">
                  <c:v>37.3596</c:v>
                </c:pt>
                <c:pt idx="6671">
                  <c:v>37.3596</c:v>
                </c:pt>
                <c:pt idx="6672">
                  <c:v>37.3596</c:v>
                </c:pt>
                <c:pt idx="6673">
                  <c:v>37.3596</c:v>
                </c:pt>
                <c:pt idx="6674">
                  <c:v>37.3596</c:v>
                </c:pt>
                <c:pt idx="6675">
                  <c:v>37.3596</c:v>
                </c:pt>
                <c:pt idx="6676">
                  <c:v>37.3596</c:v>
                </c:pt>
                <c:pt idx="6677">
                  <c:v>37.3596</c:v>
                </c:pt>
                <c:pt idx="6678">
                  <c:v>37.3596</c:v>
                </c:pt>
                <c:pt idx="6679">
                  <c:v>37.3596</c:v>
                </c:pt>
                <c:pt idx="6680">
                  <c:v>37.3596</c:v>
                </c:pt>
                <c:pt idx="6681">
                  <c:v>37.3596</c:v>
                </c:pt>
                <c:pt idx="6682">
                  <c:v>37.3596</c:v>
                </c:pt>
                <c:pt idx="6683">
                  <c:v>37.3596</c:v>
                </c:pt>
                <c:pt idx="6684">
                  <c:v>37.3596</c:v>
                </c:pt>
                <c:pt idx="6685">
                  <c:v>37.3596</c:v>
                </c:pt>
                <c:pt idx="6686">
                  <c:v>37.3596</c:v>
                </c:pt>
                <c:pt idx="6687">
                  <c:v>37.3596</c:v>
                </c:pt>
                <c:pt idx="6688">
                  <c:v>37.3596</c:v>
                </c:pt>
                <c:pt idx="6689">
                  <c:v>37.599399999999996</c:v>
                </c:pt>
                <c:pt idx="6690">
                  <c:v>37.599399999999996</c:v>
                </c:pt>
                <c:pt idx="6691">
                  <c:v>37.599399999999996</c:v>
                </c:pt>
                <c:pt idx="6692">
                  <c:v>37.599399999999996</c:v>
                </c:pt>
                <c:pt idx="6693">
                  <c:v>37.599399999999996</c:v>
                </c:pt>
                <c:pt idx="6694">
                  <c:v>37.599399999999996</c:v>
                </c:pt>
                <c:pt idx="6695">
                  <c:v>37.599399999999996</c:v>
                </c:pt>
                <c:pt idx="6696">
                  <c:v>37.599399999999996</c:v>
                </c:pt>
                <c:pt idx="6697">
                  <c:v>37.599399999999996</c:v>
                </c:pt>
                <c:pt idx="6698">
                  <c:v>37.599399999999996</c:v>
                </c:pt>
                <c:pt idx="6699">
                  <c:v>37.599399999999996</c:v>
                </c:pt>
                <c:pt idx="6700">
                  <c:v>37.599399999999996</c:v>
                </c:pt>
                <c:pt idx="6701">
                  <c:v>37.599399999999996</c:v>
                </c:pt>
                <c:pt idx="6702">
                  <c:v>37.599399999999996</c:v>
                </c:pt>
                <c:pt idx="6703">
                  <c:v>37.599399999999996</c:v>
                </c:pt>
                <c:pt idx="6704">
                  <c:v>37.599399999999996</c:v>
                </c:pt>
                <c:pt idx="6705">
                  <c:v>37.599399999999996</c:v>
                </c:pt>
                <c:pt idx="6706">
                  <c:v>37.599399999999996</c:v>
                </c:pt>
                <c:pt idx="6707">
                  <c:v>37.599399999999996</c:v>
                </c:pt>
                <c:pt idx="6708">
                  <c:v>37.599399999999996</c:v>
                </c:pt>
                <c:pt idx="6709">
                  <c:v>37.599399999999996</c:v>
                </c:pt>
                <c:pt idx="6710">
                  <c:v>37.599399999999996</c:v>
                </c:pt>
                <c:pt idx="6711">
                  <c:v>37.599399999999996</c:v>
                </c:pt>
                <c:pt idx="6712">
                  <c:v>37.599399999999996</c:v>
                </c:pt>
                <c:pt idx="6713">
                  <c:v>37.599399999999996</c:v>
                </c:pt>
                <c:pt idx="6714">
                  <c:v>37.599399999999996</c:v>
                </c:pt>
                <c:pt idx="6715">
                  <c:v>37.599399999999996</c:v>
                </c:pt>
                <c:pt idx="6716">
                  <c:v>37.599399999999996</c:v>
                </c:pt>
                <c:pt idx="6717">
                  <c:v>37.599399999999996</c:v>
                </c:pt>
                <c:pt idx="6718">
                  <c:v>37.599399999999996</c:v>
                </c:pt>
                <c:pt idx="6719">
                  <c:v>37.599399999999996</c:v>
                </c:pt>
                <c:pt idx="6720">
                  <c:v>37.599399999999996</c:v>
                </c:pt>
                <c:pt idx="6721">
                  <c:v>37.599399999999996</c:v>
                </c:pt>
                <c:pt idx="6722">
                  <c:v>37.599399999999996</c:v>
                </c:pt>
                <c:pt idx="6723">
                  <c:v>37.599399999999996</c:v>
                </c:pt>
                <c:pt idx="6724">
                  <c:v>37.599399999999996</c:v>
                </c:pt>
                <c:pt idx="6725">
                  <c:v>37.599399999999996</c:v>
                </c:pt>
                <c:pt idx="6726">
                  <c:v>37.599399999999996</c:v>
                </c:pt>
                <c:pt idx="6727">
                  <c:v>37.599399999999996</c:v>
                </c:pt>
                <c:pt idx="6728">
                  <c:v>37.599399999999996</c:v>
                </c:pt>
                <c:pt idx="6729">
                  <c:v>37.599399999999996</c:v>
                </c:pt>
                <c:pt idx="6730">
                  <c:v>37.599399999999996</c:v>
                </c:pt>
                <c:pt idx="6731">
                  <c:v>37.599399999999996</c:v>
                </c:pt>
                <c:pt idx="6732">
                  <c:v>37.7087</c:v>
                </c:pt>
                <c:pt idx="6733">
                  <c:v>37.7087</c:v>
                </c:pt>
                <c:pt idx="6734">
                  <c:v>37.7087</c:v>
                </c:pt>
                <c:pt idx="6735">
                  <c:v>37.7087</c:v>
                </c:pt>
                <c:pt idx="6736">
                  <c:v>37.7087</c:v>
                </c:pt>
                <c:pt idx="6737">
                  <c:v>37.7087</c:v>
                </c:pt>
                <c:pt idx="6738">
                  <c:v>37.7087</c:v>
                </c:pt>
                <c:pt idx="6739">
                  <c:v>37.7087</c:v>
                </c:pt>
                <c:pt idx="6740">
                  <c:v>37.7087</c:v>
                </c:pt>
                <c:pt idx="6741">
                  <c:v>37.7087</c:v>
                </c:pt>
                <c:pt idx="6742">
                  <c:v>37.7087</c:v>
                </c:pt>
                <c:pt idx="6743">
                  <c:v>37.7087</c:v>
                </c:pt>
                <c:pt idx="6744">
                  <c:v>37.7087</c:v>
                </c:pt>
                <c:pt idx="6745">
                  <c:v>37.7087</c:v>
                </c:pt>
                <c:pt idx="6746">
                  <c:v>37.7087</c:v>
                </c:pt>
                <c:pt idx="6747">
                  <c:v>37.7087</c:v>
                </c:pt>
                <c:pt idx="6748">
                  <c:v>37.7087</c:v>
                </c:pt>
                <c:pt idx="6749">
                  <c:v>37.7087</c:v>
                </c:pt>
                <c:pt idx="6750">
                  <c:v>37.7087</c:v>
                </c:pt>
                <c:pt idx="6751">
                  <c:v>37.7087</c:v>
                </c:pt>
                <c:pt idx="6752">
                  <c:v>37.7087</c:v>
                </c:pt>
                <c:pt idx="6753">
                  <c:v>37.7087</c:v>
                </c:pt>
                <c:pt idx="6754">
                  <c:v>37.7087</c:v>
                </c:pt>
                <c:pt idx="6755">
                  <c:v>37.7087</c:v>
                </c:pt>
                <c:pt idx="6756">
                  <c:v>37.7087</c:v>
                </c:pt>
                <c:pt idx="6757">
                  <c:v>37.7087</c:v>
                </c:pt>
                <c:pt idx="6758">
                  <c:v>37.7087</c:v>
                </c:pt>
                <c:pt idx="6759">
                  <c:v>37.7087</c:v>
                </c:pt>
                <c:pt idx="6760">
                  <c:v>37.7087</c:v>
                </c:pt>
                <c:pt idx="6761">
                  <c:v>37.7087</c:v>
                </c:pt>
                <c:pt idx="6762">
                  <c:v>37.7087</c:v>
                </c:pt>
                <c:pt idx="6763">
                  <c:v>37.7087</c:v>
                </c:pt>
                <c:pt idx="6764">
                  <c:v>37.7087</c:v>
                </c:pt>
                <c:pt idx="6765">
                  <c:v>37.7087</c:v>
                </c:pt>
                <c:pt idx="6766">
                  <c:v>37.7087</c:v>
                </c:pt>
                <c:pt idx="6767">
                  <c:v>37.7087</c:v>
                </c:pt>
                <c:pt idx="6768">
                  <c:v>37.7087</c:v>
                </c:pt>
                <c:pt idx="6769">
                  <c:v>37.7087</c:v>
                </c:pt>
                <c:pt idx="6770">
                  <c:v>37.7087</c:v>
                </c:pt>
                <c:pt idx="6771">
                  <c:v>37.7087</c:v>
                </c:pt>
                <c:pt idx="6772">
                  <c:v>37.7087</c:v>
                </c:pt>
                <c:pt idx="6773">
                  <c:v>37.7087</c:v>
                </c:pt>
                <c:pt idx="6774">
                  <c:v>37.7087</c:v>
                </c:pt>
                <c:pt idx="6775">
                  <c:v>37.7087</c:v>
                </c:pt>
                <c:pt idx="6776">
                  <c:v>37.7087</c:v>
                </c:pt>
                <c:pt idx="6777">
                  <c:v>37.7087</c:v>
                </c:pt>
                <c:pt idx="6778">
                  <c:v>37.7087</c:v>
                </c:pt>
                <c:pt idx="6779">
                  <c:v>37.7087</c:v>
                </c:pt>
                <c:pt idx="6780">
                  <c:v>37.7087</c:v>
                </c:pt>
                <c:pt idx="6781">
                  <c:v>37.7087</c:v>
                </c:pt>
                <c:pt idx="6782">
                  <c:v>37.7087</c:v>
                </c:pt>
                <c:pt idx="6783">
                  <c:v>37.7087</c:v>
                </c:pt>
                <c:pt idx="6784">
                  <c:v>37.7087</c:v>
                </c:pt>
                <c:pt idx="6785">
                  <c:v>37.7087</c:v>
                </c:pt>
                <c:pt idx="6786">
                  <c:v>37.7087</c:v>
                </c:pt>
                <c:pt idx="6787">
                  <c:v>37.7087</c:v>
                </c:pt>
                <c:pt idx="6788">
                  <c:v>37.7087</c:v>
                </c:pt>
                <c:pt idx="6789">
                  <c:v>37.7087</c:v>
                </c:pt>
                <c:pt idx="6790">
                  <c:v>37.7087</c:v>
                </c:pt>
                <c:pt idx="6791">
                  <c:v>37.7087</c:v>
                </c:pt>
                <c:pt idx="6792">
                  <c:v>37.7087</c:v>
                </c:pt>
                <c:pt idx="6793">
                  <c:v>37.7087</c:v>
                </c:pt>
                <c:pt idx="6794">
                  <c:v>37.7087</c:v>
                </c:pt>
                <c:pt idx="6795">
                  <c:v>37.7087</c:v>
                </c:pt>
                <c:pt idx="6796">
                  <c:v>37.7087</c:v>
                </c:pt>
                <c:pt idx="6797">
                  <c:v>37.7087</c:v>
                </c:pt>
                <c:pt idx="6798">
                  <c:v>37.7087</c:v>
                </c:pt>
                <c:pt idx="6799">
                  <c:v>37.7087</c:v>
                </c:pt>
                <c:pt idx="6800">
                  <c:v>37.7087</c:v>
                </c:pt>
                <c:pt idx="6801">
                  <c:v>37.7087</c:v>
                </c:pt>
                <c:pt idx="6802">
                  <c:v>37.7087</c:v>
                </c:pt>
                <c:pt idx="6803">
                  <c:v>37.7087</c:v>
                </c:pt>
                <c:pt idx="6804">
                  <c:v>37.7087</c:v>
                </c:pt>
                <c:pt idx="6805">
                  <c:v>38.001899999999999</c:v>
                </c:pt>
                <c:pt idx="6806">
                  <c:v>38.001899999999999</c:v>
                </c:pt>
                <c:pt idx="6807">
                  <c:v>38.001899999999999</c:v>
                </c:pt>
                <c:pt idx="6808">
                  <c:v>38.001899999999999</c:v>
                </c:pt>
                <c:pt idx="6809">
                  <c:v>38.001899999999999</c:v>
                </c:pt>
                <c:pt idx="6810">
                  <c:v>38.001899999999999</c:v>
                </c:pt>
                <c:pt idx="6811">
                  <c:v>38.001899999999999</c:v>
                </c:pt>
                <c:pt idx="6812">
                  <c:v>38.001899999999999</c:v>
                </c:pt>
                <c:pt idx="6813">
                  <c:v>38.001899999999999</c:v>
                </c:pt>
                <c:pt idx="6814">
                  <c:v>38.001899999999999</c:v>
                </c:pt>
                <c:pt idx="6815">
                  <c:v>38.001899999999999</c:v>
                </c:pt>
                <c:pt idx="6816">
                  <c:v>38.001899999999999</c:v>
                </c:pt>
                <c:pt idx="6817">
                  <c:v>38.001899999999999</c:v>
                </c:pt>
                <c:pt idx="6818">
                  <c:v>38.001899999999999</c:v>
                </c:pt>
                <c:pt idx="6819">
                  <c:v>38.001899999999999</c:v>
                </c:pt>
                <c:pt idx="6820">
                  <c:v>38.001899999999999</c:v>
                </c:pt>
                <c:pt idx="6821">
                  <c:v>38.001899999999999</c:v>
                </c:pt>
                <c:pt idx="6822">
                  <c:v>38.001899999999999</c:v>
                </c:pt>
                <c:pt idx="6823">
                  <c:v>38.001899999999999</c:v>
                </c:pt>
                <c:pt idx="6824">
                  <c:v>38.001899999999999</c:v>
                </c:pt>
                <c:pt idx="6825">
                  <c:v>38.001899999999999</c:v>
                </c:pt>
                <c:pt idx="6826">
                  <c:v>38.001899999999999</c:v>
                </c:pt>
                <c:pt idx="6827">
                  <c:v>38.001899999999999</c:v>
                </c:pt>
                <c:pt idx="6828">
                  <c:v>38.001899999999999</c:v>
                </c:pt>
                <c:pt idx="6829">
                  <c:v>38.001899999999999</c:v>
                </c:pt>
                <c:pt idx="6830">
                  <c:v>38.001899999999999</c:v>
                </c:pt>
                <c:pt idx="6831">
                  <c:v>38.001899999999999</c:v>
                </c:pt>
                <c:pt idx="6832">
                  <c:v>38.001899999999999</c:v>
                </c:pt>
                <c:pt idx="6833">
                  <c:v>38.001899999999999</c:v>
                </c:pt>
                <c:pt idx="6834">
                  <c:v>38.001899999999999</c:v>
                </c:pt>
                <c:pt idx="6835">
                  <c:v>38.001899999999999</c:v>
                </c:pt>
                <c:pt idx="6836">
                  <c:v>38.001899999999999</c:v>
                </c:pt>
                <c:pt idx="6837">
                  <c:v>38.001899999999999</c:v>
                </c:pt>
                <c:pt idx="6838">
                  <c:v>38.001899999999999</c:v>
                </c:pt>
                <c:pt idx="6839">
                  <c:v>38.001899999999999</c:v>
                </c:pt>
                <c:pt idx="6840">
                  <c:v>38.001899999999999</c:v>
                </c:pt>
                <c:pt idx="6841">
                  <c:v>38.001899999999999</c:v>
                </c:pt>
                <c:pt idx="6842">
                  <c:v>38.001899999999999</c:v>
                </c:pt>
                <c:pt idx="6843">
                  <c:v>38.001899999999999</c:v>
                </c:pt>
                <c:pt idx="6844">
                  <c:v>38.001899999999999</c:v>
                </c:pt>
                <c:pt idx="6845">
                  <c:v>38.001899999999999</c:v>
                </c:pt>
                <c:pt idx="6846">
                  <c:v>38.001899999999999</c:v>
                </c:pt>
                <c:pt idx="6847">
                  <c:v>38.001899999999999</c:v>
                </c:pt>
                <c:pt idx="6848">
                  <c:v>38.001899999999999</c:v>
                </c:pt>
                <c:pt idx="6849">
                  <c:v>38.001899999999999</c:v>
                </c:pt>
                <c:pt idx="6850">
                  <c:v>38.001899999999999</c:v>
                </c:pt>
                <c:pt idx="6851">
                  <c:v>38.001899999999999</c:v>
                </c:pt>
                <c:pt idx="6852">
                  <c:v>38.001899999999999</c:v>
                </c:pt>
                <c:pt idx="6853">
                  <c:v>38.001899999999999</c:v>
                </c:pt>
                <c:pt idx="6854">
                  <c:v>38.001899999999999</c:v>
                </c:pt>
                <c:pt idx="6855">
                  <c:v>38.001899999999999</c:v>
                </c:pt>
                <c:pt idx="6856">
                  <c:v>38.001899999999999</c:v>
                </c:pt>
                <c:pt idx="6857">
                  <c:v>38.001899999999999</c:v>
                </c:pt>
                <c:pt idx="6858">
                  <c:v>38.001899999999999</c:v>
                </c:pt>
                <c:pt idx="6859">
                  <c:v>38.001899999999999</c:v>
                </c:pt>
                <c:pt idx="6860">
                  <c:v>38.001899999999999</c:v>
                </c:pt>
                <c:pt idx="6861">
                  <c:v>38.001899999999999</c:v>
                </c:pt>
                <c:pt idx="6862">
                  <c:v>38.001899999999999</c:v>
                </c:pt>
                <c:pt idx="6863">
                  <c:v>38.001899999999999</c:v>
                </c:pt>
                <c:pt idx="6864">
                  <c:v>38.001899999999999</c:v>
                </c:pt>
                <c:pt idx="6865">
                  <c:v>38.001899999999999</c:v>
                </c:pt>
                <c:pt idx="6866">
                  <c:v>38.001899999999999</c:v>
                </c:pt>
                <c:pt idx="6867">
                  <c:v>38.001899999999999</c:v>
                </c:pt>
                <c:pt idx="6868">
                  <c:v>38.001899999999999</c:v>
                </c:pt>
                <c:pt idx="6869">
                  <c:v>38.001899999999999</c:v>
                </c:pt>
                <c:pt idx="6870">
                  <c:v>38.001899999999999</c:v>
                </c:pt>
                <c:pt idx="6871">
                  <c:v>38.001899999999999</c:v>
                </c:pt>
                <c:pt idx="6872">
                  <c:v>38.001899999999999</c:v>
                </c:pt>
                <c:pt idx="6873">
                  <c:v>38.001899999999999</c:v>
                </c:pt>
                <c:pt idx="6874">
                  <c:v>38.115000000000002</c:v>
                </c:pt>
                <c:pt idx="6875">
                  <c:v>38.115000000000002</c:v>
                </c:pt>
                <c:pt idx="6876">
                  <c:v>38.115000000000002</c:v>
                </c:pt>
                <c:pt idx="6877">
                  <c:v>38.115000000000002</c:v>
                </c:pt>
                <c:pt idx="6878">
                  <c:v>38.115000000000002</c:v>
                </c:pt>
                <c:pt idx="6879">
                  <c:v>38.115000000000002</c:v>
                </c:pt>
                <c:pt idx="6880">
                  <c:v>38.115000000000002</c:v>
                </c:pt>
                <c:pt idx="6881">
                  <c:v>38.115000000000002</c:v>
                </c:pt>
                <c:pt idx="6882">
                  <c:v>38.115000000000002</c:v>
                </c:pt>
                <c:pt idx="6883">
                  <c:v>38.115000000000002</c:v>
                </c:pt>
                <c:pt idx="6884">
                  <c:v>38.115000000000002</c:v>
                </c:pt>
                <c:pt idx="6885">
                  <c:v>38.115000000000002</c:v>
                </c:pt>
                <c:pt idx="6886">
                  <c:v>38.115000000000002</c:v>
                </c:pt>
                <c:pt idx="6887">
                  <c:v>38.115000000000002</c:v>
                </c:pt>
                <c:pt idx="6888">
                  <c:v>38.115000000000002</c:v>
                </c:pt>
                <c:pt idx="6889">
                  <c:v>38.115000000000002</c:v>
                </c:pt>
                <c:pt idx="6890">
                  <c:v>38.115000000000002</c:v>
                </c:pt>
                <c:pt idx="6891">
                  <c:v>38.115000000000002</c:v>
                </c:pt>
                <c:pt idx="6892">
                  <c:v>38.115000000000002</c:v>
                </c:pt>
                <c:pt idx="6893">
                  <c:v>38.115000000000002</c:v>
                </c:pt>
                <c:pt idx="6894">
                  <c:v>38.115000000000002</c:v>
                </c:pt>
                <c:pt idx="6895">
                  <c:v>38.115000000000002</c:v>
                </c:pt>
                <c:pt idx="6896">
                  <c:v>38.115000000000002</c:v>
                </c:pt>
                <c:pt idx="6897">
                  <c:v>38.115000000000002</c:v>
                </c:pt>
                <c:pt idx="6898">
                  <c:v>38.115000000000002</c:v>
                </c:pt>
                <c:pt idx="6899">
                  <c:v>38.115000000000002</c:v>
                </c:pt>
                <c:pt idx="6900">
                  <c:v>38.115000000000002</c:v>
                </c:pt>
                <c:pt idx="6901">
                  <c:v>38.115000000000002</c:v>
                </c:pt>
                <c:pt idx="6902">
                  <c:v>38.115000000000002</c:v>
                </c:pt>
                <c:pt idx="6903">
                  <c:v>38.115000000000002</c:v>
                </c:pt>
                <c:pt idx="6904">
                  <c:v>38.115000000000002</c:v>
                </c:pt>
                <c:pt idx="6905">
                  <c:v>38.115000000000002</c:v>
                </c:pt>
                <c:pt idx="6906">
                  <c:v>38.115000000000002</c:v>
                </c:pt>
                <c:pt idx="6907">
                  <c:v>38.115000000000002</c:v>
                </c:pt>
                <c:pt idx="6908">
                  <c:v>38.115000000000002</c:v>
                </c:pt>
                <c:pt idx="6909">
                  <c:v>38.115000000000002</c:v>
                </c:pt>
                <c:pt idx="6910">
                  <c:v>38.115000000000002</c:v>
                </c:pt>
                <c:pt idx="6911">
                  <c:v>38.115000000000002</c:v>
                </c:pt>
                <c:pt idx="6912">
                  <c:v>38.115000000000002</c:v>
                </c:pt>
                <c:pt idx="6913">
                  <c:v>38.115000000000002</c:v>
                </c:pt>
                <c:pt idx="6914">
                  <c:v>38.115000000000002</c:v>
                </c:pt>
                <c:pt idx="6915">
                  <c:v>38.115000000000002</c:v>
                </c:pt>
                <c:pt idx="6916">
                  <c:v>38.115000000000002</c:v>
                </c:pt>
                <c:pt idx="6917">
                  <c:v>38.115000000000002</c:v>
                </c:pt>
                <c:pt idx="6918">
                  <c:v>38.115000000000002</c:v>
                </c:pt>
                <c:pt idx="6919">
                  <c:v>38.115000000000002</c:v>
                </c:pt>
                <c:pt idx="6920">
                  <c:v>38.115000000000002</c:v>
                </c:pt>
                <c:pt idx="6921">
                  <c:v>38.115000000000002</c:v>
                </c:pt>
                <c:pt idx="6922">
                  <c:v>38.115000000000002</c:v>
                </c:pt>
                <c:pt idx="6923">
                  <c:v>38.115000000000002</c:v>
                </c:pt>
                <c:pt idx="6924">
                  <c:v>38.115000000000002</c:v>
                </c:pt>
                <c:pt idx="6925">
                  <c:v>38.115000000000002</c:v>
                </c:pt>
                <c:pt idx="6926">
                  <c:v>38.115000000000002</c:v>
                </c:pt>
                <c:pt idx="6927">
                  <c:v>38.115000000000002</c:v>
                </c:pt>
                <c:pt idx="6928">
                  <c:v>38.115000000000002</c:v>
                </c:pt>
                <c:pt idx="6929">
                  <c:v>38.115000000000002</c:v>
                </c:pt>
                <c:pt idx="6930">
                  <c:v>38.115000000000002</c:v>
                </c:pt>
                <c:pt idx="6931">
                  <c:v>38.115000000000002</c:v>
                </c:pt>
                <c:pt idx="6932">
                  <c:v>38.115000000000002</c:v>
                </c:pt>
                <c:pt idx="6933">
                  <c:v>38.115000000000002</c:v>
                </c:pt>
                <c:pt idx="6934">
                  <c:v>38.115000000000002</c:v>
                </c:pt>
                <c:pt idx="6935">
                  <c:v>38.115000000000002</c:v>
                </c:pt>
                <c:pt idx="6936">
                  <c:v>38.115000000000002</c:v>
                </c:pt>
                <c:pt idx="6937">
                  <c:v>38.115000000000002</c:v>
                </c:pt>
                <c:pt idx="6938">
                  <c:v>38.115000000000002</c:v>
                </c:pt>
                <c:pt idx="6939">
                  <c:v>38.115000000000002</c:v>
                </c:pt>
                <c:pt idx="6940">
                  <c:v>38.115000000000002</c:v>
                </c:pt>
                <c:pt idx="6941">
                  <c:v>38.115000000000002</c:v>
                </c:pt>
                <c:pt idx="6942">
                  <c:v>38.350099999999998</c:v>
                </c:pt>
                <c:pt idx="6943">
                  <c:v>38.350099999999998</c:v>
                </c:pt>
                <c:pt idx="6944">
                  <c:v>38.350099999999998</c:v>
                </c:pt>
                <c:pt idx="6945">
                  <c:v>38.350099999999998</c:v>
                </c:pt>
                <c:pt idx="6946">
                  <c:v>38.350099999999998</c:v>
                </c:pt>
                <c:pt idx="6947">
                  <c:v>38.350099999999998</c:v>
                </c:pt>
                <c:pt idx="6948">
                  <c:v>38.350099999999998</c:v>
                </c:pt>
                <c:pt idx="6949">
                  <c:v>38.350099999999998</c:v>
                </c:pt>
                <c:pt idx="6950">
                  <c:v>38.350099999999998</c:v>
                </c:pt>
                <c:pt idx="6951">
                  <c:v>38.350099999999998</c:v>
                </c:pt>
                <c:pt idx="6952">
                  <c:v>38.350099999999998</c:v>
                </c:pt>
                <c:pt idx="6953">
                  <c:v>38.350099999999998</c:v>
                </c:pt>
                <c:pt idx="6954">
                  <c:v>38.350099999999998</c:v>
                </c:pt>
                <c:pt idx="6955">
                  <c:v>38.350099999999998</c:v>
                </c:pt>
                <c:pt idx="6956">
                  <c:v>38.350099999999998</c:v>
                </c:pt>
                <c:pt idx="6957">
                  <c:v>38.350099999999998</c:v>
                </c:pt>
                <c:pt idx="6958">
                  <c:v>38.350099999999998</c:v>
                </c:pt>
                <c:pt idx="6959">
                  <c:v>38.350099999999998</c:v>
                </c:pt>
                <c:pt idx="6960">
                  <c:v>38.350099999999998</c:v>
                </c:pt>
                <c:pt idx="6961">
                  <c:v>38.350099999999998</c:v>
                </c:pt>
                <c:pt idx="6962">
                  <c:v>38.350099999999998</c:v>
                </c:pt>
                <c:pt idx="6963">
                  <c:v>38.350099999999998</c:v>
                </c:pt>
                <c:pt idx="6964">
                  <c:v>38.350099999999998</c:v>
                </c:pt>
                <c:pt idx="6965">
                  <c:v>38.350099999999998</c:v>
                </c:pt>
                <c:pt idx="6966">
                  <c:v>38.350099999999998</c:v>
                </c:pt>
                <c:pt idx="6967">
                  <c:v>38.350099999999998</c:v>
                </c:pt>
                <c:pt idx="6968">
                  <c:v>38.350099999999998</c:v>
                </c:pt>
                <c:pt idx="6969">
                  <c:v>38.350099999999998</c:v>
                </c:pt>
                <c:pt idx="6970">
                  <c:v>38.350099999999998</c:v>
                </c:pt>
                <c:pt idx="6971">
                  <c:v>38.350099999999998</c:v>
                </c:pt>
                <c:pt idx="6972">
                  <c:v>38.350099999999998</c:v>
                </c:pt>
                <c:pt idx="6973">
                  <c:v>38.350099999999998</c:v>
                </c:pt>
                <c:pt idx="6974">
                  <c:v>38.457299999999996</c:v>
                </c:pt>
                <c:pt idx="6975">
                  <c:v>38.457299999999996</c:v>
                </c:pt>
                <c:pt idx="6976">
                  <c:v>38.457299999999996</c:v>
                </c:pt>
                <c:pt idx="6977">
                  <c:v>38.457299999999996</c:v>
                </c:pt>
                <c:pt idx="6978">
                  <c:v>38.457299999999996</c:v>
                </c:pt>
                <c:pt idx="6979">
                  <c:v>38.457299999999996</c:v>
                </c:pt>
                <c:pt idx="6980">
                  <c:v>38.457299999999996</c:v>
                </c:pt>
                <c:pt idx="6981">
                  <c:v>38.457299999999996</c:v>
                </c:pt>
                <c:pt idx="6982">
                  <c:v>38.457299999999996</c:v>
                </c:pt>
                <c:pt idx="6983">
                  <c:v>38.457299999999996</c:v>
                </c:pt>
                <c:pt idx="6984">
                  <c:v>38.457299999999996</c:v>
                </c:pt>
                <c:pt idx="6985">
                  <c:v>38.457299999999996</c:v>
                </c:pt>
                <c:pt idx="6986">
                  <c:v>38.457299999999996</c:v>
                </c:pt>
                <c:pt idx="6987">
                  <c:v>38.457299999999996</c:v>
                </c:pt>
                <c:pt idx="6988">
                  <c:v>38.457299999999996</c:v>
                </c:pt>
                <c:pt idx="6989">
                  <c:v>38.457299999999996</c:v>
                </c:pt>
                <c:pt idx="6990">
                  <c:v>38.457299999999996</c:v>
                </c:pt>
                <c:pt idx="6991">
                  <c:v>38.457299999999996</c:v>
                </c:pt>
                <c:pt idx="6992">
                  <c:v>38.457299999999996</c:v>
                </c:pt>
                <c:pt idx="6993">
                  <c:v>38.457299999999996</c:v>
                </c:pt>
                <c:pt idx="6994">
                  <c:v>38.457299999999996</c:v>
                </c:pt>
                <c:pt idx="6995">
                  <c:v>38.457299999999996</c:v>
                </c:pt>
                <c:pt idx="6996">
                  <c:v>38.457299999999996</c:v>
                </c:pt>
                <c:pt idx="6997">
                  <c:v>38.457299999999996</c:v>
                </c:pt>
                <c:pt idx="6998">
                  <c:v>38.457299999999996</c:v>
                </c:pt>
                <c:pt idx="6999">
                  <c:v>38.457299999999996</c:v>
                </c:pt>
                <c:pt idx="7000">
                  <c:v>38.457299999999996</c:v>
                </c:pt>
                <c:pt idx="7001">
                  <c:v>38.457299999999996</c:v>
                </c:pt>
                <c:pt idx="7002">
                  <c:v>38.457299999999996</c:v>
                </c:pt>
                <c:pt idx="7003">
                  <c:v>38.457299999999996</c:v>
                </c:pt>
                <c:pt idx="7004">
                  <c:v>38.457299999999996</c:v>
                </c:pt>
                <c:pt idx="7005">
                  <c:v>38.457299999999996</c:v>
                </c:pt>
                <c:pt idx="7006">
                  <c:v>38.457299999999996</c:v>
                </c:pt>
                <c:pt idx="7007">
                  <c:v>38.457299999999996</c:v>
                </c:pt>
                <c:pt idx="7008">
                  <c:v>38.457299999999996</c:v>
                </c:pt>
                <c:pt idx="7009">
                  <c:v>38.457299999999996</c:v>
                </c:pt>
                <c:pt idx="7010">
                  <c:v>38.457299999999996</c:v>
                </c:pt>
                <c:pt idx="7011">
                  <c:v>38.457299999999996</c:v>
                </c:pt>
                <c:pt idx="7012">
                  <c:v>38.457299999999996</c:v>
                </c:pt>
                <c:pt idx="7013">
                  <c:v>38.457299999999996</c:v>
                </c:pt>
                <c:pt idx="7014">
                  <c:v>38.457299999999996</c:v>
                </c:pt>
                <c:pt idx="7015">
                  <c:v>38.457299999999996</c:v>
                </c:pt>
                <c:pt idx="7016">
                  <c:v>38.457299999999996</c:v>
                </c:pt>
                <c:pt idx="7017">
                  <c:v>38.457299999999996</c:v>
                </c:pt>
                <c:pt idx="7018">
                  <c:v>38.457299999999996</c:v>
                </c:pt>
                <c:pt idx="7019">
                  <c:v>38.457299999999996</c:v>
                </c:pt>
                <c:pt idx="7020">
                  <c:v>38.457299999999996</c:v>
                </c:pt>
                <c:pt idx="7021">
                  <c:v>38.457299999999996</c:v>
                </c:pt>
                <c:pt idx="7022">
                  <c:v>38.457299999999996</c:v>
                </c:pt>
                <c:pt idx="7023">
                  <c:v>38.457299999999996</c:v>
                </c:pt>
                <c:pt idx="7024">
                  <c:v>38.457299999999996</c:v>
                </c:pt>
                <c:pt idx="7025">
                  <c:v>38.457299999999996</c:v>
                </c:pt>
                <c:pt idx="7026">
                  <c:v>38.457299999999996</c:v>
                </c:pt>
                <c:pt idx="7027">
                  <c:v>38.457299999999996</c:v>
                </c:pt>
                <c:pt idx="7028">
                  <c:v>38.457299999999996</c:v>
                </c:pt>
                <c:pt idx="7029">
                  <c:v>38.457299999999996</c:v>
                </c:pt>
                <c:pt idx="7030">
                  <c:v>38.457299999999996</c:v>
                </c:pt>
                <c:pt idx="7031">
                  <c:v>38.457299999999996</c:v>
                </c:pt>
                <c:pt idx="7032">
                  <c:v>38.457299999999996</c:v>
                </c:pt>
                <c:pt idx="7033">
                  <c:v>38.457299999999996</c:v>
                </c:pt>
                <c:pt idx="7034">
                  <c:v>38.457299999999996</c:v>
                </c:pt>
                <c:pt idx="7035">
                  <c:v>38.457299999999996</c:v>
                </c:pt>
                <c:pt idx="7036">
                  <c:v>38.457299999999996</c:v>
                </c:pt>
                <c:pt idx="7037">
                  <c:v>38.457299999999996</c:v>
                </c:pt>
                <c:pt idx="7038">
                  <c:v>38.457299999999996</c:v>
                </c:pt>
                <c:pt idx="7039">
                  <c:v>38.457299999999996</c:v>
                </c:pt>
                <c:pt idx="7040">
                  <c:v>38.457299999999996</c:v>
                </c:pt>
                <c:pt idx="7041">
                  <c:v>38.457299999999996</c:v>
                </c:pt>
                <c:pt idx="7042">
                  <c:v>38.457299999999996</c:v>
                </c:pt>
                <c:pt idx="7043">
                  <c:v>38.457299999999996</c:v>
                </c:pt>
                <c:pt idx="7044">
                  <c:v>38.457299999999996</c:v>
                </c:pt>
                <c:pt idx="7045">
                  <c:v>38.457299999999996</c:v>
                </c:pt>
                <c:pt idx="7046">
                  <c:v>38.457299999999996</c:v>
                </c:pt>
                <c:pt idx="7047">
                  <c:v>38.457299999999996</c:v>
                </c:pt>
                <c:pt idx="7048">
                  <c:v>38.457299999999996</c:v>
                </c:pt>
                <c:pt idx="7049">
                  <c:v>38.457299999999996</c:v>
                </c:pt>
                <c:pt idx="7050">
                  <c:v>38.457299999999996</c:v>
                </c:pt>
                <c:pt idx="7051">
                  <c:v>38.457299999999996</c:v>
                </c:pt>
                <c:pt idx="7052">
                  <c:v>38.457299999999996</c:v>
                </c:pt>
                <c:pt idx="7053">
                  <c:v>38.457299999999996</c:v>
                </c:pt>
                <c:pt idx="7054">
                  <c:v>38.457299999999996</c:v>
                </c:pt>
                <c:pt idx="7055">
                  <c:v>38.457299999999996</c:v>
                </c:pt>
                <c:pt idx="7056">
                  <c:v>38.457299999999996</c:v>
                </c:pt>
                <c:pt idx="7057">
                  <c:v>38.457299999999996</c:v>
                </c:pt>
                <c:pt idx="7058">
                  <c:v>38.457299999999996</c:v>
                </c:pt>
                <c:pt idx="7059">
                  <c:v>38.457299999999996</c:v>
                </c:pt>
                <c:pt idx="7060">
                  <c:v>38.457299999999996</c:v>
                </c:pt>
                <c:pt idx="7061">
                  <c:v>38.457299999999996</c:v>
                </c:pt>
                <c:pt idx="7062">
                  <c:v>38.457299999999996</c:v>
                </c:pt>
                <c:pt idx="7063">
                  <c:v>38.457299999999996</c:v>
                </c:pt>
                <c:pt idx="7064">
                  <c:v>38.457299999999996</c:v>
                </c:pt>
                <c:pt idx="7065">
                  <c:v>38.457299999999996</c:v>
                </c:pt>
                <c:pt idx="7066">
                  <c:v>38.457299999999996</c:v>
                </c:pt>
                <c:pt idx="7067">
                  <c:v>38.457299999999996</c:v>
                </c:pt>
                <c:pt idx="7068">
                  <c:v>38.457299999999996</c:v>
                </c:pt>
                <c:pt idx="7069">
                  <c:v>38.457299999999996</c:v>
                </c:pt>
                <c:pt idx="7070">
                  <c:v>38.457299999999996</c:v>
                </c:pt>
                <c:pt idx="7071">
                  <c:v>38.457299999999996</c:v>
                </c:pt>
                <c:pt idx="7072">
                  <c:v>38.457299999999996</c:v>
                </c:pt>
                <c:pt idx="7073">
                  <c:v>38.457299999999996</c:v>
                </c:pt>
                <c:pt idx="7074">
                  <c:v>38.457299999999996</c:v>
                </c:pt>
                <c:pt idx="7075">
                  <c:v>38.457299999999996</c:v>
                </c:pt>
                <c:pt idx="7076">
                  <c:v>38.457299999999996</c:v>
                </c:pt>
                <c:pt idx="7077">
                  <c:v>38.457299999999996</c:v>
                </c:pt>
                <c:pt idx="7078">
                  <c:v>38.457299999999996</c:v>
                </c:pt>
                <c:pt idx="7079">
                  <c:v>38.457299999999996</c:v>
                </c:pt>
                <c:pt idx="7080">
                  <c:v>38.457299999999996</c:v>
                </c:pt>
                <c:pt idx="7081">
                  <c:v>38.457299999999996</c:v>
                </c:pt>
                <c:pt idx="7082">
                  <c:v>38.457299999999996</c:v>
                </c:pt>
                <c:pt idx="7083">
                  <c:v>38.457299999999996</c:v>
                </c:pt>
                <c:pt idx="7084">
                  <c:v>38.457299999999996</c:v>
                </c:pt>
                <c:pt idx="7085">
                  <c:v>38.457299999999996</c:v>
                </c:pt>
                <c:pt idx="7086">
                  <c:v>38.457299999999996</c:v>
                </c:pt>
                <c:pt idx="7087">
                  <c:v>38.457299999999996</c:v>
                </c:pt>
                <c:pt idx="7088">
                  <c:v>38.457299999999996</c:v>
                </c:pt>
                <c:pt idx="7089">
                  <c:v>38.457299999999996</c:v>
                </c:pt>
                <c:pt idx="7090">
                  <c:v>38.457299999999996</c:v>
                </c:pt>
                <c:pt idx="7091">
                  <c:v>38.457299999999996</c:v>
                </c:pt>
                <c:pt idx="7092">
                  <c:v>38.457299999999996</c:v>
                </c:pt>
                <c:pt idx="7093">
                  <c:v>38.457299999999996</c:v>
                </c:pt>
                <c:pt idx="7094">
                  <c:v>38.457299999999996</c:v>
                </c:pt>
                <c:pt idx="7095">
                  <c:v>38.457299999999996</c:v>
                </c:pt>
                <c:pt idx="7096">
                  <c:v>38.457299999999996</c:v>
                </c:pt>
                <c:pt idx="7097">
                  <c:v>38.457299999999996</c:v>
                </c:pt>
                <c:pt idx="7098">
                  <c:v>38.457299999999996</c:v>
                </c:pt>
                <c:pt idx="7099">
                  <c:v>38.457299999999996</c:v>
                </c:pt>
                <c:pt idx="7100">
                  <c:v>38.457299999999996</c:v>
                </c:pt>
                <c:pt idx="7101">
                  <c:v>38.457299999999996</c:v>
                </c:pt>
                <c:pt idx="7102">
                  <c:v>38.763800000000003</c:v>
                </c:pt>
                <c:pt idx="7103">
                  <c:v>38.763800000000003</c:v>
                </c:pt>
                <c:pt idx="7104">
                  <c:v>38.763800000000003</c:v>
                </c:pt>
                <c:pt idx="7105">
                  <c:v>38.763800000000003</c:v>
                </c:pt>
                <c:pt idx="7106">
                  <c:v>38.763800000000003</c:v>
                </c:pt>
                <c:pt idx="7107">
                  <c:v>38.763800000000003</c:v>
                </c:pt>
                <c:pt idx="7108">
                  <c:v>38.763800000000003</c:v>
                </c:pt>
                <c:pt idx="7109">
                  <c:v>38.763800000000003</c:v>
                </c:pt>
                <c:pt idx="7110">
                  <c:v>38.763800000000003</c:v>
                </c:pt>
                <c:pt idx="7111">
                  <c:v>38.763800000000003</c:v>
                </c:pt>
                <c:pt idx="7112">
                  <c:v>38.763800000000003</c:v>
                </c:pt>
                <c:pt idx="7113">
                  <c:v>38.763800000000003</c:v>
                </c:pt>
                <c:pt idx="7114">
                  <c:v>38.763800000000003</c:v>
                </c:pt>
                <c:pt idx="7115">
                  <c:v>38.763800000000003</c:v>
                </c:pt>
                <c:pt idx="7116">
                  <c:v>38.763800000000003</c:v>
                </c:pt>
                <c:pt idx="7117">
                  <c:v>38.763800000000003</c:v>
                </c:pt>
                <c:pt idx="7118">
                  <c:v>38.763800000000003</c:v>
                </c:pt>
                <c:pt idx="7119">
                  <c:v>38.763800000000003</c:v>
                </c:pt>
                <c:pt idx="7120">
                  <c:v>38.763800000000003</c:v>
                </c:pt>
                <c:pt idx="7121">
                  <c:v>38.763800000000003</c:v>
                </c:pt>
                <c:pt idx="7122">
                  <c:v>38.763800000000003</c:v>
                </c:pt>
                <c:pt idx="7123">
                  <c:v>38.813699999999997</c:v>
                </c:pt>
                <c:pt idx="7124">
                  <c:v>38.813699999999997</c:v>
                </c:pt>
                <c:pt idx="7125">
                  <c:v>38.813699999999997</c:v>
                </c:pt>
                <c:pt idx="7126">
                  <c:v>38.813699999999997</c:v>
                </c:pt>
                <c:pt idx="7127">
                  <c:v>38.813699999999997</c:v>
                </c:pt>
                <c:pt idx="7128">
                  <c:v>38.813699999999997</c:v>
                </c:pt>
                <c:pt idx="7129">
                  <c:v>38.813699999999997</c:v>
                </c:pt>
                <c:pt idx="7130">
                  <c:v>38.813699999999997</c:v>
                </c:pt>
                <c:pt idx="7131">
                  <c:v>38.813699999999997</c:v>
                </c:pt>
                <c:pt idx="7132">
                  <c:v>38.813699999999997</c:v>
                </c:pt>
                <c:pt idx="7133">
                  <c:v>38.813699999999997</c:v>
                </c:pt>
                <c:pt idx="7134">
                  <c:v>38.813699999999997</c:v>
                </c:pt>
                <c:pt idx="7135">
                  <c:v>38.813699999999997</c:v>
                </c:pt>
                <c:pt idx="7136">
                  <c:v>38.813699999999997</c:v>
                </c:pt>
                <c:pt idx="7137">
                  <c:v>38.813699999999997</c:v>
                </c:pt>
                <c:pt idx="7138">
                  <c:v>38.813699999999997</c:v>
                </c:pt>
                <c:pt idx="7139">
                  <c:v>38.813699999999997</c:v>
                </c:pt>
                <c:pt idx="7140">
                  <c:v>38.813699999999997</c:v>
                </c:pt>
                <c:pt idx="7141">
                  <c:v>38.813699999999997</c:v>
                </c:pt>
                <c:pt idx="7142">
                  <c:v>38.813699999999997</c:v>
                </c:pt>
                <c:pt idx="7143">
                  <c:v>38.813699999999997</c:v>
                </c:pt>
                <c:pt idx="7144">
                  <c:v>38.813699999999997</c:v>
                </c:pt>
                <c:pt idx="7145">
                  <c:v>38.813699999999997</c:v>
                </c:pt>
                <c:pt idx="7146">
                  <c:v>38.813699999999997</c:v>
                </c:pt>
                <c:pt idx="7147">
                  <c:v>38.813699999999997</c:v>
                </c:pt>
                <c:pt idx="7148">
                  <c:v>38.813699999999997</c:v>
                </c:pt>
                <c:pt idx="7149">
                  <c:v>38.813699999999997</c:v>
                </c:pt>
                <c:pt idx="7150">
                  <c:v>38.813699999999997</c:v>
                </c:pt>
                <c:pt idx="7151">
                  <c:v>38.813699999999997</c:v>
                </c:pt>
                <c:pt idx="7152">
                  <c:v>38.813699999999997</c:v>
                </c:pt>
                <c:pt idx="7153">
                  <c:v>38.813699999999997</c:v>
                </c:pt>
                <c:pt idx="7154">
                  <c:v>38.813699999999997</c:v>
                </c:pt>
                <c:pt idx="7155">
                  <c:v>38.813699999999997</c:v>
                </c:pt>
                <c:pt idx="7156">
                  <c:v>38.813699999999997</c:v>
                </c:pt>
                <c:pt idx="7157">
                  <c:v>38.813699999999997</c:v>
                </c:pt>
                <c:pt idx="7158">
                  <c:v>38.813699999999997</c:v>
                </c:pt>
                <c:pt idx="7159">
                  <c:v>38.813699999999997</c:v>
                </c:pt>
                <c:pt idx="7160">
                  <c:v>38.813699999999997</c:v>
                </c:pt>
                <c:pt idx="7161">
                  <c:v>38.813699999999997</c:v>
                </c:pt>
                <c:pt idx="7162">
                  <c:v>38.813699999999997</c:v>
                </c:pt>
                <c:pt idx="7163">
                  <c:v>38.813699999999997</c:v>
                </c:pt>
                <c:pt idx="7164">
                  <c:v>38.813699999999997</c:v>
                </c:pt>
                <c:pt idx="7165">
                  <c:v>38.874699999999997</c:v>
                </c:pt>
                <c:pt idx="7166">
                  <c:v>38.874699999999997</c:v>
                </c:pt>
                <c:pt idx="7167">
                  <c:v>38.874699999999997</c:v>
                </c:pt>
                <c:pt idx="7168">
                  <c:v>38.874699999999997</c:v>
                </c:pt>
                <c:pt idx="7169">
                  <c:v>38.874699999999997</c:v>
                </c:pt>
                <c:pt idx="7170">
                  <c:v>38.874699999999997</c:v>
                </c:pt>
                <c:pt idx="7171">
                  <c:v>38.874699999999997</c:v>
                </c:pt>
                <c:pt idx="7172">
                  <c:v>38.874699999999997</c:v>
                </c:pt>
                <c:pt idx="7173">
                  <c:v>38.874699999999997</c:v>
                </c:pt>
                <c:pt idx="7174">
                  <c:v>38.874699999999997</c:v>
                </c:pt>
                <c:pt idx="7175">
                  <c:v>38.874699999999997</c:v>
                </c:pt>
                <c:pt idx="7176">
                  <c:v>38.874699999999997</c:v>
                </c:pt>
                <c:pt idx="7177">
                  <c:v>38.874699999999997</c:v>
                </c:pt>
                <c:pt idx="7178">
                  <c:v>38.874699999999997</c:v>
                </c:pt>
                <c:pt idx="7179">
                  <c:v>38.874699999999997</c:v>
                </c:pt>
                <c:pt idx="7180">
                  <c:v>38.874699999999997</c:v>
                </c:pt>
                <c:pt idx="7181">
                  <c:v>38.874699999999997</c:v>
                </c:pt>
                <c:pt idx="7182">
                  <c:v>38.874699999999997</c:v>
                </c:pt>
                <c:pt idx="7183">
                  <c:v>38.874699999999997</c:v>
                </c:pt>
                <c:pt idx="7184">
                  <c:v>38.874699999999997</c:v>
                </c:pt>
                <c:pt idx="7185">
                  <c:v>38.874699999999997</c:v>
                </c:pt>
                <c:pt idx="7186">
                  <c:v>38.874699999999997</c:v>
                </c:pt>
                <c:pt idx="7187">
                  <c:v>38.874699999999997</c:v>
                </c:pt>
                <c:pt idx="7188">
                  <c:v>38.874699999999997</c:v>
                </c:pt>
                <c:pt idx="7189">
                  <c:v>38.874699999999997</c:v>
                </c:pt>
                <c:pt idx="7190">
                  <c:v>38.874699999999997</c:v>
                </c:pt>
                <c:pt idx="7191">
                  <c:v>38.874699999999997</c:v>
                </c:pt>
                <c:pt idx="7192">
                  <c:v>38.874699999999997</c:v>
                </c:pt>
                <c:pt idx="7193">
                  <c:v>38.874699999999997</c:v>
                </c:pt>
                <c:pt idx="7194">
                  <c:v>38.874699999999997</c:v>
                </c:pt>
                <c:pt idx="7195">
                  <c:v>38.874699999999997</c:v>
                </c:pt>
                <c:pt idx="7196">
                  <c:v>38.874699999999997</c:v>
                </c:pt>
                <c:pt idx="7197">
                  <c:v>38.874699999999997</c:v>
                </c:pt>
                <c:pt idx="7198">
                  <c:v>38.874699999999997</c:v>
                </c:pt>
                <c:pt idx="7199">
                  <c:v>38.874699999999997</c:v>
                </c:pt>
                <c:pt idx="7200">
                  <c:v>38.874699999999997</c:v>
                </c:pt>
                <c:pt idx="7201">
                  <c:v>38.874699999999997</c:v>
                </c:pt>
                <c:pt idx="7202">
                  <c:v>38.874699999999997</c:v>
                </c:pt>
                <c:pt idx="7203">
                  <c:v>38.874699999999997</c:v>
                </c:pt>
                <c:pt idx="7204">
                  <c:v>38.874699999999997</c:v>
                </c:pt>
                <c:pt idx="7205">
                  <c:v>38.874699999999997</c:v>
                </c:pt>
                <c:pt idx="7206">
                  <c:v>38.874699999999997</c:v>
                </c:pt>
                <c:pt idx="7207">
                  <c:v>38.874699999999997</c:v>
                </c:pt>
                <c:pt idx="7208">
                  <c:v>38.874699999999997</c:v>
                </c:pt>
                <c:pt idx="7209">
                  <c:v>38.874699999999997</c:v>
                </c:pt>
                <c:pt idx="7210">
                  <c:v>38.874699999999997</c:v>
                </c:pt>
                <c:pt idx="7211">
                  <c:v>38.874699999999997</c:v>
                </c:pt>
                <c:pt idx="7212">
                  <c:v>38.874699999999997</c:v>
                </c:pt>
                <c:pt idx="7213">
                  <c:v>38.874699999999997</c:v>
                </c:pt>
                <c:pt idx="7214">
                  <c:v>38.874699999999997</c:v>
                </c:pt>
                <c:pt idx="7215">
                  <c:v>38.874699999999997</c:v>
                </c:pt>
                <c:pt idx="7216">
                  <c:v>39.105199999999996</c:v>
                </c:pt>
                <c:pt idx="7217">
                  <c:v>39.105199999999996</c:v>
                </c:pt>
                <c:pt idx="7218">
                  <c:v>39.105199999999996</c:v>
                </c:pt>
                <c:pt idx="7219">
                  <c:v>39.105199999999996</c:v>
                </c:pt>
                <c:pt idx="7220">
                  <c:v>39.105199999999996</c:v>
                </c:pt>
                <c:pt idx="7221">
                  <c:v>39.105199999999996</c:v>
                </c:pt>
                <c:pt idx="7222">
                  <c:v>39.105199999999996</c:v>
                </c:pt>
                <c:pt idx="7223">
                  <c:v>39.105199999999996</c:v>
                </c:pt>
                <c:pt idx="7224">
                  <c:v>39.105199999999996</c:v>
                </c:pt>
                <c:pt idx="7225">
                  <c:v>39.105199999999996</c:v>
                </c:pt>
                <c:pt idx="7226">
                  <c:v>39.105199999999996</c:v>
                </c:pt>
                <c:pt idx="7227">
                  <c:v>39.105199999999996</c:v>
                </c:pt>
                <c:pt idx="7228">
                  <c:v>39.105199999999996</c:v>
                </c:pt>
                <c:pt idx="7229">
                  <c:v>39.105199999999996</c:v>
                </c:pt>
                <c:pt idx="7230">
                  <c:v>39.105199999999996</c:v>
                </c:pt>
                <c:pt idx="7231">
                  <c:v>39.105199999999996</c:v>
                </c:pt>
                <c:pt idx="7232">
                  <c:v>39.105199999999996</c:v>
                </c:pt>
                <c:pt idx="7233">
                  <c:v>39.105199999999996</c:v>
                </c:pt>
                <c:pt idx="7234">
                  <c:v>39.105199999999996</c:v>
                </c:pt>
                <c:pt idx="7235">
                  <c:v>39.105199999999996</c:v>
                </c:pt>
                <c:pt idx="7236">
                  <c:v>39.210299999999997</c:v>
                </c:pt>
                <c:pt idx="7237">
                  <c:v>39.210299999999997</c:v>
                </c:pt>
                <c:pt idx="7238">
                  <c:v>39.210299999999997</c:v>
                </c:pt>
                <c:pt idx="7239">
                  <c:v>39.210299999999997</c:v>
                </c:pt>
                <c:pt idx="7240">
                  <c:v>39.210299999999997</c:v>
                </c:pt>
                <c:pt idx="7241">
                  <c:v>39.210299999999997</c:v>
                </c:pt>
                <c:pt idx="7242">
                  <c:v>39.210299999999997</c:v>
                </c:pt>
                <c:pt idx="7243">
                  <c:v>39.210299999999997</c:v>
                </c:pt>
                <c:pt idx="7244">
                  <c:v>39.210299999999997</c:v>
                </c:pt>
                <c:pt idx="7245">
                  <c:v>39.210299999999997</c:v>
                </c:pt>
                <c:pt idx="7246">
                  <c:v>39.210299999999997</c:v>
                </c:pt>
                <c:pt idx="7247">
                  <c:v>39.210299999999997</c:v>
                </c:pt>
                <c:pt idx="7248">
                  <c:v>39.210299999999997</c:v>
                </c:pt>
                <c:pt idx="7249">
                  <c:v>39.210299999999997</c:v>
                </c:pt>
                <c:pt idx="7250">
                  <c:v>39.210299999999997</c:v>
                </c:pt>
                <c:pt idx="7251">
                  <c:v>39.210299999999997</c:v>
                </c:pt>
                <c:pt idx="7252">
                  <c:v>39.210299999999997</c:v>
                </c:pt>
                <c:pt idx="7253">
                  <c:v>39.210299999999997</c:v>
                </c:pt>
                <c:pt idx="7254">
                  <c:v>39.210299999999997</c:v>
                </c:pt>
                <c:pt idx="7255">
                  <c:v>39.210299999999997</c:v>
                </c:pt>
                <c:pt idx="7256">
                  <c:v>39.210299999999997</c:v>
                </c:pt>
                <c:pt idx="7257">
                  <c:v>39.210299999999997</c:v>
                </c:pt>
                <c:pt idx="7258">
                  <c:v>39.210299999999997</c:v>
                </c:pt>
                <c:pt idx="7259">
                  <c:v>39.210299999999997</c:v>
                </c:pt>
                <c:pt idx="7260">
                  <c:v>39.210299999999997</c:v>
                </c:pt>
                <c:pt idx="7261">
                  <c:v>39.210299999999997</c:v>
                </c:pt>
                <c:pt idx="7262">
                  <c:v>39.210299999999997</c:v>
                </c:pt>
                <c:pt idx="7263">
                  <c:v>39.210299999999997</c:v>
                </c:pt>
                <c:pt idx="7264">
                  <c:v>39.210299999999997</c:v>
                </c:pt>
                <c:pt idx="7265">
                  <c:v>39.210299999999997</c:v>
                </c:pt>
                <c:pt idx="7266">
                  <c:v>39.210299999999997</c:v>
                </c:pt>
                <c:pt idx="7267">
                  <c:v>39.210299999999997</c:v>
                </c:pt>
                <c:pt idx="7268">
                  <c:v>39.210299999999997</c:v>
                </c:pt>
                <c:pt idx="7269">
                  <c:v>39.210299999999997</c:v>
                </c:pt>
                <c:pt idx="7270">
                  <c:v>39.210299999999997</c:v>
                </c:pt>
                <c:pt idx="7271">
                  <c:v>39.210299999999997</c:v>
                </c:pt>
                <c:pt idx="7272">
                  <c:v>39.210299999999997</c:v>
                </c:pt>
                <c:pt idx="7273">
                  <c:v>39.210299999999997</c:v>
                </c:pt>
                <c:pt idx="7274">
                  <c:v>39.210299999999997</c:v>
                </c:pt>
                <c:pt idx="7275">
                  <c:v>39.210299999999997</c:v>
                </c:pt>
                <c:pt idx="7276">
                  <c:v>39.210299999999997</c:v>
                </c:pt>
                <c:pt idx="7277">
                  <c:v>39.210299999999997</c:v>
                </c:pt>
                <c:pt idx="7278">
                  <c:v>39.210299999999997</c:v>
                </c:pt>
                <c:pt idx="7279">
                  <c:v>39.210299999999997</c:v>
                </c:pt>
                <c:pt idx="7280">
                  <c:v>39.210299999999997</c:v>
                </c:pt>
                <c:pt idx="7281">
                  <c:v>39.210299999999997</c:v>
                </c:pt>
                <c:pt idx="7282">
                  <c:v>39.210299999999997</c:v>
                </c:pt>
                <c:pt idx="7283">
                  <c:v>39.210299999999997</c:v>
                </c:pt>
                <c:pt idx="7284">
                  <c:v>39.210299999999997</c:v>
                </c:pt>
                <c:pt idx="7285">
                  <c:v>39.210299999999997</c:v>
                </c:pt>
                <c:pt idx="7286">
                  <c:v>39.210299999999997</c:v>
                </c:pt>
                <c:pt idx="7287">
                  <c:v>39.210299999999997</c:v>
                </c:pt>
                <c:pt idx="7288">
                  <c:v>39.210299999999997</c:v>
                </c:pt>
                <c:pt idx="7289">
                  <c:v>39.210299999999997</c:v>
                </c:pt>
                <c:pt idx="7290">
                  <c:v>39.210299999999997</c:v>
                </c:pt>
                <c:pt idx="7291">
                  <c:v>39.210299999999997</c:v>
                </c:pt>
                <c:pt idx="7292">
                  <c:v>39.210299999999997</c:v>
                </c:pt>
                <c:pt idx="7293">
                  <c:v>39.210299999999997</c:v>
                </c:pt>
                <c:pt idx="7294">
                  <c:v>39.210299999999997</c:v>
                </c:pt>
                <c:pt idx="7295">
                  <c:v>39.210299999999997</c:v>
                </c:pt>
                <c:pt idx="7296">
                  <c:v>39.210299999999997</c:v>
                </c:pt>
                <c:pt idx="7297">
                  <c:v>39.210299999999997</c:v>
                </c:pt>
                <c:pt idx="7298">
                  <c:v>39.210299999999997</c:v>
                </c:pt>
                <c:pt idx="7299">
                  <c:v>39.210299999999997</c:v>
                </c:pt>
                <c:pt idx="7300">
                  <c:v>39.210299999999997</c:v>
                </c:pt>
                <c:pt idx="7301">
                  <c:v>39.210299999999997</c:v>
                </c:pt>
                <c:pt idx="7302">
                  <c:v>39.210299999999997</c:v>
                </c:pt>
                <c:pt idx="7303">
                  <c:v>39.210299999999997</c:v>
                </c:pt>
                <c:pt idx="7304">
                  <c:v>39.210299999999997</c:v>
                </c:pt>
                <c:pt idx="7305">
                  <c:v>39.210299999999997</c:v>
                </c:pt>
                <c:pt idx="7306">
                  <c:v>39.210299999999997</c:v>
                </c:pt>
                <c:pt idx="7307">
                  <c:v>39.210299999999997</c:v>
                </c:pt>
                <c:pt idx="7308">
                  <c:v>39.210299999999997</c:v>
                </c:pt>
                <c:pt idx="7309">
                  <c:v>39.210299999999997</c:v>
                </c:pt>
                <c:pt idx="7310">
                  <c:v>39.210299999999997</c:v>
                </c:pt>
                <c:pt idx="7311">
                  <c:v>39.210299999999997</c:v>
                </c:pt>
                <c:pt idx="7312">
                  <c:v>39.210299999999997</c:v>
                </c:pt>
                <c:pt idx="7313">
                  <c:v>39.210299999999997</c:v>
                </c:pt>
                <c:pt idx="7314">
                  <c:v>39.210299999999997</c:v>
                </c:pt>
                <c:pt idx="7315">
                  <c:v>39.210299999999997</c:v>
                </c:pt>
                <c:pt idx="7316">
                  <c:v>39.210299999999997</c:v>
                </c:pt>
                <c:pt idx="7317">
                  <c:v>39.210299999999997</c:v>
                </c:pt>
                <c:pt idx="7318">
                  <c:v>39.210299999999997</c:v>
                </c:pt>
                <c:pt idx="7319">
                  <c:v>39.210299999999997</c:v>
                </c:pt>
                <c:pt idx="7320">
                  <c:v>39.210299999999997</c:v>
                </c:pt>
                <c:pt idx="7321">
                  <c:v>39.210299999999997</c:v>
                </c:pt>
                <c:pt idx="7322">
                  <c:v>39.210299999999997</c:v>
                </c:pt>
                <c:pt idx="7323">
                  <c:v>39.210299999999997</c:v>
                </c:pt>
                <c:pt idx="7324">
                  <c:v>39.210299999999997</c:v>
                </c:pt>
                <c:pt idx="7325">
                  <c:v>39.210299999999997</c:v>
                </c:pt>
                <c:pt idx="7326">
                  <c:v>39.210299999999997</c:v>
                </c:pt>
                <c:pt idx="7327">
                  <c:v>39.210299999999997</c:v>
                </c:pt>
                <c:pt idx="7328">
                  <c:v>39.210299999999997</c:v>
                </c:pt>
                <c:pt idx="7329">
                  <c:v>39.210299999999997</c:v>
                </c:pt>
                <c:pt idx="7330">
                  <c:v>39.210299999999997</c:v>
                </c:pt>
                <c:pt idx="7331">
                  <c:v>39.210299999999997</c:v>
                </c:pt>
                <c:pt idx="7332">
                  <c:v>39.210299999999997</c:v>
                </c:pt>
                <c:pt idx="7333">
                  <c:v>39.210299999999997</c:v>
                </c:pt>
                <c:pt idx="7334">
                  <c:v>39.210299999999997</c:v>
                </c:pt>
                <c:pt idx="7335">
                  <c:v>39.210299999999997</c:v>
                </c:pt>
                <c:pt idx="7336">
                  <c:v>39.210299999999997</c:v>
                </c:pt>
                <c:pt idx="7337">
                  <c:v>39.210299999999997</c:v>
                </c:pt>
                <c:pt idx="7338">
                  <c:v>39.210299999999997</c:v>
                </c:pt>
                <c:pt idx="7339">
                  <c:v>39.210299999999997</c:v>
                </c:pt>
                <c:pt idx="7340">
                  <c:v>39.210299999999997</c:v>
                </c:pt>
                <c:pt idx="7341">
                  <c:v>39.210299999999997</c:v>
                </c:pt>
                <c:pt idx="7342">
                  <c:v>39.210299999999997</c:v>
                </c:pt>
                <c:pt idx="7343">
                  <c:v>39.210299999999997</c:v>
                </c:pt>
                <c:pt idx="7344">
                  <c:v>39.210299999999997</c:v>
                </c:pt>
                <c:pt idx="7345">
                  <c:v>39.210299999999997</c:v>
                </c:pt>
                <c:pt idx="7346">
                  <c:v>39.210299999999997</c:v>
                </c:pt>
                <c:pt idx="7347">
                  <c:v>39.210299999999997</c:v>
                </c:pt>
                <c:pt idx="7348">
                  <c:v>39.210299999999997</c:v>
                </c:pt>
                <c:pt idx="7349">
                  <c:v>39.210299999999997</c:v>
                </c:pt>
                <c:pt idx="7350">
                  <c:v>39.210299999999997</c:v>
                </c:pt>
                <c:pt idx="7351">
                  <c:v>39.210299999999997</c:v>
                </c:pt>
                <c:pt idx="7352">
                  <c:v>39.210299999999997</c:v>
                </c:pt>
                <c:pt idx="7353">
                  <c:v>39.210299999999997</c:v>
                </c:pt>
                <c:pt idx="7354">
                  <c:v>39.210299999999997</c:v>
                </c:pt>
                <c:pt idx="7355">
                  <c:v>39.210299999999997</c:v>
                </c:pt>
                <c:pt idx="7356">
                  <c:v>39.210299999999997</c:v>
                </c:pt>
                <c:pt idx="7357">
                  <c:v>39.210299999999997</c:v>
                </c:pt>
                <c:pt idx="7358">
                  <c:v>39.210299999999997</c:v>
                </c:pt>
                <c:pt idx="7359">
                  <c:v>39.210299999999997</c:v>
                </c:pt>
                <c:pt idx="7360">
                  <c:v>39.210299999999997</c:v>
                </c:pt>
                <c:pt idx="7361">
                  <c:v>39.210299999999997</c:v>
                </c:pt>
                <c:pt idx="7362">
                  <c:v>39.210299999999997</c:v>
                </c:pt>
                <c:pt idx="7363">
                  <c:v>39.210299999999997</c:v>
                </c:pt>
                <c:pt idx="7364">
                  <c:v>39.210299999999997</c:v>
                </c:pt>
                <c:pt idx="7365">
                  <c:v>39.210299999999997</c:v>
                </c:pt>
                <c:pt idx="7366">
                  <c:v>39.210299999999997</c:v>
                </c:pt>
                <c:pt idx="7367">
                  <c:v>39.330100000000002</c:v>
                </c:pt>
                <c:pt idx="7368">
                  <c:v>39.330100000000002</c:v>
                </c:pt>
                <c:pt idx="7369">
                  <c:v>39.330100000000002</c:v>
                </c:pt>
                <c:pt idx="7370">
                  <c:v>39.330100000000002</c:v>
                </c:pt>
                <c:pt idx="7371">
                  <c:v>39.461299999999994</c:v>
                </c:pt>
                <c:pt idx="7372">
                  <c:v>39.461299999999994</c:v>
                </c:pt>
                <c:pt idx="7373">
                  <c:v>39.461299999999994</c:v>
                </c:pt>
                <c:pt idx="7374">
                  <c:v>39.461299999999994</c:v>
                </c:pt>
                <c:pt idx="7375">
                  <c:v>39.461299999999994</c:v>
                </c:pt>
                <c:pt idx="7376">
                  <c:v>39.461299999999994</c:v>
                </c:pt>
                <c:pt idx="7377">
                  <c:v>39.461299999999994</c:v>
                </c:pt>
                <c:pt idx="7378">
                  <c:v>39.461299999999994</c:v>
                </c:pt>
                <c:pt idx="7379">
                  <c:v>39.559999999999995</c:v>
                </c:pt>
                <c:pt idx="7380">
                  <c:v>39.559999999999995</c:v>
                </c:pt>
                <c:pt idx="7381">
                  <c:v>39.559999999999995</c:v>
                </c:pt>
                <c:pt idx="7382">
                  <c:v>39.559999999999995</c:v>
                </c:pt>
                <c:pt idx="7383">
                  <c:v>39.559999999999995</c:v>
                </c:pt>
                <c:pt idx="7384">
                  <c:v>39.559999999999995</c:v>
                </c:pt>
                <c:pt idx="7385">
                  <c:v>39.559999999999995</c:v>
                </c:pt>
                <c:pt idx="7386">
                  <c:v>39.559999999999995</c:v>
                </c:pt>
                <c:pt idx="7387">
                  <c:v>39.559999999999995</c:v>
                </c:pt>
                <c:pt idx="7388">
                  <c:v>39.559999999999995</c:v>
                </c:pt>
                <c:pt idx="7389">
                  <c:v>39.559999999999995</c:v>
                </c:pt>
                <c:pt idx="7390">
                  <c:v>39.559999999999995</c:v>
                </c:pt>
                <c:pt idx="7391">
                  <c:v>39.559999999999995</c:v>
                </c:pt>
                <c:pt idx="7392">
                  <c:v>39.559999999999995</c:v>
                </c:pt>
                <c:pt idx="7393">
                  <c:v>39.559999999999995</c:v>
                </c:pt>
                <c:pt idx="7394">
                  <c:v>39.559999999999995</c:v>
                </c:pt>
                <c:pt idx="7395">
                  <c:v>39.559999999999995</c:v>
                </c:pt>
                <c:pt idx="7396">
                  <c:v>39.559999999999995</c:v>
                </c:pt>
                <c:pt idx="7397">
                  <c:v>39.559999999999995</c:v>
                </c:pt>
                <c:pt idx="7398">
                  <c:v>39.559999999999995</c:v>
                </c:pt>
                <c:pt idx="7399">
                  <c:v>39.559999999999995</c:v>
                </c:pt>
                <c:pt idx="7400">
                  <c:v>39.559999999999995</c:v>
                </c:pt>
                <c:pt idx="7401">
                  <c:v>39.559999999999995</c:v>
                </c:pt>
                <c:pt idx="7402">
                  <c:v>39.559999999999995</c:v>
                </c:pt>
                <c:pt idx="7403">
                  <c:v>39.559999999999995</c:v>
                </c:pt>
                <c:pt idx="7404">
                  <c:v>39.559999999999995</c:v>
                </c:pt>
                <c:pt idx="7405">
                  <c:v>39.559999999999995</c:v>
                </c:pt>
                <c:pt idx="7406">
                  <c:v>39.559999999999995</c:v>
                </c:pt>
                <c:pt idx="7407">
                  <c:v>39.559999999999995</c:v>
                </c:pt>
                <c:pt idx="7408">
                  <c:v>39.559999999999995</c:v>
                </c:pt>
                <c:pt idx="7409">
                  <c:v>39.559999999999995</c:v>
                </c:pt>
                <c:pt idx="7410">
                  <c:v>39.559999999999995</c:v>
                </c:pt>
                <c:pt idx="7411">
                  <c:v>39.559999999999995</c:v>
                </c:pt>
                <c:pt idx="7412">
                  <c:v>39.559999999999995</c:v>
                </c:pt>
                <c:pt idx="7413">
                  <c:v>39.559999999999995</c:v>
                </c:pt>
                <c:pt idx="7414">
                  <c:v>39.559999999999995</c:v>
                </c:pt>
                <c:pt idx="7415">
                  <c:v>39.559999999999995</c:v>
                </c:pt>
                <c:pt idx="7416">
                  <c:v>39.559999999999995</c:v>
                </c:pt>
                <c:pt idx="7417">
                  <c:v>39.559999999999995</c:v>
                </c:pt>
                <c:pt idx="7418">
                  <c:v>39.559999999999995</c:v>
                </c:pt>
                <c:pt idx="7419">
                  <c:v>39.559999999999995</c:v>
                </c:pt>
                <c:pt idx="7420">
                  <c:v>39.559999999999995</c:v>
                </c:pt>
                <c:pt idx="7421">
                  <c:v>39.559999999999995</c:v>
                </c:pt>
                <c:pt idx="7422">
                  <c:v>39.559999999999995</c:v>
                </c:pt>
                <c:pt idx="7423">
                  <c:v>39.559999999999995</c:v>
                </c:pt>
                <c:pt idx="7424">
                  <c:v>39.559999999999995</c:v>
                </c:pt>
                <c:pt idx="7425">
                  <c:v>39.559999999999995</c:v>
                </c:pt>
                <c:pt idx="7426">
                  <c:v>39.559999999999995</c:v>
                </c:pt>
                <c:pt idx="7427">
                  <c:v>39.559999999999995</c:v>
                </c:pt>
                <c:pt idx="7428">
                  <c:v>39.559999999999995</c:v>
                </c:pt>
                <c:pt idx="7429">
                  <c:v>39.559999999999995</c:v>
                </c:pt>
                <c:pt idx="7430">
                  <c:v>39.559999999999995</c:v>
                </c:pt>
                <c:pt idx="7431">
                  <c:v>39.559999999999995</c:v>
                </c:pt>
                <c:pt idx="7432">
                  <c:v>39.559999999999995</c:v>
                </c:pt>
                <c:pt idx="7433">
                  <c:v>39.559999999999995</c:v>
                </c:pt>
                <c:pt idx="7434">
                  <c:v>39.559999999999995</c:v>
                </c:pt>
                <c:pt idx="7435">
                  <c:v>39.559999999999995</c:v>
                </c:pt>
                <c:pt idx="7436">
                  <c:v>39.559999999999995</c:v>
                </c:pt>
                <c:pt idx="7437">
                  <c:v>39.559999999999995</c:v>
                </c:pt>
                <c:pt idx="7438">
                  <c:v>39.559999999999995</c:v>
                </c:pt>
                <c:pt idx="7439">
                  <c:v>39.559999999999995</c:v>
                </c:pt>
                <c:pt idx="7440">
                  <c:v>39.559999999999995</c:v>
                </c:pt>
                <c:pt idx="7441">
                  <c:v>39.559999999999995</c:v>
                </c:pt>
                <c:pt idx="7442">
                  <c:v>39.559999999999995</c:v>
                </c:pt>
                <c:pt idx="7443">
                  <c:v>39.559999999999995</c:v>
                </c:pt>
                <c:pt idx="7444">
                  <c:v>39.559999999999995</c:v>
                </c:pt>
                <c:pt idx="7445">
                  <c:v>39.559999999999995</c:v>
                </c:pt>
                <c:pt idx="7446">
                  <c:v>39.559999999999995</c:v>
                </c:pt>
                <c:pt idx="7447">
                  <c:v>39.559999999999995</c:v>
                </c:pt>
                <c:pt idx="7448">
                  <c:v>39.559999999999995</c:v>
                </c:pt>
                <c:pt idx="7449">
                  <c:v>39.559999999999995</c:v>
                </c:pt>
                <c:pt idx="7450">
                  <c:v>39.559999999999995</c:v>
                </c:pt>
                <c:pt idx="7451">
                  <c:v>39.559999999999995</c:v>
                </c:pt>
                <c:pt idx="7452">
                  <c:v>39.559999999999995</c:v>
                </c:pt>
                <c:pt idx="7453">
                  <c:v>39.559999999999995</c:v>
                </c:pt>
                <c:pt idx="7454">
                  <c:v>39.559999999999995</c:v>
                </c:pt>
                <c:pt idx="7455">
                  <c:v>39.559999999999995</c:v>
                </c:pt>
                <c:pt idx="7456">
                  <c:v>39.559999999999995</c:v>
                </c:pt>
                <c:pt idx="7457">
                  <c:v>39.559999999999995</c:v>
                </c:pt>
                <c:pt idx="7458">
                  <c:v>39.559999999999995</c:v>
                </c:pt>
                <c:pt idx="7459">
                  <c:v>39.559999999999995</c:v>
                </c:pt>
                <c:pt idx="7460">
                  <c:v>39.559999999999995</c:v>
                </c:pt>
                <c:pt idx="7461">
                  <c:v>39.559999999999995</c:v>
                </c:pt>
                <c:pt idx="7462">
                  <c:v>39.559999999999995</c:v>
                </c:pt>
                <c:pt idx="7463">
                  <c:v>39.559999999999995</c:v>
                </c:pt>
                <c:pt idx="7464">
                  <c:v>39.559999999999995</c:v>
                </c:pt>
                <c:pt idx="7465">
                  <c:v>39.673699999999997</c:v>
                </c:pt>
                <c:pt idx="7466">
                  <c:v>39.673699999999997</c:v>
                </c:pt>
                <c:pt idx="7467">
                  <c:v>39.673699999999997</c:v>
                </c:pt>
                <c:pt idx="7468">
                  <c:v>39.673699999999997</c:v>
                </c:pt>
                <c:pt idx="7469">
                  <c:v>39.673699999999997</c:v>
                </c:pt>
                <c:pt idx="7470">
                  <c:v>39.673699999999997</c:v>
                </c:pt>
                <c:pt idx="7471">
                  <c:v>39.673699999999997</c:v>
                </c:pt>
                <c:pt idx="7472">
                  <c:v>39.673699999999997</c:v>
                </c:pt>
                <c:pt idx="7473">
                  <c:v>39.673699999999997</c:v>
                </c:pt>
                <c:pt idx="7474">
                  <c:v>39.673699999999997</c:v>
                </c:pt>
                <c:pt idx="7475">
                  <c:v>39.673699999999997</c:v>
                </c:pt>
                <c:pt idx="7476">
                  <c:v>39.673699999999997</c:v>
                </c:pt>
                <c:pt idx="7477">
                  <c:v>39.673699999999997</c:v>
                </c:pt>
                <c:pt idx="7478">
                  <c:v>39.673699999999997</c:v>
                </c:pt>
                <c:pt idx="7479">
                  <c:v>39.673699999999997</c:v>
                </c:pt>
                <c:pt idx="7480">
                  <c:v>39.673699999999997</c:v>
                </c:pt>
                <c:pt idx="7481">
                  <c:v>39.673699999999997</c:v>
                </c:pt>
                <c:pt idx="7482">
                  <c:v>39.673699999999997</c:v>
                </c:pt>
                <c:pt idx="7483">
                  <c:v>39.673699999999997</c:v>
                </c:pt>
                <c:pt idx="7484">
                  <c:v>39.673699999999997</c:v>
                </c:pt>
                <c:pt idx="7485">
                  <c:v>39.673699999999997</c:v>
                </c:pt>
                <c:pt idx="7486">
                  <c:v>39.673699999999997</c:v>
                </c:pt>
                <c:pt idx="7487">
                  <c:v>39.673699999999997</c:v>
                </c:pt>
                <c:pt idx="7488">
                  <c:v>39.673699999999997</c:v>
                </c:pt>
                <c:pt idx="7489">
                  <c:v>39.673699999999997</c:v>
                </c:pt>
                <c:pt idx="7490">
                  <c:v>39.673699999999997</c:v>
                </c:pt>
                <c:pt idx="7491">
                  <c:v>39.673699999999997</c:v>
                </c:pt>
                <c:pt idx="7492">
                  <c:v>39.673699999999997</c:v>
                </c:pt>
                <c:pt idx="7493">
                  <c:v>39.673699999999997</c:v>
                </c:pt>
                <c:pt idx="7494">
                  <c:v>39.673699999999997</c:v>
                </c:pt>
                <c:pt idx="7495">
                  <c:v>39.673699999999997</c:v>
                </c:pt>
                <c:pt idx="7496">
                  <c:v>39.673699999999997</c:v>
                </c:pt>
                <c:pt idx="7497">
                  <c:v>39.673699999999997</c:v>
                </c:pt>
                <c:pt idx="7498">
                  <c:v>39.673699999999997</c:v>
                </c:pt>
                <c:pt idx="7499">
                  <c:v>39.673699999999997</c:v>
                </c:pt>
                <c:pt idx="7500">
                  <c:v>39.673699999999997</c:v>
                </c:pt>
                <c:pt idx="7501">
                  <c:v>39.673699999999997</c:v>
                </c:pt>
                <c:pt idx="7502">
                  <c:v>39.673699999999997</c:v>
                </c:pt>
                <c:pt idx="7503">
                  <c:v>39.673699999999997</c:v>
                </c:pt>
                <c:pt idx="7504">
                  <c:v>39.673699999999997</c:v>
                </c:pt>
                <c:pt idx="7505">
                  <c:v>39.673699999999997</c:v>
                </c:pt>
                <c:pt idx="7506">
                  <c:v>39.673699999999997</c:v>
                </c:pt>
                <c:pt idx="7507">
                  <c:v>39.673699999999997</c:v>
                </c:pt>
                <c:pt idx="7508">
                  <c:v>39.673699999999997</c:v>
                </c:pt>
                <c:pt idx="7509">
                  <c:v>39.673699999999997</c:v>
                </c:pt>
                <c:pt idx="7510">
                  <c:v>39.864400000000003</c:v>
                </c:pt>
                <c:pt idx="7511">
                  <c:v>39.864400000000003</c:v>
                </c:pt>
                <c:pt idx="7512">
                  <c:v>39.864400000000003</c:v>
                </c:pt>
                <c:pt idx="7513">
                  <c:v>39.864400000000003</c:v>
                </c:pt>
                <c:pt idx="7514">
                  <c:v>39.864400000000003</c:v>
                </c:pt>
                <c:pt idx="7515">
                  <c:v>39.864400000000003</c:v>
                </c:pt>
                <c:pt idx="7516">
                  <c:v>39.864400000000003</c:v>
                </c:pt>
                <c:pt idx="7517">
                  <c:v>39.864400000000003</c:v>
                </c:pt>
                <c:pt idx="7518">
                  <c:v>39.864400000000003</c:v>
                </c:pt>
                <c:pt idx="7519">
                  <c:v>39.864400000000003</c:v>
                </c:pt>
                <c:pt idx="7520">
                  <c:v>39.864400000000003</c:v>
                </c:pt>
                <c:pt idx="7521">
                  <c:v>39.864400000000003</c:v>
                </c:pt>
                <c:pt idx="7522">
                  <c:v>39.864400000000003</c:v>
                </c:pt>
                <c:pt idx="7523">
                  <c:v>39.864400000000003</c:v>
                </c:pt>
                <c:pt idx="7524">
                  <c:v>39.864400000000003</c:v>
                </c:pt>
                <c:pt idx="7525">
                  <c:v>39.864400000000003</c:v>
                </c:pt>
                <c:pt idx="7526">
                  <c:v>39.864400000000003</c:v>
                </c:pt>
                <c:pt idx="7527">
                  <c:v>39.967500000000001</c:v>
                </c:pt>
                <c:pt idx="7528">
                  <c:v>39.967500000000001</c:v>
                </c:pt>
                <c:pt idx="7529">
                  <c:v>39.967500000000001</c:v>
                </c:pt>
                <c:pt idx="7530">
                  <c:v>39.967500000000001</c:v>
                </c:pt>
                <c:pt idx="7531">
                  <c:v>39.967500000000001</c:v>
                </c:pt>
                <c:pt idx="7532">
                  <c:v>39.967500000000001</c:v>
                </c:pt>
                <c:pt idx="7533">
                  <c:v>39.967500000000001</c:v>
                </c:pt>
                <c:pt idx="7534">
                  <c:v>39.967500000000001</c:v>
                </c:pt>
                <c:pt idx="7535">
                  <c:v>39.967500000000001</c:v>
                </c:pt>
                <c:pt idx="7536">
                  <c:v>39.967500000000001</c:v>
                </c:pt>
                <c:pt idx="7537">
                  <c:v>39.967500000000001</c:v>
                </c:pt>
                <c:pt idx="7538">
                  <c:v>39.967500000000001</c:v>
                </c:pt>
                <c:pt idx="7539">
                  <c:v>39.967500000000001</c:v>
                </c:pt>
                <c:pt idx="7540">
                  <c:v>39.967500000000001</c:v>
                </c:pt>
                <c:pt idx="7541">
                  <c:v>39.967500000000001</c:v>
                </c:pt>
                <c:pt idx="7542">
                  <c:v>39.967500000000001</c:v>
                </c:pt>
                <c:pt idx="7543">
                  <c:v>39.967500000000001</c:v>
                </c:pt>
                <c:pt idx="7544">
                  <c:v>39.967500000000001</c:v>
                </c:pt>
                <c:pt idx="7545">
                  <c:v>39.967500000000001</c:v>
                </c:pt>
                <c:pt idx="7546">
                  <c:v>39.967500000000001</c:v>
                </c:pt>
                <c:pt idx="7547">
                  <c:v>39.967500000000001</c:v>
                </c:pt>
                <c:pt idx="7548">
                  <c:v>39.967500000000001</c:v>
                </c:pt>
                <c:pt idx="7549">
                  <c:v>39.967500000000001</c:v>
                </c:pt>
                <c:pt idx="7550">
                  <c:v>39.967500000000001</c:v>
                </c:pt>
                <c:pt idx="7551">
                  <c:v>39.967500000000001</c:v>
                </c:pt>
                <c:pt idx="7552">
                  <c:v>39.967500000000001</c:v>
                </c:pt>
                <c:pt idx="7553">
                  <c:v>39.967500000000001</c:v>
                </c:pt>
                <c:pt idx="7554">
                  <c:v>39.967500000000001</c:v>
                </c:pt>
                <c:pt idx="7555">
                  <c:v>39.967500000000001</c:v>
                </c:pt>
                <c:pt idx="7556">
                  <c:v>39.967500000000001</c:v>
                </c:pt>
                <c:pt idx="7557">
                  <c:v>39.967500000000001</c:v>
                </c:pt>
                <c:pt idx="7558">
                  <c:v>39.967500000000001</c:v>
                </c:pt>
                <c:pt idx="7559">
                  <c:v>39.967500000000001</c:v>
                </c:pt>
                <c:pt idx="7560">
                  <c:v>39.967500000000001</c:v>
                </c:pt>
                <c:pt idx="7561">
                  <c:v>39.967500000000001</c:v>
                </c:pt>
                <c:pt idx="7562">
                  <c:v>39.967500000000001</c:v>
                </c:pt>
                <c:pt idx="7563">
                  <c:v>39.967500000000001</c:v>
                </c:pt>
                <c:pt idx="7564">
                  <c:v>39.967500000000001</c:v>
                </c:pt>
                <c:pt idx="7565">
                  <c:v>39.967500000000001</c:v>
                </c:pt>
                <c:pt idx="7566">
                  <c:v>39.967500000000001</c:v>
                </c:pt>
                <c:pt idx="7567">
                  <c:v>39.967500000000001</c:v>
                </c:pt>
                <c:pt idx="7568">
                  <c:v>39.967500000000001</c:v>
                </c:pt>
                <c:pt idx="7569">
                  <c:v>39.967500000000001</c:v>
                </c:pt>
                <c:pt idx="7570">
                  <c:v>39.967500000000001</c:v>
                </c:pt>
                <c:pt idx="7571">
                  <c:v>39.967500000000001</c:v>
                </c:pt>
                <c:pt idx="7572">
                  <c:v>39.967500000000001</c:v>
                </c:pt>
                <c:pt idx="7573">
                  <c:v>39.967500000000001</c:v>
                </c:pt>
                <c:pt idx="7574">
                  <c:v>39.967500000000001</c:v>
                </c:pt>
                <c:pt idx="7575">
                  <c:v>39.967500000000001</c:v>
                </c:pt>
                <c:pt idx="7576">
                  <c:v>39.967500000000001</c:v>
                </c:pt>
                <c:pt idx="7577">
                  <c:v>39.967500000000001</c:v>
                </c:pt>
                <c:pt idx="7578">
                  <c:v>39.967500000000001</c:v>
                </c:pt>
                <c:pt idx="7579">
                  <c:v>39.967500000000001</c:v>
                </c:pt>
                <c:pt idx="7580">
                  <c:v>39.967500000000001</c:v>
                </c:pt>
                <c:pt idx="7581">
                  <c:v>39.967500000000001</c:v>
                </c:pt>
                <c:pt idx="7582">
                  <c:v>39.967500000000001</c:v>
                </c:pt>
                <c:pt idx="7583">
                  <c:v>39.967500000000001</c:v>
                </c:pt>
                <c:pt idx="7584">
                  <c:v>39.967500000000001</c:v>
                </c:pt>
                <c:pt idx="7585">
                  <c:v>39.967500000000001</c:v>
                </c:pt>
                <c:pt idx="7586">
                  <c:v>39.967500000000001</c:v>
                </c:pt>
                <c:pt idx="7587">
                  <c:v>39.967500000000001</c:v>
                </c:pt>
                <c:pt idx="7588">
                  <c:v>39.967500000000001</c:v>
                </c:pt>
                <c:pt idx="7589">
                  <c:v>39.967500000000001</c:v>
                </c:pt>
                <c:pt idx="7590">
                  <c:v>39.967500000000001</c:v>
                </c:pt>
                <c:pt idx="7591">
                  <c:v>39.967500000000001</c:v>
                </c:pt>
                <c:pt idx="7592">
                  <c:v>39.967500000000001</c:v>
                </c:pt>
                <c:pt idx="7593">
                  <c:v>39.967500000000001</c:v>
                </c:pt>
                <c:pt idx="7594">
                  <c:v>39.967500000000001</c:v>
                </c:pt>
                <c:pt idx="7595">
                  <c:v>39.967500000000001</c:v>
                </c:pt>
                <c:pt idx="7596">
                  <c:v>39.967500000000001</c:v>
                </c:pt>
                <c:pt idx="7597">
                  <c:v>39.967500000000001</c:v>
                </c:pt>
                <c:pt idx="7598">
                  <c:v>39.967500000000001</c:v>
                </c:pt>
                <c:pt idx="7599">
                  <c:v>39.967500000000001</c:v>
                </c:pt>
                <c:pt idx="7600">
                  <c:v>39.967500000000001</c:v>
                </c:pt>
                <c:pt idx="7601">
                  <c:v>39.967500000000001</c:v>
                </c:pt>
                <c:pt idx="7602">
                  <c:v>39.967500000000001</c:v>
                </c:pt>
                <c:pt idx="7603">
                  <c:v>39.967500000000001</c:v>
                </c:pt>
                <c:pt idx="7604">
                  <c:v>39.967500000000001</c:v>
                </c:pt>
                <c:pt idx="7605">
                  <c:v>39.967500000000001</c:v>
                </c:pt>
                <c:pt idx="7606">
                  <c:v>39.967500000000001</c:v>
                </c:pt>
                <c:pt idx="7607">
                  <c:v>39.967500000000001</c:v>
                </c:pt>
                <c:pt idx="7608">
                  <c:v>39.967500000000001</c:v>
                </c:pt>
                <c:pt idx="7609">
                  <c:v>39.967500000000001</c:v>
                </c:pt>
                <c:pt idx="7610">
                  <c:v>39.967500000000001</c:v>
                </c:pt>
                <c:pt idx="7611">
                  <c:v>40.030900000000003</c:v>
                </c:pt>
                <c:pt idx="7612">
                  <c:v>40.030900000000003</c:v>
                </c:pt>
                <c:pt idx="7613">
                  <c:v>40.030900000000003</c:v>
                </c:pt>
                <c:pt idx="7614">
                  <c:v>40.030900000000003</c:v>
                </c:pt>
                <c:pt idx="7615">
                  <c:v>40.030900000000003</c:v>
                </c:pt>
                <c:pt idx="7616">
                  <c:v>40.030900000000003</c:v>
                </c:pt>
                <c:pt idx="7617">
                  <c:v>40.030900000000003</c:v>
                </c:pt>
                <c:pt idx="7618">
                  <c:v>40.030900000000003</c:v>
                </c:pt>
                <c:pt idx="7619">
                  <c:v>40.030900000000003</c:v>
                </c:pt>
                <c:pt idx="7620">
                  <c:v>40.030900000000003</c:v>
                </c:pt>
                <c:pt idx="7621">
                  <c:v>40.030900000000003</c:v>
                </c:pt>
                <c:pt idx="7622">
                  <c:v>40.030900000000003</c:v>
                </c:pt>
                <c:pt idx="7623">
                  <c:v>40.030900000000003</c:v>
                </c:pt>
                <c:pt idx="7624">
                  <c:v>40.030900000000003</c:v>
                </c:pt>
                <c:pt idx="7625">
                  <c:v>40.030900000000003</c:v>
                </c:pt>
                <c:pt idx="7626">
                  <c:v>40.030900000000003</c:v>
                </c:pt>
                <c:pt idx="7627">
                  <c:v>40.030900000000003</c:v>
                </c:pt>
                <c:pt idx="7628">
                  <c:v>40.030900000000003</c:v>
                </c:pt>
                <c:pt idx="7629">
                  <c:v>40.030900000000003</c:v>
                </c:pt>
                <c:pt idx="7630">
                  <c:v>40.030900000000003</c:v>
                </c:pt>
                <c:pt idx="7631">
                  <c:v>40.030900000000003</c:v>
                </c:pt>
                <c:pt idx="7632">
                  <c:v>40.030900000000003</c:v>
                </c:pt>
                <c:pt idx="7633">
                  <c:v>40.030900000000003</c:v>
                </c:pt>
                <c:pt idx="7634">
                  <c:v>40.030900000000003</c:v>
                </c:pt>
                <c:pt idx="7635">
                  <c:v>40.030900000000003</c:v>
                </c:pt>
                <c:pt idx="7636">
                  <c:v>40.030900000000003</c:v>
                </c:pt>
                <c:pt idx="7637">
                  <c:v>40.030900000000003</c:v>
                </c:pt>
                <c:pt idx="7638">
                  <c:v>40.030900000000003</c:v>
                </c:pt>
                <c:pt idx="7639">
                  <c:v>40.030900000000003</c:v>
                </c:pt>
                <c:pt idx="7640">
                  <c:v>40.030900000000003</c:v>
                </c:pt>
                <c:pt idx="7641">
                  <c:v>40.030900000000003</c:v>
                </c:pt>
                <c:pt idx="7642">
                  <c:v>40.030900000000003</c:v>
                </c:pt>
                <c:pt idx="7643">
                  <c:v>40.030900000000003</c:v>
                </c:pt>
                <c:pt idx="7644">
                  <c:v>40.030900000000003</c:v>
                </c:pt>
                <c:pt idx="7645">
                  <c:v>40.030900000000003</c:v>
                </c:pt>
                <c:pt idx="7646">
                  <c:v>40.030900000000003</c:v>
                </c:pt>
                <c:pt idx="7647">
                  <c:v>40.030900000000003</c:v>
                </c:pt>
                <c:pt idx="7648">
                  <c:v>40.030900000000003</c:v>
                </c:pt>
                <c:pt idx="7649">
                  <c:v>40.030900000000003</c:v>
                </c:pt>
                <c:pt idx="7650">
                  <c:v>40.030900000000003</c:v>
                </c:pt>
                <c:pt idx="7651">
                  <c:v>40.030900000000003</c:v>
                </c:pt>
                <c:pt idx="7652">
                  <c:v>40.030900000000003</c:v>
                </c:pt>
                <c:pt idx="7653">
                  <c:v>40.030900000000003</c:v>
                </c:pt>
                <c:pt idx="7654">
                  <c:v>40.213799999999999</c:v>
                </c:pt>
                <c:pt idx="7655">
                  <c:v>40.213799999999999</c:v>
                </c:pt>
                <c:pt idx="7656">
                  <c:v>40.310600000000001</c:v>
                </c:pt>
                <c:pt idx="7657">
                  <c:v>40.310600000000001</c:v>
                </c:pt>
                <c:pt idx="7658">
                  <c:v>40.310600000000001</c:v>
                </c:pt>
                <c:pt idx="7659">
                  <c:v>40.310600000000001</c:v>
                </c:pt>
                <c:pt idx="7660">
                  <c:v>40.310600000000001</c:v>
                </c:pt>
                <c:pt idx="7661">
                  <c:v>40.310600000000001</c:v>
                </c:pt>
                <c:pt idx="7662">
                  <c:v>40.310600000000001</c:v>
                </c:pt>
                <c:pt idx="7663">
                  <c:v>40.310600000000001</c:v>
                </c:pt>
                <c:pt idx="7664">
                  <c:v>40.310600000000001</c:v>
                </c:pt>
                <c:pt idx="7665">
                  <c:v>40.310600000000001</c:v>
                </c:pt>
                <c:pt idx="7666">
                  <c:v>40.310600000000001</c:v>
                </c:pt>
                <c:pt idx="7667">
                  <c:v>40.310600000000001</c:v>
                </c:pt>
                <c:pt idx="7668">
                  <c:v>40.310600000000001</c:v>
                </c:pt>
                <c:pt idx="7669">
                  <c:v>40.310600000000001</c:v>
                </c:pt>
                <c:pt idx="7670">
                  <c:v>40.310600000000001</c:v>
                </c:pt>
                <c:pt idx="7671">
                  <c:v>40.310600000000001</c:v>
                </c:pt>
                <c:pt idx="7672">
                  <c:v>40.310600000000001</c:v>
                </c:pt>
                <c:pt idx="7673">
                  <c:v>40.310600000000001</c:v>
                </c:pt>
                <c:pt idx="7674">
                  <c:v>40.310600000000001</c:v>
                </c:pt>
                <c:pt idx="7675">
                  <c:v>40.310600000000001</c:v>
                </c:pt>
                <c:pt idx="7676">
                  <c:v>40.310600000000001</c:v>
                </c:pt>
                <c:pt idx="7677">
                  <c:v>40.310600000000001</c:v>
                </c:pt>
                <c:pt idx="7678">
                  <c:v>40.310600000000001</c:v>
                </c:pt>
                <c:pt idx="7679">
                  <c:v>40.310600000000001</c:v>
                </c:pt>
                <c:pt idx="7680">
                  <c:v>40.310600000000001</c:v>
                </c:pt>
                <c:pt idx="7681">
                  <c:v>40.310600000000001</c:v>
                </c:pt>
                <c:pt idx="7682">
                  <c:v>40.310600000000001</c:v>
                </c:pt>
                <c:pt idx="7683">
                  <c:v>40.310600000000001</c:v>
                </c:pt>
                <c:pt idx="7684">
                  <c:v>40.310600000000001</c:v>
                </c:pt>
                <c:pt idx="7685">
                  <c:v>40.310600000000001</c:v>
                </c:pt>
                <c:pt idx="7686">
                  <c:v>40.310600000000001</c:v>
                </c:pt>
                <c:pt idx="7687">
                  <c:v>40.310600000000001</c:v>
                </c:pt>
                <c:pt idx="7688">
                  <c:v>40.310600000000001</c:v>
                </c:pt>
                <c:pt idx="7689">
                  <c:v>40.310600000000001</c:v>
                </c:pt>
                <c:pt idx="7690">
                  <c:v>40.310600000000001</c:v>
                </c:pt>
                <c:pt idx="7691">
                  <c:v>40.310600000000001</c:v>
                </c:pt>
                <c:pt idx="7692">
                  <c:v>40.310600000000001</c:v>
                </c:pt>
                <c:pt idx="7693">
                  <c:v>40.310600000000001</c:v>
                </c:pt>
                <c:pt idx="7694">
                  <c:v>40.310600000000001</c:v>
                </c:pt>
                <c:pt idx="7695">
                  <c:v>40.310600000000001</c:v>
                </c:pt>
                <c:pt idx="7696">
                  <c:v>40.310600000000001</c:v>
                </c:pt>
                <c:pt idx="7697">
                  <c:v>40.310600000000001</c:v>
                </c:pt>
                <c:pt idx="7698">
                  <c:v>40.310600000000001</c:v>
                </c:pt>
                <c:pt idx="7699">
                  <c:v>40.310600000000001</c:v>
                </c:pt>
                <c:pt idx="7700">
                  <c:v>40.310600000000001</c:v>
                </c:pt>
                <c:pt idx="7701">
                  <c:v>40.310600000000001</c:v>
                </c:pt>
                <c:pt idx="7702">
                  <c:v>40.310600000000001</c:v>
                </c:pt>
                <c:pt idx="7703">
                  <c:v>40.310600000000001</c:v>
                </c:pt>
                <c:pt idx="7704">
                  <c:v>40.310600000000001</c:v>
                </c:pt>
                <c:pt idx="7705">
                  <c:v>40.310600000000001</c:v>
                </c:pt>
                <c:pt idx="7706">
                  <c:v>40.310600000000001</c:v>
                </c:pt>
                <c:pt idx="7707">
                  <c:v>40.310600000000001</c:v>
                </c:pt>
                <c:pt idx="7708">
                  <c:v>40.310600000000001</c:v>
                </c:pt>
                <c:pt idx="7709">
                  <c:v>40.310600000000001</c:v>
                </c:pt>
                <c:pt idx="7710">
                  <c:v>40.310600000000001</c:v>
                </c:pt>
                <c:pt idx="7711">
                  <c:v>40.310600000000001</c:v>
                </c:pt>
                <c:pt idx="7712">
                  <c:v>40.310600000000001</c:v>
                </c:pt>
                <c:pt idx="7713">
                  <c:v>40.310600000000001</c:v>
                </c:pt>
                <c:pt idx="7714">
                  <c:v>40.310600000000001</c:v>
                </c:pt>
                <c:pt idx="7715">
                  <c:v>40.310600000000001</c:v>
                </c:pt>
                <c:pt idx="7716">
                  <c:v>40.310600000000001</c:v>
                </c:pt>
                <c:pt idx="7717">
                  <c:v>40.310600000000001</c:v>
                </c:pt>
                <c:pt idx="7718">
                  <c:v>40.310600000000001</c:v>
                </c:pt>
                <c:pt idx="7719">
                  <c:v>40.310600000000001</c:v>
                </c:pt>
                <c:pt idx="7720">
                  <c:v>40.310600000000001</c:v>
                </c:pt>
                <c:pt idx="7721">
                  <c:v>40.310600000000001</c:v>
                </c:pt>
                <c:pt idx="7722">
                  <c:v>40.310600000000001</c:v>
                </c:pt>
                <c:pt idx="7723">
                  <c:v>40.310600000000001</c:v>
                </c:pt>
                <c:pt idx="7724">
                  <c:v>40.310600000000001</c:v>
                </c:pt>
                <c:pt idx="7725">
                  <c:v>40.310600000000001</c:v>
                </c:pt>
                <c:pt idx="7726">
                  <c:v>40.310600000000001</c:v>
                </c:pt>
                <c:pt idx="7727">
                  <c:v>40.310600000000001</c:v>
                </c:pt>
                <c:pt idx="7728">
                  <c:v>40.422199999999997</c:v>
                </c:pt>
                <c:pt idx="7729">
                  <c:v>40.422199999999997</c:v>
                </c:pt>
                <c:pt idx="7730">
                  <c:v>40.422199999999997</c:v>
                </c:pt>
                <c:pt idx="7731">
                  <c:v>40.422199999999997</c:v>
                </c:pt>
                <c:pt idx="7732">
                  <c:v>40.422199999999997</c:v>
                </c:pt>
                <c:pt idx="7733">
                  <c:v>40.422199999999997</c:v>
                </c:pt>
                <c:pt idx="7734">
                  <c:v>40.422199999999997</c:v>
                </c:pt>
                <c:pt idx="7735">
                  <c:v>40.422199999999997</c:v>
                </c:pt>
                <c:pt idx="7736">
                  <c:v>40.422199999999997</c:v>
                </c:pt>
                <c:pt idx="7737">
                  <c:v>40.422199999999997</c:v>
                </c:pt>
                <c:pt idx="7738">
                  <c:v>40.422199999999997</c:v>
                </c:pt>
                <c:pt idx="7739">
                  <c:v>40.422199999999997</c:v>
                </c:pt>
                <c:pt idx="7740">
                  <c:v>40.422199999999997</c:v>
                </c:pt>
                <c:pt idx="7741">
                  <c:v>40.422199999999997</c:v>
                </c:pt>
                <c:pt idx="7742">
                  <c:v>40.422199999999997</c:v>
                </c:pt>
                <c:pt idx="7743">
                  <c:v>40.422199999999997</c:v>
                </c:pt>
                <c:pt idx="7744">
                  <c:v>40.422199999999997</c:v>
                </c:pt>
                <c:pt idx="7745">
                  <c:v>40.422199999999997</c:v>
                </c:pt>
                <c:pt idx="7746">
                  <c:v>40.422199999999997</c:v>
                </c:pt>
                <c:pt idx="7747">
                  <c:v>40.422199999999997</c:v>
                </c:pt>
                <c:pt idx="7748">
                  <c:v>40.422199999999997</c:v>
                </c:pt>
                <c:pt idx="7749">
                  <c:v>40.422199999999997</c:v>
                </c:pt>
                <c:pt idx="7750">
                  <c:v>40.422199999999997</c:v>
                </c:pt>
                <c:pt idx="7751">
                  <c:v>40.422199999999997</c:v>
                </c:pt>
                <c:pt idx="7752">
                  <c:v>40.422199999999997</c:v>
                </c:pt>
                <c:pt idx="7753">
                  <c:v>40.422199999999997</c:v>
                </c:pt>
                <c:pt idx="7754">
                  <c:v>40.422199999999997</c:v>
                </c:pt>
                <c:pt idx="7755">
                  <c:v>40.422199999999997</c:v>
                </c:pt>
                <c:pt idx="7756">
                  <c:v>40.422199999999997</c:v>
                </c:pt>
                <c:pt idx="7757">
                  <c:v>40.422199999999997</c:v>
                </c:pt>
                <c:pt idx="7758">
                  <c:v>40.422199999999997</c:v>
                </c:pt>
                <c:pt idx="7759">
                  <c:v>40.422199999999997</c:v>
                </c:pt>
                <c:pt idx="7760">
                  <c:v>40.422199999999997</c:v>
                </c:pt>
                <c:pt idx="7761">
                  <c:v>40.422199999999997</c:v>
                </c:pt>
                <c:pt idx="7762">
                  <c:v>40.422199999999997</c:v>
                </c:pt>
                <c:pt idx="7763">
                  <c:v>40.422199999999997</c:v>
                </c:pt>
                <c:pt idx="7764">
                  <c:v>40.422199999999997</c:v>
                </c:pt>
                <c:pt idx="7765">
                  <c:v>40.422199999999997</c:v>
                </c:pt>
                <c:pt idx="7766">
                  <c:v>40.422199999999997</c:v>
                </c:pt>
                <c:pt idx="7767">
                  <c:v>40.422199999999997</c:v>
                </c:pt>
                <c:pt idx="7768">
                  <c:v>40.422199999999997</c:v>
                </c:pt>
                <c:pt idx="7769">
                  <c:v>40.422199999999997</c:v>
                </c:pt>
                <c:pt idx="7770">
                  <c:v>40.422199999999997</c:v>
                </c:pt>
                <c:pt idx="7771">
                  <c:v>40.422199999999997</c:v>
                </c:pt>
                <c:pt idx="7772">
                  <c:v>40.422199999999997</c:v>
                </c:pt>
                <c:pt idx="7773">
                  <c:v>40.422199999999997</c:v>
                </c:pt>
                <c:pt idx="7774">
                  <c:v>40.422199999999997</c:v>
                </c:pt>
                <c:pt idx="7775">
                  <c:v>40.422199999999997</c:v>
                </c:pt>
                <c:pt idx="7776">
                  <c:v>40.422199999999997</c:v>
                </c:pt>
                <c:pt idx="7777">
                  <c:v>40.422199999999997</c:v>
                </c:pt>
                <c:pt idx="7778">
                  <c:v>40.422199999999997</c:v>
                </c:pt>
                <c:pt idx="7779">
                  <c:v>40.422199999999997</c:v>
                </c:pt>
                <c:pt idx="7780">
                  <c:v>40.422199999999997</c:v>
                </c:pt>
                <c:pt idx="7781">
                  <c:v>40.422199999999997</c:v>
                </c:pt>
                <c:pt idx="7782">
                  <c:v>40.422199999999997</c:v>
                </c:pt>
                <c:pt idx="7783">
                  <c:v>40.422199999999997</c:v>
                </c:pt>
                <c:pt idx="7784">
                  <c:v>40.422199999999997</c:v>
                </c:pt>
                <c:pt idx="7785">
                  <c:v>40.422199999999997</c:v>
                </c:pt>
                <c:pt idx="7786">
                  <c:v>40.422199999999997</c:v>
                </c:pt>
                <c:pt idx="7787">
                  <c:v>40.422199999999997</c:v>
                </c:pt>
                <c:pt idx="7788">
                  <c:v>40.422199999999997</c:v>
                </c:pt>
                <c:pt idx="7789">
                  <c:v>40.422199999999997</c:v>
                </c:pt>
                <c:pt idx="7790">
                  <c:v>40.422199999999997</c:v>
                </c:pt>
                <c:pt idx="7791">
                  <c:v>40.422199999999997</c:v>
                </c:pt>
                <c:pt idx="7792">
                  <c:v>40.422199999999997</c:v>
                </c:pt>
                <c:pt idx="7793">
                  <c:v>40.422199999999997</c:v>
                </c:pt>
                <c:pt idx="7794">
                  <c:v>40.422199999999997</c:v>
                </c:pt>
                <c:pt idx="7795">
                  <c:v>40.422199999999997</c:v>
                </c:pt>
                <c:pt idx="7796">
                  <c:v>40.422199999999997</c:v>
                </c:pt>
                <c:pt idx="7797">
                  <c:v>40.422199999999997</c:v>
                </c:pt>
                <c:pt idx="7798">
                  <c:v>40.422199999999997</c:v>
                </c:pt>
                <c:pt idx="7799">
                  <c:v>40.422199999999997</c:v>
                </c:pt>
                <c:pt idx="7800">
                  <c:v>40.422199999999997</c:v>
                </c:pt>
                <c:pt idx="7801">
                  <c:v>40.422199999999997</c:v>
                </c:pt>
                <c:pt idx="7802">
                  <c:v>40.422199999999997</c:v>
                </c:pt>
                <c:pt idx="7803">
                  <c:v>40.422199999999997</c:v>
                </c:pt>
                <c:pt idx="7804">
                  <c:v>40.422199999999997</c:v>
                </c:pt>
                <c:pt idx="7805">
                  <c:v>40.422199999999997</c:v>
                </c:pt>
                <c:pt idx="7806">
                  <c:v>40.422199999999997</c:v>
                </c:pt>
                <c:pt idx="7807">
                  <c:v>40.422199999999997</c:v>
                </c:pt>
                <c:pt idx="7808">
                  <c:v>40.422199999999997</c:v>
                </c:pt>
                <c:pt idx="7809">
                  <c:v>40.422199999999997</c:v>
                </c:pt>
                <c:pt idx="7810">
                  <c:v>40.422199999999997</c:v>
                </c:pt>
                <c:pt idx="7811">
                  <c:v>40.422199999999997</c:v>
                </c:pt>
                <c:pt idx="7812">
                  <c:v>40.422199999999997</c:v>
                </c:pt>
                <c:pt idx="7813">
                  <c:v>40.422199999999997</c:v>
                </c:pt>
                <c:pt idx="7814">
                  <c:v>40.422199999999997</c:v>
                </c:pt>
                <c:pt idx="7815">
                  <c:v>40.422199999999997</c:v>
                </c:pt>
                <c:pt idx="7816">
                  <c:v>40.422199999999997</c:v>
                </c:pt>
                <c:pt idx="7817">
                  <c:v>40.422199999999997</c:v>
                </c:pt>
                <c:pt idx="7818">
                  <c:v>40.422199999999997</c:v>
                </c:pt>
                <c:pt idx="7819">
                  <c:v>40.6678</c:v>
                </c:pt>
                <c:pt idx="7820">
                  <c:v>40.6678</c:v>
                </c:pt>
                <c:pt idx="7821">
                  <c:v>40.6678</c:v>
                </c:pt>
                <c:pt idx="7822">
                  <c:v>40.6678</c:v>
                </c:pt>
                <c:pt idx="7823">
                  <c:v>40.6678</c:v>
                </c:pt>
                <c:pt idx="7824">
                  <c:v>40.6678</c:v>
                </c:pt>
                <c:pt idx="7825">
                  <c:v>40.6678</c:v>
                </c:pt>
                <c:pt idx="7826">
                  <c:v>40.6678</c:v>
                </c:pt>
                <c:pt idx="7827">
                  <c:v>40.6678</c:v>
                </c:pt>
                <c:pt idx="7828">
                  <c:v>40.6678</c:v>
                </c:pt>
                <c:pt idx="7829">
                  <c:v>40.6678</c:v>
                </c:pt>
                <c:pt idx="7830">
                  <c:v>40.6678</c:v>
                </c:pt>
                <c:pt idx="7831">
                  <c:v>40.6678</c:v>
                </c:pt>
                <c:pt idx="7832">
                  <c:v>40.6678</c:v>
                </c:pt>
                <c:pt idx="7833">
                  <c:v>40.6678</c:v>
                </c:pt>
                <c:pt idx="7834">
                  <c:v>40.6678</c:v>
                </c:pt>
                <c:pt idx="7835">
                  <c:v>40.6678</c:v>
                </c:pt>
                <c:pt idx="7836">
                  <c:v>40.6678</c:v>
                </c:pt>
                <c:pt idx="7837">
                  <c:v>40.6678</c:v>
                </c:pt>
                <c:pt idx="7838">
                  <c:v>40.6678</c:v>
                </c:pt>
                <c:pt idx="7839">
                  <c:v>40.6678</c:v>
                </c:pt>
                <c:pt idx="7840">
                  <c:v>40.6678</c:v>
                </c:pt>
                <c:pt idx="7841">
                  <c:v>40.6678</c:v>
                </c:pt>
                <c:pt idx="7842">
                  <c:v>40.6678</c:v>
                </c:pt>
                <c:pt idx="7843">
                  <c:v>40.6678</c:v>
                </c:pt>
                <c:pt idx="7844">
                  <c:v>40.6678</c:v>
                </c:pt>
                <c:pt idx="7845">
                  <c:v>40.6678</c:v>
                </c:pt>
                <c:pt idx="7846">
                  <c:v>40.6678</c:v>
                </c:pt>
                <c:pt idx="7847">
                  <c:v>40.728699999999996</c:v>
                </c:pt>
                <c:pt idx="7848">
                  <c:v>40.728699999999996</c:v>
                </c:pt>
                <c:pt idx="7849">
                  <c:v>40.728699999999996</c:v>
                </c:pt>
                <c:pt idx="7850">
                  <c:v>40.728699999999996</c:v>
                </c:pt>
                <c:pt idx="7851">
                  <c:v>40.728699999999996</c:v>
                </c:pt>
                <c:pt idx="7852">
                  <c:v>40.728699999999996</c:v>
                </c:pt>
                <c:pt idx="7853">
                  <c:v>40.728699999999996</c:v>
                </c:pt>
                <c:pt idx="7854">
                  <c:v>40.728699999999996</c:v>
                </c:pt>
                <c:pt idx="7855">
                  <c:v>40.728699999999996</c:v>
                </c:pt>
                <c:pt idx="7856">
                  <c:v>40.728699999999996</c:v>
                </c:pt>
                <c:pt idx="7857">
                  <c:v>40.728699999999996</c:v>
                </c:pt>
                <c:pt idx="7858">
                  <c:v>40.728699999999996</c:v>
                </c:pt>
                <c:pt idx="7859">
                  <c:v>40.728699999999996</c:v>
                </c:pt>
                <c:pt idx="7860">
                  <c:v>40.728699999999996</c:v>
                </c:pt>
                <c:pt idx="7861">
                  <c:v>40.728699999999996</c:v>
                </c:pt>
                <c:pt idx="7862">
                  <c:v>40.728699999999996</c:v>
                </c:pt>
                <c:pt idx="7863">
                  <c:v>40.728699999999996</c:v>
                </c:pt>
                <c:pt idx="7864">
                  <c:v>40.7729</c:v>
                </c:pt>
                <c:pt idx="7865">
                  <c:v>40.7729</c:v>
                </c:pt>
                <c:pt idx="7866">
                  <c:v>40.7729</c:v>
                </c:pt>
                <c:pt idx="7867">
                  <c:v>40.7729</c:v>
                </c:pt>
                <c:pt idx="7868">
                  <c:v>40.7729</c:v>
                </c:pt>
                <c:pt idx="7869">
                  <c:v>40.7729</c:v>
                </c:pt>
                <c:pt idx="7870">
                  <c:v>40.7729</c:v>
                </c:pt>
                <c:pt idx="7871">
                  <c:v>40.7729</c:v>
                </c:pt>
                <c:pt idx="7872">
                  <c:v>40.7729</c:v>
                </c:pt>
                <c:pt idx="7873">
                  <c:v>40.7729</c:v>
                </c:pt>
                <c:pt idx="7874">
                  <c:v>40.7729</c:v>
                </c:pt>
                <c:pt idx="7875">
                  <c:v>40.7729</c:v>
                </c:pt>
                <c:pt idx="7876">
                  <c:v>40.7729</c:v>
                </c:pt>
                <c:pt idx="7877">
                  <c:v>40.7729</c:v>
                </c:pt>
                <c:pt idx="7878">
                  <c:v>40.7729</c:v>
                </c:pt>
                <c:pt idx="7879">
                  <c:v>40.7729</c:v>
                </c:pt>
                <c:pt idx="7880">
                  <c:v>40.7729</c:v>
                </c:pt>
                <c:pt idx="7881">
                  <c:v>40.7729</c:v>
                </c:pt>
                <c:pt idx="7882">
                  <c:v>40.7729</c:v>
                </c:pt>
                <c:pt idx="7883">
                  <c:v>40.7729</c:v>
                </c:pt>
                <c:pt idx="7884">
                  <c:v>40.7729</c:v>
                </c:pt>
                <c:pt idx="7885">
                  <c:v>40.7729</c:v>
                </c:pt>
                <c:pt idx="7886">
                  <c:v>40.7729</c:v>
                </c:pt>
                <c:pt idx="7887">
                  <c:v>40.7729</c:v>
                </c:pt>
                <c:pt idx="7888">
                  <c:v>40.7729</c:v>
                </c:pt>
                <c:pt idx="7889">
                  <c:v>40.7729</c:v>
                </c:pt>
                <c:pt idx="7890">
                  <c:v>40.7729</c:v>
                </c:pt>
                <c:pt idx="7891">
                  <c:v>40.7729</c:v>
                </c:pt>
                <c:pt idx="7892">
                  <c:v>40.7729</c:v>
                </c:pt>
                <c:pt idx="7893">
                  <c:v>40.7729</c:v>
                </c:pt>
                <c:pt idx="7894">
                  <c:v>40.7729</c:v>
                </c:pt>
                <c:pt idx="7895">
                  <c:v>40.7729</c:v>
                </c:pt>
                <c:pt idx="7896">
                  <c:v>40.7729</c:v>
                </c:pt>
                <c:pt idx="7897">
                  <c:v>40.7729</c:v>
                </c:pt>
                <c:pt idx="7898">
                  <c:v>40.7729</c:v>
                </c:pt>
                <c:pt idx="7899">
                  <c:v>40.7729</c:v>
                </c:pt>
                <c:pt idx="7900">
                  <c:v>40.7729</c:v>
                </c:pt>
                <c:pt idx="7901">
                  <c:v>40.7729</c:v>
                </c:pt>
                <c:pt idx="7902">
                  <c:v>40.7729</c:v>
                </c:pt>
                <c:pt idx="7903">
                  <c:v>40.7729</c:v>
                </c:pt>
                <c:pt idx="7904">
                  <c:v>40.7729</c:v>
                </c:pt>
                <c:pt idx="7905">
                  <c:v>40.7729</c:v>
                </c:pt>
                <c:pt idx="7906">
                  <c:v>40.7729</c:v>
                </c:pt>
                <c:pt idx="7907">
                  <c:v>40.7729</c:v>
                </c:pt>
                <c:pt idx="7908">
                  <c:v>40.7729</c:v>
                </c:pt>
                <c:pt idx="7909">
                  <c:v>40.7729</c:v>
                </c:pt>
                <c:pt idx="7910">
                  <c:v>40.7729</c:v>
                </c:pt>
                <c:pt idx="7911">
                  <c:v>40.7729</c:v>
                </c:pt>
                <c:pt idx="7912">
                  <c:v>40.7729</c:v>
                </c:pt>
                <c:pt idx="7913">
                  <c:v>40.7729</c:v>
                </c:pt>
                <c:pt idx="7914">
                  <c:v>40.7729</c:v>
                </c:pt>
                <c:pt idx="7915">
                  <c:v>40.7729</c:v>
                </c:pt>
                <c:pt idx="7916">
                  <c:v>40.7729</c:v>
                </c:pt>
                <c:pt idx="7917">
                  <c:v>40.7729</c:v>
                </c:pt>
                <c:pt idx="7918">
                  <c:v>40.7729</c:v>
                </c:pt>
                <c:pt idx="7919">
                  <c:v>40.7729</c:v>
                </c:pt>
                <c:pt idx="7920">
                  <c:v>40.7729</c:v>
                </c:pt>
                <c:pt idx="7921">
                  <c:v>40.7729</c:v>
                </c:pt>
                <c:pt idx="7922">
                  <c:v>40.7729</c:v>
                </c:pt>
                <c:pt idx="7923">
                  <c:v>40.7729</c:v>
                </c:pt>
                <c:pt idx="7924">
                  <c:v>40.7729</c:v>
                </c:pt>
                <c:pt idx="7925">
                  <c:v>40.7729</c:v>
                </c:pt>
                <c:pt idx="7926">
                  <c:v>40.7729</c:v>
                </c:pt>
                <c:pt idx="7927">
                  <c:v>40.7729</c:v>
                </c:pt>
                <c:pt idx="7928">
                  <c:v>40.7729</c:v>
                </c:pt>
                <c:pt idx="7929">
                  <c:v>40.7729</c:v>
                </c:pt>
                <c:pt idx="7930">
                  <c:v>40.7729</c:v>
                </c:pt>
                <c:pt idx="7931">
                  <c:v>40.7729</c:v>
                </c:pt>
                <c:pt idx="7932">
                  <c:v>40.7729</c:v>
                </c:pt>
                <c:pt idx="7933">
                  <c:v>40.7729</c:v>
                </c:pt>
                <c:pt idx="7934">
                  <c:v>40.7729</c:v>
                </c:pt>
                <c:pt idx="7935">
                  <c:v>40.7729</c:v>
                </c:pt>
                <c:pt idx="7936">
                  <c:v>40.7729</c:v>
                </c:pt>
                <c:pt idx="7937">
                  <c:v>40.7729</c:v>
                </c:pt>
                <c:pt idx="7938">
                  <c:v>40.7729</c:v>
                </c:pt>
                <c:pt idx="7939">
                  <c:v>40.7729</c:v>
                </c:pt>
                <c:pt idx="7940">
                  <c:v>40.7729</c:v>
                </c:pt>
                <c:pt idx="7941">
                  <c:v>40.7729</c:v>
                </c:pt>
                <c:pt idx="7942">
                  <c:v>40.7729</c:v>
                </c:pt>
                <c:pt idx="7943">
                  <c:v>40.7729</c:v>
                </c:pt>
                <c:pt idx="7944">
                  <c:v>40.7729</c:v>
                </c:pt>
                <c:pt idx="7945">
                  <c:v>40.7729</c:v>
                </c:pt>
                <c:pt idx="7946">
                  <c:v>40.7729</c:v>
                </c:pt>
                <c:pt idx="7947">
                  <c:v>40.7729</c:v>
                </c:pt>
                <c:pt idx="7948">
                  <c:v>40.7729</c:v>
                </c:pt>
                <c:pt idx="7949">
                  <c:v>40.7729</c:v>
                </c:pt>
                <c:pt idx="7950">
                  <c:v>40.7729</c:v>
                </c:pt>
                <c:pt idx="7951">
                  <c:v>41.065400000000004</c:v>
                </c:pt>
                <c:pt idx="7952">
                  <c:v>41.065400000000004</c:v>
                </c:pt>
                <c:pt idx="7953">
                  <c:v>41.065400000000004</c:v>
                </c:pt>
                <c:pt idx="7954">
                  <c:v>41.065400000000004</c:v>
                </c:pt>
                <c:pt idx="7955">
                  <c:v>41.065400000000004</c:v>
                </c:pt>
                <c:pt idx="7956">
                  <c:v>41.065400000000004</c:v>
                </c:pt>
                <c:pt idx="7957">
                  <c:v>41.065400000000004</c:v>
                </c:pt>
                <c:pt idx="7958">
                  <c:v>41.065400000000004</c:v>
                </c:pt>
                <c:pt idx="7959">
                  <c:v>41.065400000000004</c:v>
                </c:pt>
                <c:pt idx="7960">
                  <c:v>41.065400000000004</c:v>
                </c:pt>
                <c:pt idx="7961">
                  <c:v>41.065400000000004</c:v>
                </c:pt>
                <c:pt idx="7962">
                  <c:v>41.065400000000004</c:v>
                </c:pt>
                <c:pt idx="7963">
                  <c:v>41.065400000000004</c:v>
                </c:pt>
                <c:pt idx="7964">
                  <c:v>41.065400000000004</c:v>
                </c:pt>
                <c:pt idx="7965">
                  <c:v>41.065400000000004</c:v>
                </c:pt>
                <c:pt idx="7966">
                  <c:v>41.065400000000004</c:v>
                </c:pt>
                <c:pt idx="7967">
                  <c:v>41.065400000000004</c:v>
                </c:pt>
                <c:pt idx="7968">
                  <c:v>41.065400000000004</c:v>
                </c:pt>
                <c:pt idx="7969">
                  <c:v>41.065400000000004</c:v>
                </c:pt>
                <c:pt idx="7970">
                  <c:v>41.065400000000004</c:v>
                </c:pt>
                <c:pt idx="7971">
                  <c:v>41.065400000000004</c:v>
                </c:pt>
                <c:pt idx="7972">
                  <c:v>41.065400000000004</c:v>
                </c:pt>
                <c:pt idx="7973">
                  <c:v>41.065400000000004</c:v>
                </c:pt>
                <c:pt idx="7974">
                  <c:v>41.065400000000004</c:v>
                </c:pt>
                <c:pt idx="7975">
                  <c:v>41.065400000000004</c:v>
                </c:pt>
                <c:pt idx="7976">
                  <c:v>41.065400000000004</c:v>
                </c:pt>
                <c:pt idx="7977">
                  <c:v>41.065400000000004</c:v>
                </c:pt>
                <c:pt idx="7978">
                  <c:v>41.065400000000004</c:v>
                </c:pt>
                <c:pt idx="7979">
                  <c:v>41.065400000000004</c:v>
                </c:pt>
                <c:pt idx="7980">
                  <c:v>41.065400000000004</c:v>
                </c:pt>
                <c:pt idx="7981">
                  <c:v>41.065400000000004</c:v>
                </c:pt>
                <c:pt idx="7982">
                  <c:v>41.065400000000004</c:v>
                </c:pt>
                <c:pt idx="7983">
                  <c:v>41.065400000000004</c:v>
                </c:pt>
                <c:pt idx="7984">
                  <c:v>41.065400000000004</c:v>
                </c:pt>
                <c:pt idx="7985">
                  <c:v>41.065400000000004</c:v>
                </c:pt>
                <c:pt idx="7986">
                  <c:v>41.065400000000004</c:v>
                </c:pt>
                <c:pt idx="7987">
                  <c:v>41.065400000000004</c:v>
                </c:pt>
                <c:pt idx="7988">
                  <c:v>41.065400000000004</c:v>
                </c:pt>
                <c:pt idx="7989">
                  <c:v>41.065400000000004</c:v>
                </c:pt>
                <c:pt idx="7990">
                  <c:v>41.065400000000004</c:v>
                </c:pt>
                <c:pt idx="7991">
                  <c:v>41.065400000000004</c:v>
                </c:pt>
                <c:pt idx="7992">
                  <c:v>41.065400000000004</c:v>
                </c:pt>
                <c:pt idx="7993">
                  <c:v>41.065400000000004</c:v>
                </c:pt>
                <c:pt idx="7994">
                  <c:v>41.065400000000004</c:v>
                </c:pt>
                <c:pt idx="7995">
                  <c:v>41.065400000000004</c:v>
                </c:pt>
                <c:pt idx="7996">
                  <c:v>41.065400000000004</c:v>
                </c:pt>
                <c:pt idx="7997">
                  <c:v>41.065400000000004</c:v>
                </c:pt>
                <c:pt idx="7998">
                  <c:v>41.065400000000004</c:v>
                </c:pt>
                <c:pt idx="7999">
                  <c:v>41.065400000000004</c:v>
                </c:pt>
                <c:pt idx="8000">
                  <c:v>41.065400000000004</c:v>
                </c:pt>
                <c:pt idx="8001">
                  <c:v>41.065400000000004</c:v>
                </c:pt>
                <c:pt idx="8002">
                  <c:v>41.065400000000004</c:v>
                </c:pt>
                <c:pt idx="8003">
                  <c:v>41.065400000000004</c:v>
                </c:pt>
                <c:pt idx="8004">
                  <c:v>41.065400000000004</c:v>
                </c:pt>
                <c:pt idx="8005">
                  <c:v>41.065400000000004</c:v>
                </c:pt>
                <c:pt idx="8006">
                  <c:v>41.065400000000004</c:v>
                </c:pt>
                <c:pt idx="8007">
                  <c:v>41.065400000000004</c:v>
                </c:pt>
                <c:pt idx="8008">
                  <c:v>41.065400000000004</c:v>
                </c:pt>
                <c:pt idx="8009">
                  <c:v>41.065400000000004</c:v>
                </c:pt>
                <c:pt idx="8010">
                  <c:v>41.065400000000004</c:v>
                </c:pt>
                <c:pt idx="8011">
                  <c:v>41.065400000000004</c:v>
                </c:pt>
                <c:pt idx="8012">
                  <c:v>41.065400000000004</c:v>
                </c:pt>
                <c:pt idx="8013">
                  <c:v>41.065400000000004</c:v>
                </c:pt>
                <c:pt idx="8014">
                  <c:v>41.065400000000004</c:v>
                </c:pt>
                <c:pt idx="8015">
                  <c:v>41.065400000000004</c:v>
                </c:pt>
                <c:pt idx="8016">
                  <c:v>41.175000000000004</c:v>
                </c:pt>
                <c:pt idx="8017">
                  <c:v>41.175000000000004</c:v>
                </c:pt>
                <c:pt idx="8018">
                  <c:v>41.175000000000004</c:v>
                </c:pt>
                <c:pt idx="8019">
                  <c:v>41.175000000000004</c:v>
                </c:pt>
                <c:pt idx="8020">
                  <c:v>41.175000000000004</c:v>
                </c:pt>
                <c:pt idx="8021">
                  <c:v>41.175000000000004</c:v>
                </c:pt>
                <c:pt idx="8022">
                  <c:v>41.175000000000004</c:v>
                </c:pt>
                <c:pt idx="8023">
                  <c:v>41.175000000000004</c:v>
                </c:pt>
                <c:pt idx="8024">
                  <c:v>41.175000000000004</c:v>
                </c:pt>
                <c:pt idx="8025">
                  <c:v>41.175000000000004</c:v>
                </c:pt>
                <c:pt idx="8026">
                  <c:v>41.175000000000004</c:v>
                </c:pt>
                <c:pt idx="8027">
                  <c:v>41.175000000000004</c:v>
                </c:pt>
                <c:pt idx="8028">
                  <c:v>41.175000000000004</c:v>
                </c:pt>
                <c:pt idx="8029">
                  <c:v>41.175000000000004</c:v>
                </c:pt>
                <c:pt idx="8030">
                  <c:v>41.175000000000004</c:v>
                </c:pt>
                <c:pt idx="8031">
                  <c:v>41.175000000000004</c:v>
                </c:pt>
                <c:pt idx="8032">
                  <c:v>41.175000000000004</c:v>
                </c:pt>
                <c:pt idx="8033">
                  <c:v>41.175000000000004</c:v>
                </c:pt>
                <c:pt idx="8034">
                  <c:v>41.175000000000004</c:v>
                </c:pt>
                <c:pt idx="8035">
                  <c:v>41.175000000000004</c:v>
                </c:pt>
                <c:pt idx="8036">
                  <c:v>41.175000000000004</c:v>
                </c:pt>
                <c:pt idx="8037">
                  <c:v>41.175000000000004</c:v>
                </c:pt>
                <c:pt idx="8038">
                  <c:v>41.175000000000004</c:v>
                </c:pt>
                <c:pt idx="8039">
                  <c:v>41.175000000000004</c:v>
                </c:pt>
                <c:pt idx="8040">
                  <c:v>41.175000000000004</c:v>
                </c:pt>
                <c:pt idx="8041">
                  <c:v>41.175000000000004</c:v>
                </c:pt>
                <c:pt idx="8042">
                  <c:v>41.175000000000004</c:v>
                </c:pt>
                <c:pt idx="8043">
                  <c:v>41.175000000000004</c:v>
                </c:pt>
                <c:pt idx="8044">
                  <c:v>41.175000000000004</c:v>
                </c:pt>
                <c:pt idx="8045">
                  <c:v>41.175000000000004</c:v>
                </c:pt>
                <c:pt idx="8046">
                  <c:v>41.175000000000004</c:v>
                </c:pt>
                <c:pt idx="8047">
                  <c:v>41.175000000000004</c:v>
                </c:pt>
                <c:pt idx="8048">
                  <c:v>41.175000000000004</c:v>
                </c:pt>
                <c:pt idx="8049">
                  <c:v>41.175000000000004</c:v>
                </c:pt>
                <c:pt idx="8050">
                  <c:v>41.175000000000004</c:v>
                </c:pt>
                <c:pt idx="8051">
                  <c:v>41.175000000000004</c:v>
                </c:pt>
                <c:pt idx="8052">
                  <c:v>41.175000000000004</c:v>
                </c:pt>
                <c:pt idx="8053">
                  <c:v>41.175000000000004</c:v>
                </c:pt>
                <c:pt idx="8054">
                  <c:v>41.175000000000004</c:v>
                </c:pt>
                <c:pt idx="8055">
                  <c:v>41.175000000000004</c:v>
                </c:pt>
                <c:pt idx="8056">
                  <c:v>41.175000000000004</c:v>
                </c:pt>
                <c:pt idx="8057">
                  <c:v>41.175000000000004</c:v>
                </c:pt>
                <c:pt idx="8058">
                  <c:v>41.175000000000004</c:v>
                </c:pt>
                <c:pt idx="8059">
                  <c:v>41.175000000000004</c:v>
                </c:pt>
                <c:pt idx="8060">
                  <c:v>41.175000000000004</c:v>
                </c:pt>
                <c:pt idx="8061">
                  <c:v>41.175000000000004</c:v>
                </c:pt>
                <c:pt idx="8062">
                  <c:v>41.175000000000004</c:v>
                </c:pt>
                <c:pt idx="8063">
                  <c:v>41.175000000000004</c:v>
                </c:pt>
                <c:pt idx="8064">
                  <c:v>41.175000000000004</c:v>
                </c:pt>
                <c:pt idx="8065">
                  <c:v>41.175000000000004</c:v>
                </c:pt>
                <c:pt idx="8066">
                  <c:v>41.175000000000004</c:v>
                </c:pt>
                <c:pt idx="8067">
                  <c:v>41.175000000000004</c:v>
                </c:pt>
                <c:pt idx="8068">
                  <c:v>41.175000000000004</c:v>
                </c:pt>
                <c:pt idx="8069">
                  <c:v>41.175000000000004</c:v>
                </c:pt>
                <c:pt idx="8070">
                  <c:v>41.175000000000004</c:v>
                </c:pt>
                <c:pt idx="8071">
                  <c:v>41.175000000000004</c:v>
                </c:pt>
                <c:pt idx="8072">
                  <c:v>41.175000000000004</c:v>
                </c:pt>
                <c:pt idx="8073">
                  <c:v>41.175000000000004</c:v>
                </c:pt>
                <c:pt idx="8074">
                  <c:v>41.175000000000004</c:v>
                </c:pt>
                <c:pt idx="8075">
                  <c:v>41.175000000000004</c:v>
                </c:pt>
                <c:pt idx="8076">
                  <c:v>41.175000000000004</c:v>
                </c:pt>
                <c:pt idx="8077">
                  <c:v>41.175000000000004</c:v>
                </c:pt>
                <c:pt idx="8078">
                  <c:v>41.175000000000004</c:v>
                </c:pt>
                <c:pt idx="8079">
                  <c:v>41.175000000000004</c:v>
                </c:pt>
                <c:pt idx="8080">
                  <c:v>41.175000000000004</c:v>
                </c:pt>
                <c:pt idx="8081">
                  <c:v>41.175000000000004</c:v>
                </c:pt>
                <c:pt idx="8082">
                  <c:v>41.175000000000004</c:v>
                </c:pt>
                <c:pt idx="8083">
                  <c:v>41.175000000000004</c:v>
                </c:pt>
                <c:pt idx="8084">
                  <c:v>41.175000000000004</c:v>
                </c:pt>
                <c:pt idx="8085">
                  <c:v>41.175000000000004</c:v>
                </c:pt>
                <c:pt idx="8086">
                  <c:v>41.175000000000004</c:v>
                </c:pt>
                <c:pt idx="8087">
                  <c:v>41.175000000000004</c:v>
                </c:pt>
                <c:pt idx="8088">
                  <c:v>41.175000000000004</c:v>
                </c:pt>
                <c:pt idx="8089">
                  <c:v>41.175000000000004</c:v>
                </c:pt>
                <c:pt idx="8090">
                  <c:v>41.175000000000004</c:v>
                </c:pt>
                <c:pt idx="8091">
                  <c:v>41.175000000000004</c:v>
                </c:pt>
                <c:pt idx="8092">
                  <c:v>41.175000000000004</c:v>
                </c:pt>
                <c:pt idx="8093">
                  <c:v>41.175000000000004</c:v>
                </c:pt>
                <c:pt idx="8094">
                  <c:v>41.175000000000004</c:v>
                </c:pt>
                <c:pt idx="8095">
                  <c:v>41.175000000000004</c:v>
                </c:pt>
                <c:pt idx="8096">
                  <c:v>41.175000000000004</c:v>
                </c:pt>
                <c:pt idx="8097">
                  <c:v>41.175000000000004</c:v>
                </c:pt>
                <c:pt idx="8098">
                  <c:v>41.175000000000004</c:v>
                </c:pt>
                <c:pt idx="8099">
                  <c:v>41.175000000000004</c:v>
                </c:pt>
                <c:pt idx="8100">
                  <c:v>41.175000000000004</c:v>
                </c:pt>
                <c:pt idx="8101">
                  <c:v>41.175000000000004</c:v>
                </c:pt>
                <c:pt idx="8102">
                  <c:v>41.175000000000004</c:v>
                </c:pt>
                <c:pt idx="8103">
                  <c:v>41.175000000000004</c:v>
                </c:pt>
                <c:pt idx="8104">
                  <c:v>41.4161</c:v>
                </c:pt>
                <c:pt idx="8105">
                  <c:v>41.4161</c:v>
                </c:pt>
                <c:pt idx="8106">
                  <c:v>41.4161</c:v>
                </c:pt>
                <c:pt idx="8107">
                  <c:v>41.4161</c:v>
                </c:pt>
                <c:pt idx="8108">
                  <c:v>41.4161</c:v>
                </c:pt>
                <c:pt idx="8109">
                  <c:v>41.4161</c:v>
                </c:pt>
                <c:pt idx="8110">
                  <c:v>41.4161</c:v>
                </c:pt>
                <c:pt idx="8111">
                  <c:v>41.4161</c:v>
                </c:pt>
                <c:pt idx="8112">
                  <c:v>41.4161</c:v>
                </c:pt>
                <c:pt idx="8113">
                  <c:v>41.4161</c:v>
                </c:pt>
                <c:pt idx="8114">
                  <c:v>41.4161</c:v>
                </c:pt>
                <c:pt idx="8115">
                  <c:v>41.4161</c:v>
                </c:pt>
                <c:pt idx="8116">
                  <c:v>41.4161</c:v>
                </c:pt>
                <c:pt idx="8117">
                  <c:v>41.4161</c:v>
                </c:pt>
                <c:pt idx="8118">
                  <c:v>41.4161</c:v>
                </c:pt>
                <c:pt idx="8119">
                  <c:v>41.4161</c:v>
                </c:pt>
                <c:pt idx="8120">
                  <c:v>41.4161</c:v>
                </c:pt>
                <c:pt idx="8121">
                  <c:v>41.4161</c:v>
                </c:pt>
                <c:pt idx="8122">
                  <c:v>41.4161</c:v>
                </c:pt>
                <c:pt idx="8123">
                  <c:v>41.4161</c:v>
                </c:pt>
                <c:pt idx="8124">
                  <c:v>41.4161</c:v>
                </c:pt>
                <c:pt idx="8125">
                  <c:v>41.4161</c:v>
                </c:pt>
                <c:pt idx="8126">
                  <c:v>41.4161</c:v>
                </c:pt>
                <c:pt idx="8127">
                  <c:v>41.4161</c:v>
                </c:pt>
                <c:pt idx="8128">
                  <c:v>41.4161</c:v>
                </c:pt>
                <c:pt idx="8129">
                  <c:v>41.4161</c:v>
                </c:pt>
                <c:pt idx="8130">
                  <c:v>41.4161</c:v>
                </c:pt>
                <c:pt idx="8131">
                  <c:v>41.4161</c:v>
                </c:pt>
                <c:pt idx="8132">
                  <c:v>41.4161</c:v>
                </c:pt>
                <c:pt idx="8133">
                  <c:v>41.4161</c:v>
                </c:pt>
                <c:pt idx="8134">
                  <c:v>41.4161</c:v>
                </c:pt>
                <c:pt idx="8135">
                  <c:v>41.4161</c:v>
                </c:pt>
                <c:pt idx="8136">
                  <c:v>41.4161</c:v>
                </c:pt>
                <c:pt idx="8137">
                  <c:v>41.519300000000001</c:v>
                </c:pt>
                <c:pt idx="8138">
                  <c:v>41.519300000000001</c:v>
                </c:pt>
                <c:pt idx="8139">
                  <c:v>41.519300000000001</c:v>
                </c:pt>
                <c:pt idx="8140">
                  <c:v>41.519300000000001</c:v>
                </c:pt>
                <c:pt idx="8141">
                  <c:v>41.519300000000001</c:v>
                </c:pt>
                <c:pt idx="8142">
                  <c:v>41.519300000000001</c:v>
                </c:pt>
                <c:pt idx="8143">
                  <c:v>41.519300000000001</c:v>
                </c:pt>
                <c:pt idx="8144">
                  <c:v>41.519300000000001</c:v>
                </c:pt>
                <c:pt idx="8145">
                  <c:v>41.519300000000001</c:v>
                </c:pt>
                <c:pt idx="8146">
                  <c:v>41.519300000000001</c:v>
                </c:pt>
                <c:pt idx="8147">
                  <c:v>41.519300000000001</c:v>
                </c:pt>
                <c:pt idx="8148">
                  <c:v>41.519300000000001</c:v>
                </c:pt>
                <c:pt idx="8149">
                  <c:v>41.519300000000001</c:v>
                </c:pt>
                <c:pt idx="8150">
                  <c:v>41.519300000000001</c:v>
                </c:pt>
                <c:pt idx="8151">
                  <c:v>41.519300000000001</c:v>
                </c:pt>
                <c:pt idx="8152">
                  <c:v>41.519300000000001</c:v>
                </c:pt>
                <c:pt idx="8153">
                  <c:v>41.519300000000001</c:v>
                </c:pt>
                <c:pt idx="8154">
                  <c:v>41.519300000000001</c:v>
                </c:pt>
                <c:pt idx="8155">
                  <c:v>41.519300000000001</c:v>
                </c:pt>
                <c:pt idx="8156">
                  <c:v>41.519300000000001</c:v>
                </c:pt>
                <c:pt idx="8157">
                  <c:v>41.519300000000001</c:v>
                </c:pt>
                <c:pt idx="8158">
                  <c:v>41.519300000000001</c:v>
                </c:pt>
                <c:pt idx="8159">
                  <c:v>41.519300000000001</c:v>
                </c:pt>
                <c:pt idx="8160">
                  <c:v>41.519300000000001</c:v>
                </c:pt>
                <c:pt idx="8161">
                  <c:v>41.519300000000001</c:v>
                </c:pt>
                <c:pt idx="8162">
                  <c:v>41.519300000000001</c:v>
                </c:pt>
                <c:pt idx="8163">
                  <c:v>41.519300000000001</c:v>
                </c:pt>
                <c:pt idx="8164">
                  <c:v>41.519300000000001</c:v>
                </c:pt>
                <c:pt idx="8165">
                  <c:v>41.519300000000001</c:v>
                </c:pt>
                <c:pt idx="8166">
                  <c:v>41.519300000000001</c:v>
                </c:pt>
                <c:pt idx="8167">
                  <c:v>41.519300000000001</c:v>
                </c:pt>
                <c:pt idx="8168">
                  <c:v>41.519300000000001</c:v>
                </c:pt>
                <c:pt idx="8169">
                  <c:v>41.519300000000001</c:v>
                </c:pt>
                <c:pt idx="8170">
                  <c:v>41.519300000000001</c:v>
                </c:pt>
                <c:pt idx="8171">
                  <c:v>41.519300000000001</c:v>
                </c:pt>
                <c:pt idx="8172">
                  <c:v>41.519300000000001</c:v>
                </c:pt>
                <c:pt idx="8173">
                  <c:v>41.519300000000001</c:v>
                </c:pt>
                <c:pt idx="8174">
                  <c:v>41.519300000000001</c:v>
                </c:pt>
                <c:pt idx="8175">
                  <c:v>41.519300000000001</c:v>
                </c:pt>
                <c:pt idx="8176">
                  <c:v>41.519300000000001</c:v>
                </c:pt>
                <c:pt idx="8177">
                  <c:v>41.519300000000001</c:v>
                </c:pt>
                <c:pt idx="8178">
                  <c:v>41.519300000000001</c:v>
                </c:pt>
                <c:pt idx="8179">
                  <c:v>41.519300000000001</c:v>
                </c:pt>
                <c:pt idx="8180">
                  <c:v>41.519300000000001</c:v>
                </c:pt>
                <c:pt idx="8181">
                  <c:v>41.519300000000001</c:v>
                </c:pt>
                <c:pt idx="8182">
                  <c:v>41.519300000000001</c:v>
                </c:pt>
                <c:pt idx="8183">
                  <c:v>41.519300000000001</c:v>
                </c:pt>
                <c:pt idx="8184">
                  <c:v>41.519300000000001</c:v>
                </c:pt>
                <c:pt idx="8185">
                  <c:v>41.519300000000001</c:v>
                </c:pt>
                <c:pt idx="8186">
                  <c:v>41.519300000000001</c:v>
                </c:pt>
                <c:pt idx="8187">
                  <c:v>41.519300000000001</c:v>
                </c:pt>
                <c:pt idx="8188">
                  <c:v>41.519300000000001</c:v>
                </c:pt>
                <c:pt idx="8189">
                  <c:v>41.519300000000001</c:v>
                </c:pt>
                <c:pt idx="8190">
                  <c:v>41.519300000000001</c:v>
                </c:pt>
                <c:pt idx="8191">
                  <c:v>41.519300000000001</c:v>
                </c:pt>
                <c:pt idx="8192">
                  <c:v>41.519300000000001</c:v>
                </c:pt>
                <c:pt idx="8193">
                  <c:v>41.519300000000001</c:v>
                </c:pt>
                <c:pt idx="8194">
                  <c:v>41.519300000000001</c:v>
                </c:pt>
                <c:pt idx="8195">
                  <c:v>41.519300000000001</c:v>
                </c:pt>
                <c:pt idx="8196">
                  <c:v>41.519300000000001</c:v>
                </c:pt>
                <c:pt idx="8197">
                  <c:v>41.519300000000001</c:v>
                </c:pt>
                <c:pt idx="8198">
                  <c:v>41.519300000000001</c:v>
                </c:pt>
                <c:pt idx="8199">
                  <c:v>41.519300000000001</c:v>
                </c:pt>
                <c:pt idx="8200">
                  <c:v>41.519300000000001</c:v>
                </c:pt>
                <c:pt idx="8201">
                  <c:v>41.519300000000001</c:v>
                </c:pt>
                <c:pt idx="8202">
                  <c:v>41.519300000000001</c:v>
                </c:pt>
                <c:pt idx="8203">
                  <c:v>41.519300000000001</c:v>
                </c:pt>
                <c:pt idx="8204">
                  <c:v>41.519300000000001</c:v>
                </c:pt>
                <c:pt idx="8205">
                  <c:v>41.519300000000001</c:v>
                </c:pt>
                <c:pt idx="8206">
                  <c:v>41.519300000000001</c:v>
                </c:pt>
                <c:pt idx="8207">
                  <c:v>41.519300000000001</c:v>
                </c:pt>
                <c:pt idx="8208">
                  <c:v>41.519300000000001</c:v>
                </c:pt>
                <c:pt idx="8209">
                  <c:v>41.519300000000001</c:v>
                </c:pt>
                <c:pt idx="8210">
                  <c:v>41.519300000000001</c:v>
                </c:pt>
                <c:pt idx="8211">
                  <c:v>41.519300000000001</c:v>
                </c:pt>
                <c:pt idx="8212">
                  <c:v>41.519300000000001</c:v>
                </c:pt>
                <c:pt idx="8213">
                  <c:v>41.519300000000001</c:v>
                </c:pt>
                <c:pt idx="8214">
                  <c:v>41.519300000000001</c:v>
                </c:pt>
                <c:pt idx="8215">
                  <c:v>41.519300000000001</c:v>
                </c:pt>
                <c:pt idx="8216">
                  <c:v>41.519300000000001</c:v>
                </c:pt>
                <c:pt idx="8217">
                  <c:v>41.519300000000001</c:v>
                </c:pt>
                <c:pt idx="8218">
                  <c:v>41.519300000000001</c:v>
                </c:pt>
                <c:pt idx="8219">
                  <c:v>41.519300000000001</c:v>
                </c:pt>
                <c:pt idx="8220">
                  <c:v>41.519300000000001</c:v>
                </c:pt>
                <c:pt idx="8221">
                  <c:v>41.519300000000001</c:v>
                </c:pt>
                <c:pt idx="8222">
                  <c:v>41.519300000000001</c:v>
                </c:pt>
                <c:pt idx="8223">
                  <c:v>41.519300000000001</c:v>
                </c:pt>
                <c:pt idx="8224">
                  <c:v>41.519300000000001</c:v>
                </c:pt>
                <c:pt idx="8225">
                  <c:v>41.519300000000001</c:v>
                </c:pt>
                <c:pt idx="8226">
                  <c:v>41.519300000000001</c:v>
                </c:pt>
                <c:pt idx="8227">
                  <c:v>41.519300000000001</c:v>
                </c:pt>
                <c:pt idx="8228">
                  <c:v>41.519300000000001</c:v>
                </c:pt>
                <c:pt idx="8229">
                  <c:v>41.519300000000001</c:v>
                </c:pt>
                <c:pt idx="8230">
                  <c:v>41.519300000000001</c:v>
                </c:pt>
                <c:pt idx="8231">
                  <c:v>41.519300000000001</c:v>
                </c:pt>
                <c:pt idx="8232">
                  <c:v>41.519300000000001</c:v>
                </c:pt>
                <c:pt idx="8233">
                  <c:v>41.519300000000001</c:v>
                </c:pt>
                <c:pt idx="8234">
                  <c:v>41.519300000000001</c:v>
                </c:pt>
                <c:pt idx="8235">
                  <c:v>41.519300000000001</c:v>
                </c:pt>
                <c:pt idx="8236">
                  <c:v>41.519300000000001</c:v>
                </c:pt>
                <c:pt idx="8237">
                  <c:v>41.519300000000001</c:v>
                </c:pt>
                <c:pt idx="8238">
                  <c:v>41.519300000000001</c:v>
                </c:pt>
                <c:pt idx="8239">
                  <c:v>41.519300000000001</c:v>
                </c:pt>
                <c:pt idx="8240">
                  <c:v>41.519300000000001</c:v>
                </c:pt>
                <c:pt idx="8241">
                  <c:v>41.519300000000001</c:v>
                </c:pt>
                <c:pt idx="8242">
                  <c:v>41.519300000000001</c:v>
                </c:pt>
                <c:pt idx="8243">
                  <c:v>41.519300000000001</c:v>
                </c:pt>
                <c:pt idx="8244">
                  <c:v>41.519300000000001</c:v>
                </c:pt>
                <c:pt idx="8245">
                  <c:v>41.519300000000001</c:v>
                </c:pt>
                <c:pt idx="8246">
                  <c:v>41.519300000000001</c:v>
                </c:pt>
                <c:pt idx="8247">
                  <c:v>41.519300000000001</c:v>
                </c:pt>
                <c:pt idx="8248">
                  <c:v>41.519300000000001</c:v>
                </c:pt>
                <c:pt idx="8249">
                  <c:v>41.519300000000001</c:v>
                </c:pt>
                <c:pt idx="8250">
                  <c:v>41.519300000000001</c:v>
                </c:pt>
                <c:pt idx="8251">
                  <c:v>41.519300000000001</c:v>
                </c:pt>
                <c:pt idx="8252">
                  <c:v>41.519300000000001</c:v>
                </c:pt>
                <c:pt idx="8253">
                  <c:v>41.519300000000001</c:v>
                </c:pt>
                <c:pt idx="8254">
                  <c:v>41.519300000000001</c:v>
                </c:pt>
                <c:pt idx="8255">
                  <c:v>41.519300000000001</c:v>
                </c:pt>
                <c:pt idx="8256">
                  <c:v>41.519300000000001</c:v>
                </c:pt>
                <c:pt idx="8257">
                  <c:v>41.519300000000001</c:v>
                </c:pt>
                <c:pt idx="8258">
                  <c:v>41.519300000000001</c:v>
                </c:pt>
                <c:pt idx="8259">
                  <c:v>41.519300000000001</c:v>
                </c:pt>
                <c:pt idx="8260">
                  <c:v>41.519300000000001</c:v>
                </c:pt>
                <c:pt idx="8261">
                  <c:v>41.519300000000001</c:v>
                </c:pt>
                <c:pt idx="8262">
                  <c:v>41.519300000000001</c:v>
                </c:pt>
                <c:pt idx="8263">
                  <c:v>41.519300000000001</c:v>
                </c:pt>
                <c:pt idx="8264">
                  <c:v>41.519300000000001</c:v>
                </c:pt>
                <c:pt idx="8265">
                  <c:v>41.519300000000001</c:v>
                </c:pt>
                <c:pt idx="8266">
                  <c:v>41.519300000000001</c:v>
                </c:pt>
                <c:pt idx="8267">
                  <c:v>41.519300000000001</c:v>
                </c:pt>
                <c:pt idx="8268">
                  <c:v>41.519300000000001</c:v>
                </c:pt>
                <c:pt idx="8269">
                  <c:v>41.636699999999998</c:v>
                </c:pt>
                <c:pt idx="8270">
                  <c:v>41.824199999999998</c:v>
                </c:pt>
                <c:pt idx="8271">
                  <c:v>41.824199999999998</c:v>
                </c:pt>
                <c:pt idx="8272">
                  <c:v>41.824199999999998</c:v>
                </c:pt>
                <c:pt idx="8273">
                  <c:v>41.824199999999998</c:v>
                </c:pt>
                <c:pt idx="8274">
                  <c:v>41.824199999999998</c:v>
                </c:pt>
                <c:pt idx="8275">
                  <c:v>41.824199999999998</c:v>
                </c:pt>
                <c:pt idx="8276">
                  <c:v>41.824199999999998</c:v>
                </c:pt>
                <c:pt idx="8277">
                  <c:v>41.824199999999998</c:v>
                </c:pt>
                <c:pt idx="8278">
                  <c:v>41.824199999999998</c:v>
                </c:pt>
                <c:pt idx="8279">
                  <c:v>41.824199999999998</c:v>
                </c:pt>
                <c:pt idx="8280">
                  <c:v>41.824199999999998</c:v>
                </c:pt>
                <c:pt idx="8281">
                  <c:v>41.824199999999998</c:v>
                </c:pt>
                <c:pt idx="8282">
                  <c:v>41.824199999999998</c:v>
                </c:pt>
                <c:pt idx="8283">
                  <c:v>41.824199999999998</c:v>
                </c:pt>
                <c:pt idx="8284">
                  <c:v>41.824199999999998</c:v>
                </c:pt>
                <c:pt idx="8285">
                  <c:v>41.824199999999998</c:v>
                </c:pt>
                <c:pt idx="8286">
                  <c:v>41.824199999999998</c:v>
                </c:pt>
                <c:pt idx="8287">
                  <c:v>41.824199999999998</c:v>
                </c:pt>
                <c:pt idx="8288">
                  <c:v>41.824199999999998</c:v>
                </c:pt>
                <c:pt idx="8289">
                  <c:v>41.824199999999998</c:v>
                </c:pt>
                <c:pt idx="8290">
                  <c:v>41.824199999999998</c:v>
                </c:pt>
                <c:pt idx="8291">
                  <c:v>41.824199999999998</c:v>
                </c:pt>
                <c:pt idx="8292">
                  <c:v>41.824199999999998</c:v>
                </c:pt>
                <c:pt idx="8293">
                  <c:v>41.824199999999998</c:v>
                </c:pt>
                <c:pt idx="8294">
                  <c:v>41.824199999999998</c:v>
                </c:pt>
                <c:pt idx="8295">
                  <c:v>41.824199999999998</c:v>
                </c:pt>
                <c:pt idx="8296">
                  <c:v>41.824199999999998</c:v>
                </c:pt>
                <c:pt idx="8297">
                  <c:v>41.824199999999998</c:v>
                </c:pt>
                <c:pt idx="8298">
                  <c:v>41.824199999999998</c:v>
                </c:pt>
                <c:pt idx="8299">
                  <c:v>41.824199999999998</c:v>
                </c:pt>
                <c:pt idx="8300">
                  <c:v>41.824199999999998</c:v>
                </c:pt>
                <c:pt idx="8301">
                  <c:v>41.877200000000002</c:v>
                </c:pt>
                <c:pt idx="8302">
                  <c:v>41.877200000000002</c:v>
                </c:pt>
                <c:pt idx="8303">
                  <c:v>41.877200000000002</c:v>
                </c:pt>
                <c:pt idx="8304">
                  <c:v>41.877200000000002</c:v>
                </c:pt>
                <c:pt idx="8305">
                  <c:v>41.877200000000002</c:v>
                </c:pt>
                <c:pt idx="8306">
                  <c:v>41.877200000000002</c:v>
                </c:pt>
                <c:pt idx="8307">
                  <c:v>41.877200000000002</c:v>
                </c:pt>
                <c:pt idx="8308">
                  <c:v>41.877200000000002</c:v>
                </c:pt>
                <c:pt idx="8309">
                  <c:v>41.877200000000002</c:v>
                </c:pt>
                <c:pt idx="8310">
                  <c:v>41.877200000000002</c:v>
                </c:pt>
                <c:pt idx="8311">
                  <c:v>41.877200000000002</c:v>
                </c:pt>
                <c:pt idx="8312">
                  <c:v>41.877200000000002</c:v>
                </c:pt>
                <c:pt idx="8313">
                  <c:v>41.877200000000002</c:v>
                </c:pt>
                <c:pt idx="8314">
                  <c:v>41.877200000000002</c:v>
                </c:pt>
                <c:pt idx="8315">
                  <c:v>41.877200000000002</c:v>
                </c:pt>
                <c:pt idx="8316">
                  <c:v>41.877200000000002</c:v>
                </c:pt>
                <c:pt idx="8317">
                  <c:v>41.877200000000002</c:v>
                </c:pt>
                <c:pt idx="8318">
                  <c:v>41.877200000000002</c:v>
                </c:pt>
                <c:pt idx="8319">
                  <c:v>41.877200000000002</c:v>
                </c:pt>
                <c:pt idx="8320">
                  <c:v>41.877200000000002</c:v>
                </c:pt>
                <c:pt idx="8321">
                  <c:v>41.877200000000002</c:v>
                </c:pt>
                <c:pt idx="8322">
                  <c:v>41.877200000000002</c:v>
                </c:pt>
                <c:pt idx="8323">
                  <c:v>41.877200000000002</c:v>
                </c:pt>
                <c:pt idx="8324">
                  <c:v>41.877200000000002</c:v>
                </c:pt>
                <c:pt idx="8325">
                  <c:v>41.877200000000002</c:v>
                </c:pt>
                <c:pt idx="8326">
                  <c:v>41.877200000000002</c:v>
                </c:pt>
                <c:pt idx="8327">
                  <c:v>41.877200000000002</c:v>
                </c:pt>
                <c:pt idx="8328">
                  <c:v>41.877200000000002</c:v>
                </c:pt>
                <c:pt idx="8329">
                  <c:v>41.877200000000002</c:v>
                </c:pt>
                <c:pt idx="8330">
                  <c:v>41.877200000000002</c:v>
                </c:pt>
                <c:pt idx="8331">
                  <c:v>41.877200000000002</c:v>
                </c:pt>
                <c:pt idx="8332">
                  <c:v>41.877200000000002</c:v>
                </c:pt>
                <c:pt idx="8333">
                  <c:v>41.931799999999996</c:v>
                </c:pt>
                <c:pt idx="8334">
                  <c:v>41.931799999999996</c:v>
                </c:pt>
                <c:pt idx="8335">
                  <c:v>41.931799999999996</c:v>
                </c:pt>
                <c:pt idx="8336">
                  <c:v>41.931799999999996</c:v>
                </c:pt>
                <c:pt idx="8337">
                  <c:v>41.931799999999996</c:v>
                </c:pt>
                <c:pt idx="8338">
                  <c:v>41.931799999999996</c:v>
                </c:pt>
                <c:pt idx="8339">
                  <c:v>41.931799999999996</c:v>
                </c:pt>
                <c:pt idx="8340">
                  <c:v>41.931799999999996</c:v>
                </c:pt>
                <c:pt idx="8341">
                  <c:v>41.931799999999996</c:v>
                </c:pt>
                <c:pt idx="8342">
                  <c:v>41.931799999999996</c:v>
                </c:pt>
                <c:pt idx="8343">
                  <c:v>41.931799999999996</c:v>
                </c:pt>
                <c:pt idx="8344">
                  <c:v>41.931799999999996</c:v>
                </c:pt>
                <c:pt idx="8345">
                  <c:v>41.931799999999996</c:v>
                </c:pt>
                <c:pt idx="8346">
                  <c:v>41.931799999999996</c:v>
                </c:pt>
                <c:pt idx="8347">
                  <c:v>41.931799999999996</c:v>
                </c:pt>
                <c:pt idx="8348">
                  <c:v>41.931799999999996</c:v>
                </c:pt>
                <c:pt idx="8349">
                  <c:v>41.931799999999996</c:v>
                </c:pt>
                <c:pt idx="8350">
                  <c:v>41.931799999999996</c:v>
                </c:pt>
                <c:pt idx="8351">
                  <c:v>41.931799999999996</c:v>
                </c:pt>
                <c:pt idx="8352">
                  <c:v>41.931799999999996</c:v>
                </c:pt>
                <c:pt idx="8353">
                  <c:v>41.931799999999996</c:v>
                </c:pt>
                <c:pt idx="8354">
                  <c:v>41.931799999999996</c:v>
                </c:pt>
                <c:pt idx="8355">
                  <c:v>41.931799999999996</c:v>
                </c:pt>
                <c:pt idx="8356">
                  <c:v>41.931799999999996</c:v>
                </c:pt>
                <c:pt idx="8357">
                  <c:v>41.931799999999996</c:v>
                </c:pt>
                <c:pt idx="8358">
                  <c:v>41.931799999999996</c:v>
                </c:pt>
                <c:pt idx="8359">
                  <c:v>41.931799999999996</c:v>
                </c:pt>
                <c:pt idx="8360">
                  <c:v>41.931799999999996</c:v>
                </c:pt>
                <c:pt idx="8361">
                  <c:v>41.931799999999996</c:v>
                </c:pt>
                <c:pt idx="8362">
                  <c:v>41.931799999999996</c:v>
                </c:pt>
                <c:pt idx="8363">
                  <c:v>41.931799999999996</c:v>
                </c:pt>
                <c:pt idx="8364">
                  <c:v>41.931799999999996</c:v>
                </c:pt>
                <c:pt idx="8365">
                  <c:v>41.931799999999996</c:v>
                </c:pt>
                <c:pt idx="8366">
                  <c:v>41.931799999999996</c:v>
                </c:pt>
                <c:pt idx="8367">
                  <c:v>41.931799999999996</c:v>
                </c:pt>
                <c:pt idx="8368">
                  <c:v>41.931799999999996</c:v>
                </c:pt>
                <c:pt idx="8369">
                  <c:v>41.931799999999996</c:v>
                </c:pt>
                <c:pt idx="8370">
                  <c:v>41.931799999999996</c:v>
                </c:pt>
                <c:pt idx="8371">
                  <c:v>41.931799999999996</c:v>
                </c:pt>
                <c:pt idx="8372">
                  <c:v>41.931799999999996</c:v>
                </c:pt>
                <c:pt idx="8373">
                  <c:v>41.931799999999996</c:v>
                </c:pt>
                <c:pt idx="8374">
                  <c:v>41.931799999999996</c:v>
                </c:pt>
                <c:pt idx="8375">
                  <c:v>41.931799999999996</c:v>
                </c:pt>
                <c:pt idx="8376">
                  <c:v>41.931799999999996</c:v>
                </c:pt>
                <c:pt idx="8377">
                  <c:v>41.931799999999996</c:v>
                </c:pt>
                <c:pt idx="8378">
                  <c:v>41.931799999999996</c:v>
                </c:pt>
                <c:pt idx="8379">
                  <c:v>41.931799999999996</c:v>
                </c:pt>
                <c:pt idx="8380">
                  <c:v>41.931799999999996</c:v>
                </c:pt>
                <c:pt idx="8381">
                  <c:v>41.931799999999996</c:v>
                </c:pt>
                <c:pt idx="8382">
                  <c:v>41.931799999999996</c:v>
                </c:pt>
                <c:pt idx="8383">
                  <c:v>41.931799999999996</c:v>
                </c:pt>
                <c:pt idx="8384">
                  <c:v>41.931799999999996</c:v>
                </c:pt>
                <c:pt idx="8385">
                  <c:v>41.931799999999996</c:v>
                </c:pt>
                <c:pt idx="8386">
                  <c:v>41.931799999999996</c:v>
                </c:pt>
                <c:pt idx="8387">
                  <c:v>41.931799999999996</c:v>
                </c:pt>
                <c:pt idx="8388">
                  <c:v>41.931799999999996</c:v>
                </c:pt>
                <c:pt idx="8389">
                  <c:v>41.931799999999996</c:v>
                </c:pt>
                <c:pt idx="8390">
                  <c:v>41.931799999999996</c:v>
                </c:pt>
                <c:pt idx="8391">
                  <c:v>41.931799999999996</c:v>
                </c:pt>
                <c:pt idx="8392">
                  <c:v>41.931799999999996</c:v>
                </c:pt>
                <c:pt idx="8393">
                  <c:v>41.931799999999996</c:v>
                </c:pt>
                <c:pt idx="8394">
                  <c:v>41.931799999999996</c:v>
                </c:pt>
                <c:pt idx="8395">
                  <c:v>41.931799999999996</c:v>
                </c:pt>
                <c:pt idx="8396">
                  <c:v>41.931799999999996</c:v>
                </c:pt>
                <c:pt idx="8397">
                  <c:v>41.931799999999996</c:v>
                </c:pt>
                <c:pt idx="8398">
                  <c:v>41.931799999999996</c:v>
                </c:pt>
                <c:pt idx="8399">
                  <c:v>41.931799999999996</c:v>
                </c:pt>
                <c:pt idx="8400">
                  <c:v>41.931799999999996</c:v>
                </c:pt>
                <c:pt idx="8401">
                  <c:v>41.931799999999996</c:v>
                </c:pt>
                <c:pt idx="8402">
                  <c:v>41.931799999999996</c:v>
                </c:pt>
                <c:pt idx="8403">
                  <c:v>41.931799999999996</c:v>
                </c:pt>
                <c:pt idx="8404">
                  <c:v>41.931799999999996</c:v>
                </c:pt>
                <c:pt idx="8405">
                  <c:v>41.931799999999996</c:v>
                </c:pt>
                <c:pt idx="8406">
                  <c:v>41.987900000000003</c:v>
                </c:pt>
                <c:pt idx="8407">
                  <c:v>41.987900000000003</c:v>
                </c:pt>
                <c:pt idx="8408">
                  <c:v>42.168599999999998</c:v>
                </c:pt>
                <c:pt idx="8409">
                  <c:v>42.168599999999998</c:v>
                </c:pt>
                <c:pt idx="8410">
                  <c:v>42.168599999999998</c:v>
                </c:pt>
                <c:pt idx="8411">
                  <c:v>42.168599999999998</c:v>
                </c:pt>
                <c:pt idx="8412">
                  <c:v>42.168599999999998</c:v>
                </c:pt>
                <c:pt idx="8413">
                  <c:v>42.168599999999998</c:v>
                </c:pt>
                <c:pt idx="8414">
                  <c:v>42.168599999999998</c:v>
                </c:pt>
                <c:pt idx="8415">
                  <c:v>42.168599999999998</c:v>
                </c:pt>
                <c:pt idx="8416">
                  <c:v>42.168599999999998</c:v>
                </c:pt>
                <c:pt idx="8417">
                  <c:v>42.168599999999998</c:v>
                </c:pt>
                <c:pt idx="8418">
                  <c:v>42.168599999999998</c:v>
                </c:pt>
                <c:pt idx="8419">
                  <c:v>42.168599999999998</c:v>
                </c:pt>
                <c:pt idx="8420">
                  <c:v>42.168599999999998</c:v>
                </c:pt>
                <c:pt idx="8421">
                  <c:v>42.168599999999998</c:v>
                </c:pt>
                <c:pt idx="8422">
                  <c:v>42.168599999999998</c:v>
                </c:pt>
                <c:pt idx="8423">
                  <c:v>42.168599999999998</c:v>
                </c:pt>
                <c:pt idx="8424">
                  <c:v>42.168599999999998</c:v>
                </c:pt>
                <c:pt idx="8425">
                  <c:v>42.168599999999998</c:v>
                </c:pt>
                <c:pt idx="8426">
                  <c:v>42.168599999999998</c:v>
                </c:pt>
                <c:pt idx="8427">
                  <c:v>42.168599999999998</c:v>
                </c:pt>
                <c:pt idx="8428">
                  <c:v>42.168599999999998</c:v>
                </c:pt>
                <c:pt idx="8429">
                  <c:v>42.168599999999998</c:v>
                </c:pt>
                <c:pt idx="8430">
                  <c:v>42.168599999999998</c:v>
                </c:pt>
                <c:pt idx="8431">
                  <c:v>42.168599999999998</c:v>
                </c:pt>
                <c:pt idx="8432">
                  <c:v>42.168599999999998</c:v>
                </c:pt>
                <c:pt idx="8433">
                  <c:v>42.2699</c:v>
                </c:pt>
                <c:pt idx="8434">
                  <c:v>42.2699</c:v>
                </c:pt>
                <c:pt idx="8435">
                  <c:v>42.2699</c:v>
                </c:pt>
                <c:pt idx="8436">
                  <c:v>42.2699</c:v>
                </c:pt>
                <c:pt idx="8437">
                  <c:v>42.2699</c:v>
                </c:pt>
                <c:pt idx="8438">
                  <c:v>42.2699</c:v>
                </c:pt>
                <c:pt idx="8439">
                  <c:v>42.2699</c:v>
                </c:pt>
                <c:pt idx="8440">
                  <c:v>42.2699</c:v>
                </c:pt>
                <c:pt idx="8441">
                  <c:v>42.2699</c:v>
                </c:pt>
                <c:pt idx="8442">
                  <c:v>42.2699</c:v>
                </c:pt>
                <c:pt idx="8443">
                  <c:v>42.2699</c:v>
                </c:pt>
                <c:pt idx="8444">
                  <c:v>42.2699</c:v>
                </c:pt>
                <c:pt idx="8445">
                  <c:v>42.2699</c:v>
                </c:pt>
                <c:pt idx="8446">
                  <c:v>42.2699</c:v>
                </c:pt>
                <c:pt idx="8447">
                  <c:v>42.2699</c:v>
                </c:pt>
                <c:pt idx="8448">
                  <c:v>42.2699</c:v>
                </c:pt>
                <c:pt idx="8449">
                  <c:v>42.2699</c:v>
                </c:pt>
                <c:pt idx="8450">
                  <c:v>42.2699</c:v>
                </c:pt>
                <c:pt idx="8451">
                  <c:v>42.2699</c:v>
                </c:pt>
                <c:pt idx="8452">
                  <c:v>42.2699</c:v>
                </c:pt>
                <c:pt idx="8453">
                  <c:v>42.2699</c:v>
                </c:pt>
                <c:pt idx="8454">
                  <c:v>42.2699</c:v>
                </c:pt>
                <c:pt idx="8455">
                  <c:v>42.2699</c:v>
                </c:pt>
                <c:pt idx="8456">
                  <c:v>42.2699</c:v>
                </c:pt>
                <c:pt idx="8457">
                  <c:v>42.2699</c:v>
                </c:pt>
                <c:pt idx="8458">
                  <c:v>42.2699</c:v>
                </c:pt>
                <c:pt idx="8459">
                  <c:v>42.2699</c:v>
                </c:pt>
                <c:pt idx="8460">
                  <c:v>42.2699</c:v>
                </c:pt>
                <c:pt idx="8461">
                  <c:v>42.2699</c:v>
                </c:pt>
                <c:pt idx="8462">
                  <c:v>42.2699</c:v>
                </c:pt>
                <c:pt idx="8463">
                  <c:v>42.2699</c:v>
                </c:pt>
                <c:pt idx="8464">
                  <c:v>42.2699</c:v>
                </c:pt>
                <c:pt idx="8465">
                  <c:v>42.2699</c:v>
                </c:pt>
                <c:pt idx="8466">
                  <c:v>42.2699</c:v>
                </c:pt>
                <c:pt idx="8467">
                  <c:v>42.2699</c:v>
                </c:pt>
                <c:pt idx="8468">
                  <c:v>42.2699</c:v>
                </c:pt>
                <c:pt idx="8469">
                  <c:v>42.2699</c:v>
                </c:pt>
                <c:pt idx="8470">
                  <c:v>42.2699</c:v>
                </c:pt>
                <c:pt idx="8471">
                  <c:v>42.2699</c:v>
                </c:pt>
                <c:pt idx="8472">
                  <c:v>42.2699</c:v>
                </c:pt>
                <c:pt idx="8473">
                  <c:v>42.2699</c:v>
                </c:pt>
                <c:pt idx="8474">
                  <c:v>42.2699</c:v>
                </c:pt>
                <c:pt idx="8475">
                  <c:v>42.2699</c:v>
                </c:pt>
                <c:pt idx="8476">
                  <c:v>42.2699</c:v>
                </c:pt>
                <c:pt idx="8477">
                  <c:v>42.2699</c:v>
                </c:pt>
                <c:pt idx="8478">
                  <c:v>42.2699</c:v>
                </c:pt>
                <c:pt idx="8479">
                  <c:v>42.2699</c:v>
                </c:pt>
                <c:pt idx="8480">
                  <c:v>42.2699</c:v>
                </c:pt>
                <c:pt idx="8481">
                  <c:v>42.2699</c:v>
                </c:pt>
                <c:pt idx="8482">
                  <c:v>42.2699</c:v>
                </c:pt>
                <c:pt idx="8483">
                  <c:v>42.2699</c:v>
                </c:pt>
                <c:pt idx="8484">
                  <c:v>42.2699</c:v>
                </c:pt>
                <c:pt idx="8485">
                  <c:v>42.2699</c:v>
                </c:pt>
                <c:pt idx="8486">
                  <c:v>42.2699</c:v>
                </c:pt>
                <c:pt idx="8487">
                  <c:v>42.2699</c:v>
                </c:pt>
                <c:pt idx="8488">
                  <c:v>42.2699</c:v>
                </c:pt>
                <c:pt idx="8489">
                  <c:v>42.2699</c:v>
                </c:pt>
                <c:pt idx="8490">
                  <c:v>42.2699</c:v>
                </c:pt>
                <c:pt idx="8491">
                  <c:v>42.2699</c:v>
                </c:pt>
                <c:pt idx="8492">
                  <c:v>42.2699</c:v>
                </c:pt>
                <c:pt idx="8493">
                  <c:v>42.2699</c:v>
                </c:pt>
                <c:pt idx="8494">
                  <c:v>42.2699</c:v>
                </c:pt>
                <c:pt idx="8495">
                  <c:v>42.2699</c:v>
                </c:pt>
                <c:pt idx="8496">
                  <c:v>42.2699</c:v>
                </c:pt>
                <c:pt idx="8497">
                  <c:v>42.2699</c:v>
                </c:pt>
                <c:pt idx="8498">
                  <c:v>42.2699</c:v>
                </c:pt>
                <c:pt idx="8499">
                  <c:v>42.2699</c:v>
                </c:pt>
                <c:pt idx="8500">
                  <c:v>42.2699</c:v>
                </c:pt>
                <c:pt idx="8501">
                  <c:v>42.2699</c:v>
                </c:pt>
                <c:pt idx="8502">
                  <c:v>42.2699</c:v>
                </c:pt>
                <c:pt idx="8503">
                  <c:v>42.2699</c:v>
                </c:pt>
                <c:pt idx="8504">
                  <c:v>42.2699</c:v>
                </c:pt>
                <c:pt idx="8505">
                  <c:v>42.2699</c:v>
                </c:pt>
                <c:pt idx="8506">
                  <c:v>42.2699</c:v>
                </c:pt>
                <c:pt idx="8507">
                  <c:v>42.2699</c:v>
                </c:pt>
                <c:pt idx="8508">
                  <c:v>42.2699</c:v>
                </c:pt>
                <c:pt idx="8509">
                  <c:v>42.2699</c:v>
                </c:pt>
                <c:pt idx="8510">
                  <c:v>42.2699</c:v>
                </c:pt>
                <c:pt idx="8511">
                  <c:v>42.2699</c:v>
                </c:pt>
                <c:pt idx="8512">
                  <c:v>42.2699</c:v>
                </c:pt>
                <c:pt idx="8513">
                  <c:v>42.2699</c:v>
                </c:pt>
                <c:pt idx="8514">
                  <c:v>42.2699</c:v>
                </c:pt>
                <c:pt idx="8515">
                  <c:v>42.2699</c:v>
                </c:pt>
                <c:pt idx="8516">
                  <c:v>42.2699</c:v>
                </c:pt>
                <c:pt idx="8517">
                  <c:v>42.2699</c:v>
                </c:pt>
                <c:pt idx="8518">
                  <c:v>42.2699</c:v>
                </c:pt>
                <c:pt idx="8519">
                  <c:v>42.2699</c:v>
                </c:pt>
                <c:pt idx="8520">
                  <c:v>42.2699</c:v>
                </c:pt>
                <c:pt idx="8521">
                  <c:v>42.2699</c:v>
                </c:pt>
                <c:pt idx="8522">
                  <c:v>42.2699</c:v>
                </c:pt>
                <c:pt idx="8523">
                  <c:v>42.2699</c:v>
                </c:pt>
                <c:pt idx="8524">
                  <c:v>42.2699</c:v>
                </c:pt>
                <c:pt idx="8525">
                  <c:v>42.2699</c:v>
                </c:pt>
                <c:pt idx="8526">
                  <c:v>42.2699</c:v>
                </c:pt>
                <c:pt idx="8527">
                  <c:v>42.2699</c:v>
                </c:pt>
                <c:pt idx="8528">
                  <c:v>42.2699</c:v>
                </c:pt>
                <c:pt idx="8529">
                  <c:v>42.2699</c:v>
                </c:pt>
                <c:pt idx="8530">
                  <c:v>42.2699</c:v>
                </c:pt>
                <c:pt idx="8531">
                  <c:v>42.2699</c:v>
                </c:pt>
                <c:pt idx="8532">
                  <c:v>42.2699</c:v>
                </c:pt>
                <c:pt idx="8533">
                  <c:v>42.2699</c:v>
                </c:pt>
                <c:pt idx="8534">
                  <c:v>42.2699</c:v>
                </c:pt>
                <c:pt idx="8535">
                  <c:v>42.2699</c:v>
                </c:pt>
                <c:pt idx="8536">
                  <c:v>42.2699</c:v>
                </c:pt>
                <c:pt idx="8537">
                  <c:v>42.2699</c:v>
                </c:pt>
                <c:pt idx="8538">
                  <c:v>42.2699</c:v>
                </c:pt>
                <c:pt idx="8539">
                  <c:v>42.2699</c:v>
                </c:pt>
                <c:pt idx="8540">
                  <c:v>42.2699</c:v>
                </c:pt>
                <c:pt idx="8541">
                  <c:v>42.2699</c:v>
                </c:pt>
                <c:pt idx="8542">
                  <c:v>42.2699</c:v>
                </c:pt>
                <c:pt idx="8543">
                  <c:v>42.2699</c:v>
                </c:pt>
                <c:pt idx="8544">
                  <c:v>42.2699</c:v>
                </c:pt>
                <c:pt idx="8545">
                  <c:v>42.2699</c:v>
                </c:pt>
                <c:pt idx="8546">
                  <c:v>42.2699</c:v>
                </c:pt>
                <c:pt idx="8547">
                  <c:v>42.2699</c:v>
                </c:pt>
                <c:pt idx="8548">
                  <c:v>42.2699</c:v>
                </c:pt>
                <c:pt idx="8549">
                  <c:v>42.2699</c:v>
                </c:pt>
                <c:pt idx="8550">
                  <c:v>42.2699</c:v>
                </c:pt>
                <c:pt idx="8551">
                  <c:v>42.2699</c:v>
                </c:pt>
                <c:pt idx="8552">
                  <c:v>42.2699</c:v>
                </c:pt>
                <c:pt idx="8553">
                  <c:v>42.2699</c:v>
                </c:pt>
                <c:pt idx="8554">
                  <c:v>42.2699</c:v>
                </c:pt>
                <c:pt idx="8555">
                  <c:v>42.2699</c:v>
                </c:pt>
                <c:pt idx="8556">
                  <c:v>42.2699</c:v>
                </c:pt>
                <c:pt idx="8557">
                  <c:v>42.2699</c:v>
                </c:pt>
                <c:pt idx="8558">
                  <c:v>42.2699</c:v>
                </c:pt>
                <c:pt idx="8559">
                  <c:v>42.2699</c:v>
                </c:pt>
                <c:pt idx="8560">
                  <c:v>42.2699</c:v>
                </c:pt>
                <c:pt idx="8561">
                  <c:v>42.385199999999998</c:v>
                </c:pt>
                <c:pt idx="8562">
                  <c:v>42.385199999999998</c:v>
                </c:pt>
                <c:pt idx="8563">
                  <c:v>42.385199999999998</c:v>
                </c:pt>
                <c:pt idx="8564">
                  <c:v>42.385199999999998</c:v>
                </c:pt>
                <c:pt idx="8565">
                  <c:v>42.385199999999998</c:v>
                </c:pt>
                <c:pt idx="8566">
                  <c:v>42.385199999999998</c:v>
                </c:pt>
                <c:pt idx="8567">
                  <c:v>42.385199999999998</c:v>
                </c:pt>
                <c:pt idx="8568">
                  <c:v>42.385199999999998</c:v>
                </c:pt>
                <c:pt idx="8569">
                  <c:v>42.385199999999998</c:v>
                </c:pt>
                <c:pt idx="8570">
                  <c:v>42.385199999999998</c:v>
                </c:pt>
                <c:pt idx="8571">
                  <c:v>42.385199999999998</c:v>
                </c:pt>
                <c:pt idx="8572">
                  <c:v>42.385199999999998</c:v>
                </c:pt>
                <c:pt idx="8573">
                  <c:v>42.385199999999998</c:v>
                </c:pt>
                <c:pt idx="8574">
                  <c:v>42.385199999999998</c:v>
                </c:pt>
                <c:pt idx="8575">
                  <c:v>42.385199999999998</c:v>
                </c:pt>
                <c:pt idx="8576">
                  <c:v>42.385199999999998</c:v>
                </c:pt>
                <c:pt idx="8577">
                  <c:v>42.385199999999998</c:v>
                </c:pt>
                <c:pt idx="8578">
                  <c:v>42.385199999999998</c:v>
                </c:pt>
                <c:pt idx="8579">
                  <c:v>42.526000000000003</c:v>
                </c:pt>
                <c:pt idx="8580">
                  <c:v>42.526000000000003</c:v>
                </c:pt>
                <c:pt idx="8581">
                  <c:v>42.526000000000003</c:v>
                </c:pt>
                <c:pt idx="8582">
                  <c:v>42.526000000000003</c:v>
                </c:pt>
                <c:pt idx="8583">
                  <c:v>42.526000000000003</c:v>
                </c:pt>
                <c:pt idx="8584">
                  <c:v>42.526000000000003</c:v>
                </c:pt>
                <c:pt idx="8585">
                  <c:v>42.526000000000003</c:v>
                </c:pt>
                <c:pt idx="8586">
                  <c:v>42.526000000000003</c:v>
                </c:pt>
                <c:pt idx="8587">
                  <c:v>42.526000000000003</c:v>
                </c:pt>
                <c:pt idx="8588">
                  <c:v>42.526000000000003</c:v>
                </c:pt>
                <c:pt idx="8589">
                  <c:v>42.621499999999997</c:v>
                </c:pt>
                <c:pt idx="8590">
                  <c:v>42.621499999999997</c:v>
                </c:pt>
                <c:pt idx="8591">
                  <c:v>42.621499999999997</c:v>
                </c:pt>
                <c:pt idx="8592">
                  <c:v>42.621499999999997</c:v>
                </c:pt>
                <c:pt idx="8593">
                  <c:v>42.621499999999997</c:v>
                </c:pt>
                <c:pt idx="8594">
                  <c:v>42.621499999999997</c:v>
                </c:pt>
                <c:pt idx="8595">
                  <c:v>42.621499999999997</c:v>
                </c:pt>
                <c:pt idx="8596">
                  <c:v>42.621499999999997</c:v>
                </c:pt>
                <c:pt idx="8597">
                  <c:v>42.621499999999997</c:v>
                </c:pt>
                <c:pt idx="8598">
                  <c:v>42.621499999999997</c:v>
                </c:pt>
                <c:pt idx="8599">
                  <c:v>42.621499999999997</c:v>
                </c:pt>
                <c:pt idx="8600">
                  <c:v>42.621499999999997</c:v>
                </c:pt>
                <c:pt idx="8601">
                  <c:v>42.621499999999997</c:v>
                </c:pt>
                <c:pt idx="8602">
                  <c:v>42.621499999999997</c:v>
                </c:pt>
                <c:pt idx="8603">
                  <c:v>42.621499999999997</c:v>
                </c:pt>
                <c:pt idx="8604">
                  <c:v>42.621499999999997</c:v>
                </c:pt>
                <c:pt idx="8605">
                  <c:v>42.621499999999997</c:v>
                </c:pt>
                <c:pt idx="8606">
                  <c:v>42.621499999999997</c:v>
                </c:pt>
                <c:pt idx="8607">
                  <c:v>42.621499999999997</c:v>
                </c:pt>
                <c:pt idx="8608">
                  <c:v>42.621499999999997</c:v>
                </c:pt>
                <c:pt idx="8609">
                  <c:v>42.621499999999997</c:v>
                </c:pt>
                <c:pt idx="8610">
                  <c:v>42.621499999999997</c:v>
                </c:pt>
                <c:pt idx="8611">
                  <c:v>42.621499999999997</c:v>
                </c:pt>
                <c:pt idx="8612">
                  <c:v>42.621499999999997</c:v>
                </c:pt>
                <c:pt idx="8613">
                  <c:v>42.621499999999997</c:v>
                </c:pt>
                <c:pt idx="8614">
                  <c:v>42.621499999999997</c:v>
                </c:pt>
                <c:pt idx="8615">
                  <c:v>42.621499999999997</c:v>
                </c:pt>
                <c:pt idx="8616">
                  <c:v>42.621499999999997</c:v>
                </c:pt>
                <c:pt idx="8617">
                  <c:v>42.621499999999997</c:v>
                </c:pt>
                <c:pt idx="8618">
                  <c:v>42.621499999999997</c:v>
                </c:pt>
                <c:pt idx="8619">
                  <c:v>42.621499999999997</c:v>
                </c:pt>
                <c:pt idx="8620">
                  <c:v>42.621499999999997</c:v>
                </c:pt>
                <c:pt idx="8621">
                  <c:v>42.621499999999997</c:v>
                </c:pt>
                <c:pt idx="8622">
                  <c:v>42.621499999999997</c:v>
                </c:pt>
                <c:pt idx="8623">
                  <c:v>42.621499999999997</c:v>
                </c:pt>
                <c:pt idx="8624">
                  <c:v>42.621499999999997</c:v>
                </c:pt>
                <c:pt idx="8625">
                  <c:v>42.621499999999997</c:v>
                </c:pt>
                <c:pt idx="8626">
                  <c:v>42.621499999999997</c:v>
                </c:pt>
                <c:pt idx="8627">
                  <c:v>42.621499999999997</c:v>
                </c:pt>
                <c:pt idx="8628">
                  <c:v>42.621499999999997</c:v>
                </c:pt>
                <c:pt idx="8629">
                  <c:v>42.621499999999997</c:v>
                </c:pt>
                <c:pt idx="8630">
                  <c:v>42.621499999999997</c:v>
                </c:pt>
                <c:pt idx="8631">
                  <c:v>42.621499999999997</c:v>
                </c:pt>
                <c:pt idx="8632">
                  <c:v>42.621499999999997</c:v>
                </c:pt>
                <c:pt idx="8633">
                  <c:v>42.621499999999997</c:v>
                </c:pt>
                <c:pt idx="8634">
                  <c:v>42.621499999999997</c:v>
                </c:pt>
                <c:pt idx="8635">
                  <c:v>42.621499999999997</c:v>
                </c:pt>
                <c:pt idx="8636">
                  <c:v>42.621499999999997</c:v>
                </c:pt>
                <c:pt idx="8637">
                  <c:v>42.621499999999997</c:v>
                </c:pt>
                <c:pt idx="8638">
                  <c:v>42.621499999999997</c:v>
                </c:pt>
                <c:pt idx="8639">
                  <c:v>42.621499999999997</c:v>
                </c:pt>
                <c:pt idx="8640">
                  <c:v>42.621499999999997</c:v>
                </c:pt>
                <c:pt idx="8641">
                  <c:v>42.621499999999997</c:v>
                </c:pt>
                <c:pt idx="8642">
                  <c:v>42.621499999999997</c:v>
                </c:pt>
                <c:pt idx="8643">
                  <c:v>42.621499999999997</c:v>
                </c:pt>
                <c:pt idx="8644">
                  <c:v>42.621499999999997</c:v>
                </c:pt>
                <c:pt idx="8645">
                  <c:v>42.621499999999997</c:v>
                </c:pt>
                <c:pt idx="8646">
                  <c:v>42.621499999999997</c:v>
                </c:pt>
                <c:pt idx="8647">
                  <c:v>42.621499999999997</c:v>
                </c:pt>
                <c:pt idx="8648">
                  <c:v>42.621499999999997</c:v>
                </c:pt>
                <c:pt idx="8649">
                  <c:v>42.621499999999997</c:v>
                </c:pt>
                <c:pt idx="8650">
                  <c:v>42.621499999999997</c:v>
                </c:pt>
                <c:pt idx="8651">
                  <c:v>42.621499999999997</c:v>
                </c:pt>
                <c:pt idx="8652">
                  <c:v>42.621499999999997</c:v>
                </c:pt>
                <c:pt idx="8653">
                  <c:v>42.621499999999997</c:v>
                </c:pt>
                <c:pt idx="8654">
                  <c:v>42.621499999999997</c:v>
                </c:pt>
                <c:pt idx="8655">
                  <c:v>42.621499999999997</c:v>
                </c:pt>
                <c:pt idx="8656">
                  <c:v>42.621499999999997</c:v>
                </c:pt>
                <c:pt idx="8657">
                  <c:v>42.621499999999997</c:v>
                </c:pt>
                <c:pt idx="8658">
                  <c:v>42.621499999999997</c:v>
                </c:pt>
                <c:pt idx="8659">
                  <c:v>42.621499999999997</c:v>
                </c:pt>
                <c:pt idx="8660">
                  <c:v>42.621499999999997</c:v>
                </c:pt>
                <c:pt idx="8661">
                  <c:v>42.621499999999997</c:v>
                </c:pt>
                <c:pt idx="8662">
                  <c:v>42.621499999999997</c:v>
                </c:pt>
                <c:pt idx="8663">
                  <c:v>42.621499999999997</c:v>
                </c:pt>
                <c:pt idx="8664">
                  <c:v>42.621499999999997</c:v>
                </c:pt>
                <c:pt idx="8665">
                  <c:v>42.621499999999997</c:v>
                </c:pt>
                <c:pt idx="8666">
                  <c:v>42.621499999999997</c:v>
                </c:pt>
                <c:pt idx="8667">
                  <c:v>42.621499999999997</c:v>
                </c:pt>
                <c:pt idx="8668">
                  <c:v>42.621499999999997</c:v>
                </c:pt>
                <c:pt idx="8669">
                  <c:v>42.621499999999997</c:v>
                </c:pt>
                <c:pt idx="8670">
                  <c:v>42.621499999999997</c:v>
                </c:pt>
                <c:pt idx="8671">
                  <c:v>42.621499999999997</c:v>
                </c:pt>
                <c:pt idx="8672">
                  <c:v>42.621499999999997</c:v>
                </c:pt>
                <c:pt idx="8673">
                  <c:v>42.621499999999997</c:v>
                </c:pt>
                <c:pt idx="8674">
                  <c:v>42.621499999999997</c:v>
                </c:pt>
                <c:pt idx="8675">
                  <c:v>42.621499999999997</c:v>
                </c:pt>
                <c:pt idx="8676">
                  <c:v>42.621499999999997</c:v>
                </c:pt>
                <c:pt idx="8677">
                  <c:v>42.621499999999997</c:v>
                </c:pt>
                <c:pt idx="8678">
                  <c:v>42.621499999999997</c:v>
                </c:pt>
                <c:pt idx="8679">
                  <c:v>42.621499999999997</c:v>
                </c:pt>
                <c:pt idx="8680">
                  <c:v>42.621499999999997</c:v>
                </c:pt>
                <c:pt idx="8681">
                  <c:v>42.7303</c:v>
                </c:pt>
                <c:pt idx="8682">
                  <c:v>42.7303</c:v>
                </c:pt>
                <c:pt idx="8683">
                  <c:v>42.7303</c:v>
                </c:pt>
                <c:pt idx="8684">
                  <c:v>42.7303</c:v>
                </c:pt>
                <c:pt idx="8685">
                  <c:v>42.7303</c:v>
                </c:pt>
                <c:pt idx="8686">
                  <c:v>42.7303</c:v>
                </c:pt>
                <c:pt idx="8687">
                  <c:v>42.7303</c:v>
                </c:pt>
                <c:pt idx="8688">
                  <c:v>42.7303</c:v>
                </c:pt>
                <c:pt idx="8689">
                  <c:v>42.7303</c:v>
                </c:pt>
                <c:pt idx="8690">
                  <c:v>42.7303</c:v>
                </c:pt>
                <c:pt idx="8691">
                  <c:v>42.7303</c:v>
                </c:pt>
                <c:pt idx="8692">
                  <c:v>42.7303</c:v>
                </c:pt>
                <c:pt idx="8693">
                  <c:v>42.7303</c:v>
                </c:pt>
                <c:pt idx="8694">
                  <c:v>42.7303</c:v>
                </c:pt>
                <c:pt idx="8695">
                  <c:v>42.7303</c:v>
                </c:pt>
                <c:pt idx="8696">
                  <c:v>42.7303</c:v>
                </c:pt>
                <c:pt idx="8697">
                  <c:v>42.7303</c:v>
                </c:pt>
                <c:pt idx="8698">
                  <c:v>42.7303</c:v>
                </c:pt>
                <c:pt idx="8699">
                  <c:v>42.7303</c:v>
                </c:pt>
                <c:pt idx="8700">
                  <c:v>42.7303</c:v>
                </c:pt>
                <c:pt idx="8701">
                  <c:v>42.7303</c:v>
                </c:pt>
                <c:pt idx="8702">
                  <c:v>42.7303</c:v>
                </c:pt>
                <c:pt idx="8703">
                  <c:v>42.7303</c:v>
                </c:pt>
                <c:pt idx="8704">
                  <c:v>42.7303</c:v>
                </c:pt>
                <c:pt idx="8705">
                  <c:v>42.7303</c:v>
                </c:pt>
                <c:pt idx="8706">
                  <c:v>42.7303</c:v>
                </c:pt>
                <c:pt idx="8707">
                  <c:v>42.7303</c:v>
                </c:pt>
                <c:pt idx="8708">
                  <c:v>42.7303</c:v>
                </c:pt>
                <c:pt idx="8709">
                  <c:v>42.7303</c:v>
                </c:pt>
                <c:pt idx="8710">
                  <c:v>42.7303</c:v>
                </c:pt>
                <c:pt idx="8711">
                  <c:v>42.7303</c:v>
                </c:pt>
                <c:pt idx="8712">
                  <c:v>42.7303</c:v>
                </c:pt>
                <c:pt idx="8713">
                  <c:v>42.7303</c:v>
                </c:pt>
                <c:pt idx="8714">
                  <c:v>42.7303</c:v>
                </c:pt>
                <c:pt idx="8715">
                  <c:v>42.7303</c:v>
                </c:pt>
                <c:pt idx="8716">
                  <c:v>42.7303</c:v>
                </c:pt>
                <c:pt idx="8717">
                  <c:v>42.7303</c:v>
                </c:pt>
                <c:pt idx="8718">
                  <c:v>42.7303</c:v>
                </c:pt>
                <c:pt idx="8719">
                  <c:v>42.7303</c:v>
                </c:pt>
                <c:pt idx="8720">
                  <c:v>42.7303</c:v>
                </c:pt>
                <c:pt idx="8721">
                  <c:v>42.7303</c:v>
                </c:pt>
                <c:pt idx="8722">
                  <c:v>42.7303</c:v>
                </c:pt>
                <c:pt idx="8723">
                  <c:v>42.7303</c:v>
                </c:pt>
                <c:pt idx="8724">
                  <c:v>42.7303</c:v>
                </c:pt>
                <c:pt idx="8725">
                  <c:v>42.7303</c:v>
                </c:pt>
                <c:pt idx="8726">
                  <c:v>42.7303</c:v>
                </c:pt>
                <c:pt idx="8727">
                  <c:v>42.7303</c:v>
                </c:pt>
                <c:pt idx="8728">
                  <c:v>42.7303</c:v>
                </c:pt>
                <c:pt idx="8729">
                  <c:v>42.7303</c:v>
                </c:pt>
                <c:pt idx="8730">
                  <c:v>42.7303</c:v>
                </c:pt>
                <c:pt idx="8731">
                  <c:v>42.7303</c:v>
                </c:pt>
                <c:pt idx="8732">
                  <c:v>42.7303</c:v>
                </c:pt>
                <c:pt idx="8733">
                  <c:v>42.924999999999997</c:v>
                </c:pt>
                <c:pt idx="8734">
                  <c:v>42.924999999999997</c:v>
                </c:pt>
                <c:pt idx="8735">
                  <c:v>42.924999999999997</c:v>
                </c:pt>
                <c:pt idx="8736">
                  <c:v>42.924999999999997</c:v>
                </c:pt>
                <c:pt idx="8737">
                  <c:v>42.924999999999997</c:v>
                </c:pt>
                <c:pt idx="8738">
                  <c:v>42.924999999999997</c:v>
                </c:pt>
                <c:pt idx="8739">
                  <c:v>42.924999999999997</c:v>
                </c:pt>
                <c:pt idx="8740">
                  <c:v>42.924999999999997</c:v>
                </c:pt>
                <c:pt idx="8741">
                  <c:v>42.924999999999997</c:v>
                </c:pt>
                <c:pt idx="8742">
                  <c:v>42.924999999999997</c:v>
                </c:pt>
                <c:pt idx="8743">
                  <c:v>42.924999999999997</c:v>
                </c:pt>
                <c:pt idx="8744">
                  <c:v>42.924999999999997</c:v>
                </c:pt>
                <c:pt idx="8745">
                  <c:v>42.924999999999997</c:v>
                </c:pt>
                <c:pt idx="8746">
                  <c:v>42.924999999999997</c:v>
                </c:pt>
                <c:pt idx="8747">
                  <c:v>42.924999999999997</c:v>
                </c:pt>
                <c:pt idx="8748">
                  <c:v>42.924999999999997</c:v>
                </c:pt>
                <c:pt idx="8749">
                  <c:v>42.924999999999997</c:v>
                </c:pt>
                <c:pt idx="8750">
                  <c:v>43.024500000000003</c:v>
                </c:pt>
                <c:pt idx="8751">
                  <c:v>43.024500000000003</c:v>
                </c:pt>
                <c:pt idx="8752">
                  <c:v>43.024500000000003</c:v>
                </c:pt>
                <c:pt idx="8753">
                  <c:v>43.024500000000003</c:v>
                </c:pt>
                <c:pt idx="8754">
                  <c:v>43.024500000000003</c:v>
                </c:pt>
                <c:pt idx="8755">
                  <c:v>43.024500000000003</c:v>
                </c:pt>
                <c:pt idx="8756">
                  <c:v>43.024500000000003</c:v>
                </c:pt>
                <c:pt idx="8757">
                  <c:v>43.024500000000003</c:v>
                </c:pt>
                <c:pt idx="8758">
                  <c:v>43.024500000000003</c:v>
                </c:pt>
                <c:pt idx="8759">
                  <c:v>43.024500000000003</c:v>
                </c:pt>
                <c:pt idx="8760">
                  <c:v>43.024500000000003</c:v>
                </c:pt>
                <c:pt idx="8761">
                  <c:v>43.024500000000003</c:v>
                </c:pt>
                <c:pt idx="8762">
                  <c:v>43.024500000000003</c:v>
                </c:pt>
                <c:pt idx="8763">
                  <c:v>43.024500000000003</c:v>
                </c:pt>
                <c:pt idx="8764">
                  <c:v>43.024500000000003</c:v>
                </c:pt>
                <c:pt idx="8765">
                  <c:v>43.024500000000003</c:v>
                </c:pt>
                <c:pt idx="8766">
                  <c:v>43.024500000000003</c:v>
                </c:pt>
                <c:pt idx="8767">
                  <c:v>43.024500000000003</c:v>
                </c:pt>
                <c:pt idx="8768">
                  <c:v>43.024500000000003</c:v>
                </c:pt>
                <c:pt idx="8769">
                  <c:v>43.024500000000003</c:v>
                </c:pt>
                <c:pt idx="8770">
                  <c:v>43.024500000000003</c:v>
                </c:pt>
                <c:pt idx="8771">
                  <c:v>43.024500000000003</c:v>
                </c:pt>
                <c:pt idx="8772">
                  <c:v>43.024500000000003</c:v>
                </c:pt>
                <c:pt idx="8773">
                  <c:v>43.024500000000003</c:v>
                </c:pt>
                <c:pt idx="8774">
                  <c:v>43.024500000000003</c:v>
                </c:pt>
                <c:pt idx="8775">
                  <c:v>43.024500000000003</c:v>
                </c:pt>
                <c:pt idx="8776">
                  <c:v>43.024500000000003</c:v>
                </c:pt>
                <c:pt idx="8777">
                  <c:v>43.024500000000003</c:v>
                </c:pt>
                <c:pt idx="8778">
                  <c:v>43.024500000000003</c:v>
                </c:pt>
                <c:pt idx="8779">
                  <c:v>43.024500000000003</c:v>
                </c:pt>
                <c:pt idx="8780">
                  <c:v>43.024500000000003</c:v>
                </c:pt>
                <c:pt idx="8781">
                  <c:v>43.024500000000003</c:v>
                </c:pt>
                <c:pt idx="8782">
                  <c:v>43.024500000000003</c:v>
                </c:pt>
                <c:pt idx="8783">
                  <c:v>43.024500000000003</c:v>
                </c:pt>
                <c:pt idx="8784">
                  <c:v>43.024500000000003</c:v>
                </c:pt>
                <c:pt idx="8785">
                  <c:v>43.024500000000003</c:v>
                </c:pt>
                <c:pt idx="8786">
                  <c:v>43.024500000000003</c:v>
                </c:pt>
                <c:pt idx="8787">
                  <c:v>43.024500000000003</c:v>
                </c:pt>
                <c:pt idx="8788">
                  <c:v>43.024500000000003</c:v>
                </c:pt>
                <c:pt idx="8789">
                  <c:v>43.024500000000003</c:v>
                </c:pt>
                <c:pt idx="8790">
                  <c:v>43.024500000000003</c:v>
                </c:pt>
                <c:pt idx="8791">
                  <c:v>43.024500000000003</c:v>
                </c:pt>
                <c:pt idx="8792">
                  <c:v>43.024500000000003</c:v>
                </c:pt>
                <c:pt idx="8793">
                  <c:v>43.024500000000003</c:v>
                </c:pt>
                <c:pt idx="8794">
                  <c:v>43.024500000000003</c:v>
                </c:pt>
                <c:pt idx="8795">
                  <c:v>43.024500000000003</c:v>
                </c:pt>
                <c:pt idx="8796">
                  <c:v>43.024500000000003</c:v>
                </c:pt>
                <c:pt idx="8797">
                  <c:v>43.024500000000003</c:v>
                </c:pt>
                <c:pt idx="8798">
                  <c:v>43.024500000000003</c:v>
                </c:pt>
                <c:pt idx="8799">
                  <c:v>43.024500000000003</c:v>
                </c:pt>
                <c:pt idx="8800">
                  <c:v>43.024500000000003</c:v>
                </c:pt>
                <c:pt idx="8801">
                  <c:v>43.024500000000003</c:v>
                </c:pt>
                <c:pt idx="8802">
                  <c:v>43.024500000000003</c:v>
                </c:pt>
                <c:pt idx="8803">
                  <c:v>43.024500000000003</c:v>
                </c:pt>
                <c:pt idx="8804">
                  <c:v>43.024500000000003</c:v>
                </c:pt>
                <c:pt idx="8805">
                  <c:v>43.024500000000003</c:v>
                </c:pt>
                <c:pt idx="8806">
                  <c:v>43.024500000000003</c:v>
                </c:pt>
                <c:pt idx="8807">
                  <c:v>43.024500000000003</c:v>
                </c:pt>
                <c:pt idx="8808">
                  <c:v>43.024500000000003</c:v>
                </c:pt>
                <c:pt idx="8809">
                  <c:v>43.024500000000003</c:v>
                </c:pt>
                <c:pt idx="8810">
                  <c:v>43.024500000000003</c:v>
                </c:pt>
                <c:pt idx="8811">
                  <c:v>43.024500000000003</c:v>
                </c:pt>
                <c:pt idx="8812">
                  <c:v>43.024500000000003</c:v>
                </c:pt>
                <c:pt idx="8813">
                  <c:v>43.024500000000003</c:v>
                </c:pt>
                <c:pt idx="8814">
                  <c:v>43.024500000000003</c:v>
                </c:pt>
                <c:pt idx="8815">
                  <c:v>43.024500000000003</c:v>
                </c:pt>
                <c:pt idx="8816">
                  <c:v>43.024500000000003</c:v>
                </c:pt>
                <c:pt idx="8817">
                  <c:v>43.024500000000003</c:v>
                </c:pt>
                <c:pt idx="8818">
                  <c:v>43.024500000000003</c:v>
                </c:pt>
                <c:pt idx="8819">
                  <c:v>43.024500000000003</c:v>
                </c:pt>
                <c:pt idx="8820">
                  <c:v>43.024500000000003</c:v>
                </c:pt>
                <c:pt idx="8821">
                  <c:v>43.024500000000003</c:v>
                </c:pt>
                <c:pt idx="8822">
                  <c:v>43.024500000000003</c:v>
                </c:pt>
                <c:pt idx="8823">
                  <c:v>43.024500000000003</c:v>
                </c:pt>
                <c:pt idx="8824">
                  <c:v>43.024500000000003</c:v>
                </c:pt>
                <c:pt idx="8825">
                  <c:v>43.024500000000003</c:v>
                </c:pt>
                <c:pt idx="8826">
                  <c:v>43.024500000000003</c:v>
                </c:pt>
                <c:pt idx="8827">
                  <c:v>43.024500000000003</c:v>
                </c:pt>
                <c:pt idx="8828">
                  <c:v>43.024500000000003</c:v>
                </c:pt>
                <c:pt idx="8829">
                  <c:v>43.024500000000003</c:v>
                </c:pt>
                <c:pt idx="8830">
                  <c:v>43.024500000000003</c:v>
                </c:pt>
                <c:pt idx="8831">
                  <c:v>43.024500000000003</c:v>
                </c:pt>
                <c:pt idx="8832">
                  <c:v>43.024500000000003</c:v>
                </c:pt>
                <c:pt idx="8833">
                  <c:v>43.024500000000003</c:v>
                </c:pt>
                <c:pt idx="8834">
                  <c:v>43.024500000000003</c:v>
                </c:pt>
                <c:pt idx="8835">
                  <c:v>43.088500000000003</c:v>
                </c:pt>
                <c:pt idx="8836">
                  <c:v>43.088500000000003</c:v>
                </c:pt>
                <c:pt idx="8837">
                  <c:v>43.088500000000003</c:v>
                </c:pt>
                <c:pt idx="8838">
                  <c:v>43.088500000000003</c:v>
                </c:pt>
                <c:pt idx="8839">
                  <c:v>43.088500000000003</c:v>
                </c:pt>
                <c:pt idx="8840">
                  <c:v>43.088500000000003</c:v>
                </c:pt>
                <c:pt idx="8841">
                  <c:v>43.088500000000003</c:v>
                </c:pt>
                <c:pt idx="8842">
                  <c:v>43.088500000000003</c:v>
                </c:pt>
                <c:pt idx="8843">
                  <c:v>43.088500000000003</c:v>
                </c:pt>
                <c:pt idx="8844">
                  <c:v>43.088500000000003</c:v>
                </c:pt>
                <c:pt idx="8845">
                  <c:v>43.088500000000003</c:v>
                </c:pt>
                <c:pt idx="8846">
                  <c:v>43.088500000000003</c:v>
                </c:pt>
                <c:pt idx="8847">
                  <c:v>43.088500000000003</c:v>
                </c:pt>
                <c:pt idx="8848">
                  <c:v>43.088500000000003</c:v>
                </c:pt>
                <c:pt idx="8849">
                  <c:v>43.088500000000003</c:v>
                </c:pt>
                <c:pt idx="8850">
                  <c:v>43.088500000000003</c:v>
                </c:pt>
                <c:pt idx="8851">
                  <c:v>43.088500000000003</c:v>
                </c:pt>
                <c:pt idx="8852">
                  <c:v>43.088500000000003</c:v>
                </c:pt>
                <c:pt idx="8853">
                  <c:v>43.088500000000003</c:v>
                </c:pt>
                <c:pt idx="8854">
                  <c:v>43.088500000000003</c:v>
                </c:pt>
                <c:pt idx="8855">
                  <c:v>43.088500000000003</c:v>
                </c:pt>
                <c:pt idx="8856">
                  <c:v>43.088500000000003</c:v>
                </c:pt>
                <c:pt idx="8857">
                  <c:v>43.088500000000003</c:v>
                </c:pt>
                <c:pt idx="8858">
                  <c:v>43.088500000000003</c:v>
                </c:pt>
                <c:pt idx="8859">
                  <c:v>43.088500000000003</c:v>
                </c:pt>
                <c:pt idx="8860">
                  <c:v>43.088500000000003</c:v>
                </c:pt>
                <c:pt idx="8861">
                  <c:v>43.088500000000003</c:v>
                </c:pt>
                <c:pt idx="8862">
                  <c:v>43.088500000000003</c:v>
                </c:pt>
                <c:pt idx="8863">
                  <c:v>43.088500000000003</c:v>
                </c:pt>
                <c:pt idx="8864">
                  <c:v>43.088500000000003</c:v>
                </c:pt>
                <c:pt idx="8865">
                  <c:v>43.088500000000003</c:v>
                </c:pt>
                <c:pt idx="8866">
                  <c:v>43.088500000000003</c:v>
                </c:pt>
                <c:pt idx="8867">
                  <c:v>43.088500000000003</c:v>
                </c:pt>
                <c:pt idx="8868">
                  <c:v>43.088500000000003</c:v>
                </c:pt>
                <c:pt idx="8869">
                  <c:v>43.088500000000003</c:v>
                </c:pt>
                <c:pt idx="8870">
                  <c:v>43.088500000000003</c:v>
                </c:pt>
                <c:pt idx="8871">
                  <c:v>43.088500000000003</c:v>
                </c:pt>
                <c:pt idx="8872">
                  <c:v>43.088500000000003</c:v>
                </c:pt>
                <c:pt idx="8873">
                  <c:v>43.088500000000003</c:v>
                </c:pt>
                <c:pt idx="8874">
                  <c:v>43.088500000000003</c:v>
                </c:pt>
                <c:pt idx="8875">
                  <c:v>43.088500000000003</c:v>
                </c:pt>
                <c:pt idx="8876">
                  <c:v>43.088500000000003</c:v>
                </c:pt>
                <c:pt idx="8877">
                  <c:v>43.088500000000003</c:v>
                </c:pt>
                <c:pt idx="8878">
                  <c:v>43.137799999999999</c:v>
                </c:pt>
                <c:pt idx="8879">
                  <c:v>43.137799999999999</c:v>
                </c:pt>
                <c:pt idx="8880">
                  <c:v>43.137799999999999</c:v>
                </c:pt>
                <c:pt idx="8881">
                  <c:v>43.137799999999999</c:v>
                </c:pt>
                <c:pt idx="8882">
                  <c:v>43.137799999999999</c:v>
                </c:pt>
                <c:pt idx="8883">
                  <c:v>43.137799999999999</c:v>
                </c:pt>
                <c:pt idx="8884">
                  <c:v>43.137799999999999</c:v>
                </c:pt>
                <c:pt idx="8885">
                  <c:v>43.137799999999999</c:v>
                </c:pt>
                <c:pt idx="8886">
                  <c:v>43.137799999999999</c:v>
                </c:pt>
                <c:pt idx="8887">
                  <c:v>43.137799999999999</c:v>
                </c:pt>
                <c:pt idx="8888">
                  <c:v>43.137799999999999</c:v>
                </c:pt>
                <c:pt idx="8889">
                  <c:v>43.137799999999999</c:v>
                </c:pt>
                <c:pt idx="8890">
                  <c:v>43.2761</c:v>
                </c:pt>
                <c:pt idx="8891">
                  <c:v>43.2761</c:v>
                </c:pt>
                <c:pt idx="8892">
                  <c:v>43.2761</c:v>
                </c:pt>
                <c:pt idx="8893">
                  <c:v>43.2761</c:v>
                </c:pt>
                <c:pt idx="8894">
                  <c:v>43.37</c:v>
                </c:pt>
                <c:pt idx="8895">
                  <c:v>43.37</c:v>
                </c:pt>
                <c:pt idx="8896">
                  <c:v>43.37</c:v>
                </c:pt>
                <c:pt idx="8897">
                  <c:v>43.37</c:v>
                </c:pt>
                <c:pt idx="8898">
                  <c:v>43.37</c:v>
                </c:pt>
                <c:pt idx="8899">
                  <c:v>43.37</c:v>
                </c:pt>
                <c:pt idx="8900">
                  <c:v>43.37</c:v>
                </c:pt>
                <c:pt idx="8901">
                  <c:v>43.37</c:v>
                </c:pt>
                <c:pt idx="8902">
                  <c:v>43.37</c:v>
                </c:pt>
                <c:pt idx="8903">
                  <c:v>43.37</c:v>
                </c:pt>
                <c:pt idx="8904">
                  <c:v>43.37</c:v>
                </c:pt>
                <c:pt idx="8905">
                  <c:v>43.37</c:v>
                </c:pt>
                <c:pt idx="8906">
                  <c:v>43.37</c:v>
                </c:pt>
                <c:pt idx="8907">
                  <c:v>43.37</c:v>
                </c:pt>
                <c:pt idx="8908">
                  <c:v>43.37</c:v>
                </c:pt>
                <c:pt idx="8909">
                  <c:v>43.37</c:v>
                </c:pt>
                <c:pt idx="8910">
                  <c:v>43.37</c:v>
                </c:pt>
                <c:pt idx="8911">
                  <c:v>43.37</c:v>
                </c:pt>
                <c:pt idx="8912">
                  <c:v>43.37</c:v>
                </c:pt>
                <c:pt idx="8913">
                  <c:v>43.37</c:v>
                </c:pt>
                <c:pt idx="8914">
                  <c:v>43.37</c:v>
                </c:pt>
                <c:pt idx="8915">
                  <c:v>43.37</c:v>
                </c:pt>
                <c:pt idx="8916">
                  <c:v>43.37</c:v>
                </c:pt>
                <c:pt idx="8917">
                  <c:v>43.37</c:v>
                </c:pt>
                <c:pt idx="8918">
                  <c:v>43.37</c:v>
                </c:pt>
                <c:pt idx="8919">
                  <c:v>43.37</c:v>
                </c:pt>
                <c:pt idx="8920">
                  <c:v>43.37</c:v>
                </c:pt>
                <c:pt idx="8921">
                  <c:v>43.37</c:v>
                </c:pt>
                <c:pt idx="8922">
                  <c:v>43.37</c:v>
                </c:pt>
                <c:pt idx="8923">
                  <c:v>43.37</c:v>
                </c:pt>
                <c:pt idx="8924">
                  <c:v>43.37</c:v>
                </c:pt>
                <c:pt idx="8925">
                  <c:v>43.37</c:v>
                </c:pt>
                <c:pt idx="8926">
                  <c:v>43.37</c:v>
                </c:pt>
                <c:pt idx="8927">
                  <c:v>43.37</c:v>
                </c:pt>
                <c:pt idx="8928">
                  <c:v>43.37</c:v>
                </c:pt>
                <c:pt idx="8929">
                  <c:v>43.37</c:v>
                </c:pt>
                <c:pt idx="8930">
                  <c:v>43.37</c:v>
                </c:pt>
                <c:pt idx="8931">
                  <c:v>43.37</c:v>
                </c:pt>
                <c:pt idx="8932">
                  <c:v>43.37</c:v>
                </c:pt>
                <c:pt idx="8933">
                  <c:v>43.37</c:v>
                </c:pt>
                <c:pt idx="8934">
                  <c:v>43.37</c:v>
                </c:pt>
                <c:pt idx="8935">
                  <c:v>43.37</c:v>
                </c:pt>
                <c:pt idx="8936">
                  <c:v>43.37</c:v>
                </c:pt>
                <c:pt idx="8937">
                  <c:v>43.37</c:v>
                </c:pt>
                <c:pt idx="8938">
                  <c:v>43.37</c:v>
                </c:pt>
                <c:pt idx="8939">
                  <c:v>43.37</c:v>
                </c:pt>
                <c:pt idx="8940">
                  <c:v>43.37</c:v>
                </c:pt>
                <c:pt idx="8941">
                  <c:v>43.37</c:v>
                </c:pt>
                <c:pt idx="8942">
                  <c:v>43.37</c:v>
                </c:pt>
                <c:pt idx="8943">
                  <c:v>43.37</c:v>
                </c:pt>
                <c:pt idx="8944">
                  <c:v>43.37</c:v>
                </c:pt>
                <c:pt idx="8945">
                  <c:v>43.37</c:v>
                </c:pt>
                <c:pt idx="8946">
                  <c:v>43.37</c:v>
                </c:pt>
                <c:pt idx="8947">
                  <c:v>43.37</c:v>
                </c:pt>
                <c:pt idx="8948">
                  <c:v>43.37</c:v>
                </c:pt>
                <c:pt idx="8949">
                  <c:v>43.37</c:v>
                </c:pt>
                <c:pt idx="8950">
                  <c:v>43.37</c:v>
                </c:pt>
                <c:pt idx="8951">
                  <c:v>43.37</c:v>
                </c:pt>
                <c:pt idx="8952">
                  <c:v>43.37</c:v>
                </c:pt>
                <c:pt idx="8953">
                  <c:v>43.37</c:v>
                </c:pt>
                <c:pt idx="8954">
                  <c:v>43.37</c:v>
                </c:pt>
                <c:pt idx="8955">
                  <c:v>43.37</c:v>
                </c:pt>
                <c:pt idx="8956">
                  <c:v>43.37</c:v>
                </c:pt>
                <c:pt idx="8957">
                  <c:v>43.37</c:v>
                </c:pt>
                <c:pt idx="8958">
                  <c:v>43.37</c:v>
                </c:pt>
                <c:pt idx="8959">
                  <c:v>43.37</c:v>
                </c:pt>
                <c:pt idx="8960">
                  <c:v>43.37</c:v>
                </c:pt>
                <c:pt idx="8961">
                  <c:v>43.37</c:v>
                </c:pt>
                <c:pt idx="8962">
                  <c:v>43.37</c:v>
                </c:pt>
                <c:pt idx="8963">
                  <c:v>43.37</c:v>
                </c:pt>
                <c:pt idx="8964">
                  <c:v>43.37</c:v>
                </c:pt>
                <c:pt idx="8965">
                  <c:v>43.37</c:v>
                </c:pt>
                <c:pt idx="8966">
                  <c:v>43.37</c:v>
                </c:pt>
                <c:pt idx="8967">
                  <c:v>43.37</c:v>
                </c:pt>
                <c:pt idx="8968">
                  <c:v>43.37</c:v>
                </c:pt>
                <c:pt idx="8969">
                  <c:v>43.37</c:v>
                </c:pt>
                <c:pt idx="8970">
                  <c:v>43.37</c:v>
                </c:pt>
                <c:pt idx="8971">
                  <c:v>43.476900000000001</c:v>
                </c:pt>
                <c:pt idx="8972">
                  <c:v>43.476900000000001</c:v>
                </c:pt>
                <c:pt idx="8973">
                  <c:v>43.476900000000001</c:v>
                </c:pt>
                <c:pt idx="8974">
                  <c:v>43.476900000000001</c:v>
                </c:pt>
                <c:pt idx="8975">
                  <c:v>43.476900000000001</c:v>
                </c:pt>
                <c:pt idx="8976">
                  <c:v>43.476900000000001</c:v>
                </c:pt>
                <c:pt idx="8977">
                  <c:v>43.476900000000001</c:v>
                </c:pt>
                <c:pt idx="8978">
                  <c:v>43.476900000000001</c:v>
                </c:pt>
                <c:pt idx="8979">
                  <c:v>43.476900000000001</c:v>
                </c:pt>
                <c:pt idx="8980">
                  <c:v>43.476900000000001</c:v>
                </c:pt>
                <c:pt idx="8981">
                  <c:v>43.476900000000001</c:v>
                </c:pt>
                <c:pt idx="8982">
                  <c:v>43.476900000000001</c:v>
                </c:pt>
                <c:pt idx="8983">
                  <c:v>43.476900000000001</c:v>
                </c:pt>
                <c:pt idx="8984">
                  <c:v>43.476900000000001</c:v>
                </c:pt>
                <c:pt idx="8985">
                  <c:v>43.476900000000001</c:v>
                </c:pt>
                <c:pt idx="8986">
                  <c:v>43.476900000000001</c:v>
                </c:pt>
                <c:pt idx="8987">
                  <c:v>43.476900000000001</c:v>
                </c:pt>
                <c:pt idx="8988">
                  <c:v>43.476900000000001</c:v>
                </c:pt>
                <c:pt idx="8989">
                  <c:v>43.476900000000001</c:v>
                </c:pt>
                <c:pt idx="8990">
                  <c:v>43.476900000000001</c:v>
                </c:pt>
                <c:pt idx="8991">
                  <c:v>43.476900000000001</c:v>
                </c:pt>
                <c:pt idx="8992">
                  <c:v>43.476900000000001</c:v>
                </c:pt>
                <c:pt idx="8993">
                  <c:v>43.476900000000001</c:v>
                </c:pt>
                <c:pt idx="8994">
                  <c:v>43.476900000000001</c:v>
                </c:pt>
                <c:pt idx="8995">
                  <c:v>43.476900000000001</c:v>
                </c:pt>
                <c:pt idx="8996">
                  <c:v>43.476900000000001</c:v>
                </c:pt>
                <c:pt idx="8997">
                  <c:v>43.476900000000001</c:v>
                </c:pt>
                <c:pt idx="8998">
                  <c:v>43.476900000000001</c:v>
                </c:pt>
                <c:pt idx="8999">
                  <c:v>43.476900000000001</c:v>
                </c:pt>
                <c:pt idx="9000">
                  <c:v>43.476900000000001</c:v>
                </c:pt>
                <c:pt idx="9001">
                  <c:v>43.476900000000001</c:v>
                </c:pt>
                <c:pt idx="9002">
                  <c:v>43.476900000000001</c:v>
                </c:pt>
                <c:pt idx="9003">
                  <c:v>43.476900000000001</c:v>
                </c:pt>
                <c:pt idx="9004">
                  <c:v>43.476900000000001</c:v>
                </c:pt>
                <c:pt idx="9005">
                  <c:v>43.476900000000001</c:v>
                </c:pt>
                <c:pt idx="9006">
                  <c:v>43.476900000000001</c:v>
                </c:pt>
                <c:pt idx="9007">
                  <c:v>43.476900000000001</c:v>
                </c:pt>
                <c:pt idx="9008">
                  <c:v>43.476900000000001</c:v>
                </c:pt>
                <c:pt idx="9009">
                  <c:v>43.476900000000001</c:v>
                </c:pt>
                <c:pt idx="9010">
                  <c:v>43.476900000000001</c:v>
                </c:pt>
                <c:pt idx="9011">
                  <c:v>43.476900000000001</c:v>
                </c:pt>
                <c:pt idx="9012">
                  <c:v>43.476900000000001</c:v>
                </c:pt>
                <c:pt idx="9013">
                  <c:v>43.476900000000001</c:v>
                </c:pt>
                <c:pt idx="9014">
                  <c:v>43.476900000000001</c:v>
                </c:pt>
                <c:pt idx="9015">
                  <c:v>43.476900000000001</c:v>
                </c:pt>
                <c:pt idx="9016">
                  <c:v>43.476900000000001</c:v>
                </c:pt>
                <c:pt idx="9017">
                  <c:v>43.476900000000001</c:v>
                </c:pt>
                <c:pt idx="9018">
                  <c:v>43.476900000000001</c:v>
                </c:pt>
                <c:pt idx="9019">
                  <c:v>43.476900000000001</c:v>
                </c:pt>
                <c:pt idx="9020">
                  <c:v>43.476900000000001</c:v>
                </c:pt>
                <c:pt idx="9021">
                  <c:v>43.476900000000001</c:v>
                </c:pt>
                <c:pt idx="9022">
                  <c:v>43.476900000000001</c:v>
                </c:pt>
                <c:pt idx="9023">
                  <c:v>43.476900000000001</c:v>
                </c:pt>
                <c:pt idx="9024">
                  <c:v>43.476900000000001</c:v>
                </c:pt>
                <c:pt idx="9025">
                  <c:v>43.476900000000001</c:v>
                </c:pt>
                <c:pt idx="9026">
                  <c:v>43.476900000000001</c:v>
                </c:pt>
                <c:pt idx="9027">
                  <c:v>43.476900000000001</c:v>
                </c:pt>
                <c:pt idx="9028">
                  <c:v>43.476900000000001</c:v>
                </c:pt>
                <c:pt idx="9029">
                  <c:v>43.476900000000001</c:v>
                </c:pt>
                <c:pt idx="9030">
                  <c:v>43.476900000000001</c:v>
                </c:pt>
                <c:pt idx="9031">
                  <c:v>43.476900000000001</c:v>
                </c:pt>
                <c:pt idx="9032">
                  <c:v>43.476900000000001</c:v>
                </c:pt>
                <c:pt idx="9033">
                  <c:v>43.476900000000001</c:v>
                </c:pt>
                <c:pt idx="9034">
                  <c:v>43.476900000000001</c:v>
                </c:pt>
                <c:pt idx="9035">
                  <c:v>43.476900000000001</c:v>
                </c:pt>
                <c:pt idx="9036">
                  <c:v>43.476900000000001</c:v>
                </c:pt>
                <c:pt idx="9037">
                  <c:v>43.476900000000001</c:v>
                </c:pt>
                <c:pt idx="9038">
                  <c:v>43.476900000000001</c:v>
                </c:pt>
                <c:pt idx="9039">
                  <c:v>43.476900000000001</c:v>
                </c:pt>
                <c:pt idx="9040">
                  <c:v>43.476900000000001</c:v>
                </c:pt>
                <c:pt idx="9041">
                  <c:v>43.476900000000001</c:v>
                </c:pt>
                <c:pt idx="9042">
                  <c:v>43.476900000000001</c:v>
                </c:pt>
                <c:pt idx="9043">
                  <c:v>43.476900000000001</c:v>
                </c:pt>
                <c:pt idx="9044">
                  <c:v>43.476900000000001</c:v>
                </c:pt>
                <c:pt idx="9045">
                  <c:v>43.476900000000001</c:v>
                </c:pt>
                <c:pt idx="9046">
                  <c:v>43.476900000000001</c:v>
                </c:pt>
                <c:pt idx="9047">
                  <c:v>43.476900000000001</c:v>
                </c:pt>
                <c:pt idx="9048">
                  <c:v>43.476900000000001</c:v>
                </c:pt>
                <c:pt idx="9049">
                  <c:v>43.476900000000001</c:v>
                </c:pt>
                <c:pt idx="9050">
                  <c:v>43.476900000000001</c:v>
                </c:pt>
                <c:pt idx="9051">
                  <c:v>43.476900000000001</c:v>
                </c:pt>
                <c:pt idx="9052">
                  <c:v>43.476900000000001</c:v>
                </c:pt>
                <c:pt idx="9053">
                  <c:v>43.476900000000001</c:v>
                </c:pt>
                <c:pt idx="9054">
                  <c:v>43.476900000000001</c:v>
                </c:pt>
                <c:pt idx="9055">
                  <c:v>43.476900000000001</c:v>
                </c:pt>
                <c:pt idx="9056">
                  <c:v>43.476900000000001</c:v>
                </c:pt>
                <c:pt idx="9057">
                  <c:v>43.476900000000001</c:v>
                </c:pt>
                <c:pt idx="9058">
                  <c:v>43.476900000000001</c:v>
                </c:pt>
                <c:pt idx="9059">
                  <c:v>43.476900000000001</c:v>
                </c:pt>
                <c:pt idx="9060">
                  <c:v>43.476900000000001</c:v>
                </c:pt>
                <c:pt idx="9061">
                  <c:v>43.476900000000001</c:v>
                </c:pt>
                <c:pt idx="9062">
                  <c:v>43.476900000000001</c:v>
                </c:pt>
                <c:pt idx="9063">
                  <c:v>43.476900000000001</c:v>
                </c:pt>
                <c:pt idx="9064">
                  <c:v>43.476900000000001</c:v>
                </c:pt>
                <c:pt idx="9065">
                  <c:v>43.476900000000001</c:v>
                </c:pt>
                <c:pt idx="9066">
                  <c:v>43.476900000000001</c:v>
                </c:pt>
                <c:pt idx="9067">
                  <c:v>43.476900000000001</c:v>
                </c:pt>
                <c:pt idx="9068">
                  <c:v>43.476900000000001</c:v>
                </c:pt>
                <c:pt idx="9069">
                  <c:v>43.476900000000001</c:v>
                </c:pt>
                <c:pt idx="9070">
                  <c:v>43.476900000000001</c:v>
                </c:pt>
                <c:pt idx="9071">
                  <c:v>43.476900000000001</c:v>
                </c:pt>
                <c:pt idx="9072">
                  <c:v>43.476900000000001</c:v>
                </c:pt>
                <c:pt idx="9073">
                  <c:v>43.728000000000002</c:v>
                </c:pt>
                <c:pt idx="9074">
                  <c:v>43.728000000000002</c:v>
                </c:pt>
                <c:pt idx="9075">
                  <c:v>43.728000000000002</c:v>
                </c:pt>
                <c:pt idx="9076">
                  <c:v>43.728000000000002</c:v>
                </c:pt>
                <c:pt idx="9077">
                  <c:v>43.728000000000002</c:v>
                </c:pt>
                <c:pt idx="9078">
                  <c:v>43.728000000000002</c:v>
                </c:pt>
                <c:pt idx="9079">
                  <c:v>43.728000000000002</c:v>
                </c:pt>
                <c:pt idx="9080">
                  <c:v>43.728000000000002</c:v>
                </c:pt>
                <c:pt idx="9081">
                  <c:v>43.728000000000002</c:v>
                </c:pt>
                <c:pt idx="9082">
                  <c:v>43.728000000000002</c:v>
                </c:pt>
                <c:pt idx="9083">
                  <c:v>43.728000000000002</c:v>
                </c:pt>
                <c:pt idx="9084">
                  <c:v>43.728000000000002</c:v>
                </c:pt>
                <c:pt idx="9085">
                  <c:v>43.728000000000002</c:v>
                </c:pt>
                <c:pt idx="9086">
                  <c:v>43.728000000000002</c:v>
                </c:pt>
                <c:pt idx="9087">
                  <c:v>43.728000000000002</c:v>
                </c:pt>
                <c:pt idx="9088">
                  <c:v>43.728000000000002</c:v>
                </c:pt>
                <c:pt idx="9089">
                  <c:v>43.728000000000002</c:v>
                </c:pt>
                <c:pt idx="9090">
                  <c:v>43.728000000000002</c:v>
                </c:pt>
                <c:pt idx="9091">
                  <c:v>43.728000000000002</c:v>
                </c:pt>
                <c:pt idx="9092">
                  <c:v>43.728000000000002</c:v>
                </c:pt>
                <c:pt idx="9093">
                  <c:v>43.728000000000002</c:v>
                </c:pt>
                <c:pt idx="9094">
                  <c:v>43.728000000000002</c:v>
                </c:pt>
                <c:pt idx="9095">
                  <c:v>43.728000000000002</c:v>
                </c:pt>
                <c:pt idx="9096">
                  <c:v>43.728000000000002</c:v>
                </c:pt>
                <c:pt idx="9097">
                  <c:v>43.728000000000002</c:v>
                </c:pt>
                <c:pt idx="9098">
                  <c:v>43.782899999999998</c:v>
                </c:pt>
                <c:pt idx="9099">
                  <c:v>43.782899999999998</c:v>
                </c:pt>
                <c:pt idx="9100">
                  <c:v>43.782899999999998</c:v>
                </c:pt>
                <c:pt idx="9101">
                  <c:v>43.782899999999998</c:v>
                </c:pt>
                <c:pt idx="9102">
                  <c:v>43.782899999999998</c:v>
                </c:pt>
                <c:pt idx="9103">
                  <c:v>43.782899999999998</c:v>
                </c:pt>
                <c:pt idx="9104">
                  <c:v>43.782899999999998</c:v>
                </c:pt>
                <c:pt idx="9105">
                  <c:v>43.782899999999998</c:v>
                </c:pt>
                <c:pt idx="9106">
                  <c:v>43.782899999999998</c:v>
                </c:pt>
                <c:pt idx="9107">
                  <c:v>43.782899999999998</c:v>
                </c:pt>
                <c:pt idx="9108">
                  <c:v>43.782899999999998</c:v>
                </c:pt>
                <c:pt idx="9109">
                  <c:v>43.782899999999998</c:v>
                </c:pt>
                <c:pt idx="9110">
                  <c:v>43.782899999999998</c:v>
                </c:pt>
                <c:pt idx="9111">
                  <c:v>43.782899999999998</c:v>
                </c:pt>
                <c:pt idx="9112">
                  <c:v>43.782899999999998</c:v>
                </c:pt>
                <c:pt idx="9113">
                  <c:v>43.782899999999998</c:v>
                </c:pt>
                <c:pt idx="9114">
                  <c:v>43.782899999999998</c:v>
                </c:pt>
                <c:pt idx="9115">
                  <c:v>43.782899999999998</c:v>
                </c:pt>
                <c:pt idx="9116">
                  <c:v>43.782899999999998</c:v>
                </c:pt>
                <c:pt idx="9117">
                  <c:v>43.782899999999998</c:v>
                </c:pt>
                <c:pt idx="9118">
                  <c:v>43.782899999999998</c:v>
                </c:pt>
                <c:pt idx="9119">
                  <c:v>43.829000000000001</c:v>
                </c:pt>
                <c:pt idx="9120">
                  <c:v>43.829000000000001</c:v>
                </c:pt>
                <c:pt idx="9121">
                  <c:v>43.829000000000001</c:v>
                </c:pt>
                <c:pt idx="9122">
                  <c:v>43.829000000000001</c:v>
                </c:pt>
                <c:pt idx="9123">
                  <c:v>43.829000000000001</c:v>
                </c:pt>
                <c:pt idx="9124">
                  <c:v>43.829000000000001</c:v>
                </c:pt>
                <c:pt idx="9125">
                  <c:v>43.829000000000001</c:v>
                </c:pt>
                <c:pt idx="9126">
                  <c:v>43.829000000000001</c:v>
                </c:pt>
                <c:pt idx="9127">
                  <c:v>43.829000000000001</c:v>
                </c:pt>
                <c:pt idx="9128">
                  <c:v>43.829000000000001</c:v>
                </c:pt>
                <c:pt idx="9129">
                  <c:v>43.829000000000001</c:v>
                </c:pt>
                <c:pt idx="9130">
                  <c:v>43.829000000000001</c:v>
                </c:pt>
                <c:pt idx="9131">
                  <c:v>43.829000000000001</c:v>
                </c:pt>
                <c:pt idx="9132">
                  <c:v>43.829000000000001</c:v>
                </c:pt>
                <c:pt idx="9133">
                  <c:v>43.829000000000001</c:v>
                </c:pt>
                <c:pt idx="9134">
                  <c:v>43.829000000000001</c:v>
                </c:pt>
                <c:pt idx="9135">
                  <c:v>43.829000000000001</c:v>
                </c:pt>
                <c:pt idx="9136">
                  <c:v>43.829000000000001</c:v>
                </c:pt>
                <c:pt idx="9137">
                  <c:v>43.829000000000001</c:v>
                </c:pt>
                <c:pt idx="9138">
                  <c:v>43.829000000000001</c:v>
                </c:pt>
                <c:pt idx="9139">
                  <c:v>43.829000000000001</c:v>
                </c:pt>
                <c:pt idx="9140">
                  <c:v>43.829000000000001</c:v>
                </c:pt>
                <c:pt idx="9141">
                  <c:v>43.829000000000001</c:v>
                </c:pt>
                <c:pt idx="9142">
                  <c:v>43.829000000000001</c:v>
                </c:pt>
                <c:pt idx="9143">
                  <c:v>43.829000000000001</c:v>
                </c:pt>
                <c:pt idx="9144">
                  <c:v>43.829000000000001</c:v>
                </c:pt>
                <c:pt idx="9145">
                  <c:v>43.829000000000001</c:v>
                </c:pt>
                <c:pt idx="9146">
                  <c:v>43.829000000000001</c:v>
                </c:pt>
                <c:pt idx="9147">
                  <c:v>43.829000000000001</c:v>
                </c:pt>
                <c:pt idx="9148">
                  <c:v>43.829000000000001</c:v>
                </c:pt>
                <c:pt idx="9149">
                  <c:v>43.829000000000001</c:v>
                </c:pt>
                <c:pt idx="9150">
                  <c:v>43.829000000000001</c:v>
                </c:pt>
                <c:pt idx="9151">
                  <c:v>43.829000000000001</c:v>
                </c:pt>
                <c:pt idx="9152">
                  <c:v>43.829000000000001</c:v>
                </c:pt>
                <c:pt idx="9153">
                  <c:v>43.829000000000001</c:v>
                </c:pt>
                <c:pt idx="9154">
                  <c:v>43.829000000000001</c:v>
                </c:pt>
                <c:pt idx="9155">
                  <c:v>43.829000000000001</c:v>
                </c:pt>
                <c:pt idx="9156">
                  <c:v>43.829000000000001</c:v>
                </c:pt>
                <c:pt idx="9157">
                  <c:v>43.829000000000001</c:v>
                </c:pt>
                <c:pt idx="9158">
                  <c:v>43.829000000000001</c:v>
                </c:pt>
                <c:pt idx="9159">
                  <c:v>43.829000000000001</c:v>
                </c:pt>
                <c:pt idx="9160">
                  <c:v>43.829000000000001</c:v>
                </c:pt>
                <c:pt idx="9161">
                  <c:v>43.829000000000001</c:v>
                </c:pt>
                <c:pt idx="9162">
                  <c:v>43.829000000000001</c:v>
                </c:pt>
                <c:pt idx="9163">
                  <c:v>43.829000000000001</c:v>
                </c:pt>
                <c:pt idx="9164">
                  <c:v>43.829000000000001</c:v>
                </c:pt>
                <c:pt idx="9165">
                  <c:v>43.829000000000001</c:v>
                </c:pt>
                <c:pt idx="9166">
                  <c:v>43.829000000000001</c:v>
                </c:pt>
                <c:pt idx="9167">
                  <c:v>43.829000000000001</c:v>
                </c:pt>
                <c:pt idx="9168">
                  <c:v>43.829000000000001</c:v>
                </c:pt>
                <c:pt idx="9169">
                  <c:v>43.829000000000001</c:v>
                </c:pt>
                <c:pt idx="9170">
                  <c:v>43.829000000000001</c:v>
                </c:pt>
                <c:pt idx="9171">
                  <c:v>43.829000000000001</c:v>
                </c:pt>
                <c:pt idx="9172">
                  <c:v>43.829000000000001</c:v>
                </c:pt>
                <c:pt idx="9173">
                  <c:v>43.829000000000001</c:v>
                </c:pt>
                <c:pt idx="9174">
                  <c:v>43.829000000000001</c:v>
                </c:pt>
                <c:pt idx="9175">
                  <c:v>43.829000000000001</c:v>
                </c:pt>
                <c:pt idx="9176">
                  <c:v>43.829000000000001</c:v>
                </c:pt>
                <c:pt idx="9177">
                  <c:v>43.829000000000001</c:v>
                </c:pt>
                <c:pt idx="9178">
                  <c:v>43.829000000000001</c:v>
                </c:pt>
                <c:pt idx="9179">
                  <c:v>43.829000000000001</c:v>
                </c:pt>
                <c:pt idx="9180">
                  <c:v>43.829000000000001</c:v>
                </c:pt>
                <c:pt idx="9181">
                  <c:v>43.829000000000001</c:v>
                </c:pt>
                <c:pt idx="9182">
                  <c:v>43.829000000000001</c:v>
                </c:pt>
                <c:pt idx="9183">
                  <c:v>43.829000000000001</c:v>
                </c:pt>
                <c:pt idx="9184">
                  <c:v>43.829000000000001</c:v>
                </c:pt>
                <c:pt idx="9185">
                  <c:v>43.829000000000001</c:v>
                </c:pt>
                <c:pt idx="9186">
                  <c:v>43.829000000000001</c:v>
                </c:pt>
                <c:pt idx="9187">
                  <c:v>43.829000000000001</c:v>
                </c:pt>
                <c:pt idx="9188">
                  <c:v>43.829000000000001</c:v>
                </c:pt>
                <c:pt idx="9189">
                  <c:v>43.829000000000001</c:v>
                </c:pt>
                <c:pt idx="9190">
                  <c:v>43.829000000000001</c:v>
                </c:pt>
                <c:pt idx="9191">
                  <c:v>43.829000000000001</c:v>
                </c:pt>
                <c:pt idx="9192">
                  <c:v>43.829000000000001</c:v>
                </c:pt>
                <c:pt idx="9193">
                  <c:v>43.829000000000001</c:v>
                </c:pt>
                <c:pt idx="9194">
                  <c:v>43.829000000000001</c:v>
                </c:pt>
                <c:pt idx="9195">
                  <c:v>43.829000000000001</c:v>
                </c:pt>
                <c:pt idx="9196">
                  <c:v>43.829000000000001</c:v>
                </c:pt>
                <c:pt idx="9197">
                  <c:v>43.829000000000001</c:v>
                </c:pt>
                <c:pt idx="9198">
                  <c:v>43.829000000000001</c:v>
                </c:pt>
                <c:pt idx="9199">
                  <c:v>43.829000000000001</c:v>
                </c:pt>
                <c:pt idx="9200">
                  <c:v>43.829000000000001</c:v>
                </c:pt>
                <c:pt idx="9201">
                  <c:v>43.829000000000001</c:v>
                </c:pt>
                <c:pt idx="9202">
                  <c:v>43.829000000000001</c:v>
                </c:pt>
                <c:pt idx="9203">
                  <c:v>43.829000000000001</c:v>
                </c:pt>
                <c:pt idx="9204">
                  <c:v>43.829000000000001</c:v>
                </c:pt>
                <c:pt idx="9205">
                  <c:v>43.829000000000001</c:v>
                </c:pt>
                <c:pt idx="9206">
                  <c:v>43.829000000000001</c:v>
                </c:pt>
                <c:pt idx="9207">
                  <c:v>43.829000000000001</c:v>
                </c:pt>
                <c:pt idx="9208">
                  <c:v>43.829000000000001</c:v>
                </c:pt>
                <c:pt idx="9209">
                  <c:v>43.829000000000001</c:v>
                </c:pt>
                <c:pt idx="9210">
                  <c:v>43.829000000000001</c:v>
                </c:pt>
                <c:pt idx="9211">
                  <c:v>43.829000000000001</c:v>
                </c:pt>
                <c:pt idx="9212">
                  <c:v>43.829000000000001</c:v>
                </c:pt>
                <c:pt idx="9213">
                  <c:v>43.829000000000001</c:v>
                </c:pt>
                <c:pt idx="9214">
                  <c:v>43.829000000000001</c:v>
                </c:pt>
                <c:pt idx="9215">
                  <c:v>43.829000000000001</c:v>
                </c:pt>
                <c:pt idx="9216">
                  <c:v>43.829000000000001</c:v>
                </c:pt>
                <c:pt idx="9217">
                  <c:v>43.829000000000001</c:v>
                </c:pt>
                <c:pt idx="9218">
                  <c:v>43.829000000000001</c:v>
                </c:pt>
                <c:pt idx="9219">
                  <c:v>43.829000000000001</c:v>
                </c:pt>
                <c:pt idx="9220">
                  <c:v>43.829000000000001</c:v>
                </c:pt>
                <c:pt idx="9221">
                  <c:v>44.122399999999999</c:v>
                </c:pt>
                <c:pt idx="9222">
                  <c:v>44.122399999999999</c:v>
                </c:pt>
                <c:pt idx="9223">
                  <c:v>44.122399999999999</c:v>
                </c:pt>
                <c:pt idx="9224">
                  <c:v>44.122399999999999</c:v>
                </c:pt>
                <c:pt idx="9225">
                  <c:v>44.122399999999999</c:v>
                </c:pt>
                <c:pt idx="9226">
                  <c:v>44.122399999999999</c:v>
                </c:pt>
                <c:pt idx="9227">
                  <c:v>44.122399999999999</c:v>
                </c:pt>
                <c:pt idx="9228">
                  <c:v>44.122399999999999</c:v>
                </c:pt>
                <c:pt idx="9229">
                  <c:v>44.122399999999999</c:v>
                </c:pt>
                <c:pt idx="9230">
                  <c:v>44.122399999999999</c:v>
                </c:pt>
                <c:pt idx="9231">
                  <c:v>44.122399999999999</c:v>
                </c:pt>
                <c:pt idx="9232">
                  <c:v>44.122399999999999</c:v>
                </c:pt>
                <c:pt idx="9233">
                  <c:v>44.122399999999999</c:v>
                </c:pt>
                <c:pt idx="9234">
                  <c:v>44.122399999999999</c:v>
                </c:pt>
                <c:pt idx="9235">
                  <c:v>44.122399999999999</c:v>
                </c:pt>
                <c:pt idx="9236">
                  <c:v>44.122399999999999</c:v>
                </c:pt>
                <c:pt idx="9237">
                  <c:v>44.122399999999999</c:v>
                </c:pt>
                <c:pt idx="9238">
                  <c:v>44.122399999999999</c:v>
                </c:pt>
                <c:pt idx="9239">
                  <c:v>44.122399999999999</c:v>
                </c:pt>
                <c:pt idx="9240">
                  <c:v>44.122399999999999</c:v>
                </c:pt>
                <c:pt idx="9241">
                  <c:v>44.122399999999999</c:v>
                </c:pt>
                <c:pt idx="9242">
                  <c:v>44.122399999999999</c:v>
                </c:pt>
                <c:pt idx="9243">
                  <c:v>44.122399999999999</c:v>
                </c:pt>
                <c:pt idx="9244">
                  <c:v>44.122399999999999</c:v>
                </c:pt>
                <c:pt idx="9245">
                  <c:v>44.122399999999999</c:v>
                </c:pt>
                <c:pt idx="9246">
                  <c:v>44.122399999999999</c:v>
                </c:pt>
                <c:pt idx="9247">
                  <c:v>44.122399999999999</c:v>
                </c:pt>
                <c:pt idx="9248">
                  <c:v>44.122399999999999</c:v>
                </c:pt>
                <c:pt idx="9249">
                  <c:v>44.122399999999999</c:v>
                </c:pt>
                <c:pt idx="9250">
                  <c:v>44.122399999999999</c:v>
                </c:pt>
                <c:pt idx="9251">
                  <c:v>44.122399999999999</c:v>
                </c:pt>
                <c:pt idx="9252">
                  <c:v>44.122399999999999</c:v>
                </c:pt>
                <c:pt idx="9253">
                  <c:v>44.122399999999999</c:v>
                </c:pt>
                <c:pt idx="9254">
                  <c:v>44.122399999999999</c:v>
                </c:pt>
                <c:pt idx="9255">
                  <c:v>44.122399999999999</c:v>
                </c:pt>
                <c:pt idx="9256">
                  <c:v>44.122399999999999</c:v>
                </c:pt>
                <c:pt idx="9257">
                  <c:v>44.122399999999999</c:v>
                </c:pt>
                <c:pt idx="9258">
                  <c:v>44.122399999999999</c:v>
                </c:pt>
                <c:pt idx="9259">
                  <c:v>44.122399999999999</c:v>
                </c:pt>
                <c:pt idx="9260">
                  <c:v>44.122399999999999</c:v>
                </c:pt>
                <c:pt idx="9261">
                  <c:v>44.122399999999999</c:v>
                </c:pt>
                <c:pt idx="9262">
                  <c:v>44.122399999999999</c:v>
                </c:pt>
                <c:pt idx="9263">
                  <c:v>44.122399999999999</c:v>
                </c:pt>
                <c:pt idx="9264">
                  <c:v>44.122399999999999</c:v>
                </c:pt>
                <c:pt idx="9265">
                  <c:v>44.122399999999999</c:v>
                </c:pt>
                <c:pt idx="9266">
                  <c:v>44.122399999999999</c:v>
                </c:pt>
                <c:pt idx="9267">
                  <c:v>44.122399999999999</c:v>
                </c:pt>
                <c:pt idx="9268">
                  <c:v>44.122399999999999</c:v>
                </c:pt>
                <c:pt idx="9269">
                  <c:v>44.122399999999999</c:v>
                </c:pt>
                <c:pt idx="9270">
                  <c:v>44.122399999999999</c:v>
                </c:pt>
                <c:pt idx="9271">
                  <c:v>44.122399999999999</c:v>
                </c:pt>
                <c:pt idx="9272">
                  <c:v>44.122399999999999</c:v>
                </c:pt>
                <c:pt idx="9273">
                  <c:v>44.122399999999999</c:v>
                </c:pt>
                <c:pt idx="9274">
                  <c:v>44.122399999999999</c:v>
                </c:pt>
                <c:pt idx="9275">
                  <c:v>44.122399999999999</c:v>
                </c:pt>
                <c:pt idx="9276">
                  <c:v>44.122399999999999</c:v>
                </c:pt>
                <c:pt idx="9277">
                  <c:v>44.122399999999999</c:v>
                </c:pt>
                <c:pt idx="9278">
                  <c:v>44.122399999999999</c:v>
                </c:pt>
                <c:pt idx="9279">
                  <c:v>44.122399999999999</c:v>
                </c:pt>
                <c:pt idx="9280">
                  <c:v>44.122399999999999</c:v>
                </c:pt>
                <c:pt idx="9281">
                  <c:v>44.122399999999999</c:v>
                </c:pt>
                <c:pt idx="9282">
                  <c:v>44.122399999999999</c:v>
                </c:pt>
                <c:pt idx="9283">
                  <c:v>44.122399999999999</c:v>
                </c:pt>
                <c:pt idx="9284">
                  <c:v>44.122399999999999</c:v>
                </c:pt>
                <c:pt idx="9285">
                  <c:v>44.122399999999999</c:v>
                </c:pt>
                <c:pt idx="9286">
                  <c:v>44.122399999999999</c:v>
                </c:pt>
                <c:pt idx="9287">
                  <c:v>44.227500000000006</c:v>
                </c:pt>
                <c:pt idx="9288">
                  <c:v>44.227500000000006</c:v>
                </c:pt>
                <c:pt idx="9289">
                  <c:v>44.227500000000006</c:v>
                </c:pt>
                <c:pt idx="9290">
                  <c:v>44.227500000000006</c:v>
                </c:pt>
                <c:pt idx="9291">
                  <c:v>44.227500000000006</c:v>
                </c:pt>
                <c:pt idx="9292">
                  <c:v>44.227500000000006</c:v>
                </c:pt>
                <c:pt idx="9293">
                  <c:v>44.227500000000006</c:v>
                </c:pt>
                <c:pt idx="9294">
                  <c:v>44.227500000000006</c:v>
                </c:pt>
                <c:pt idx="9295">
                  <c:v>44.227500000000006</c:v>
                </c:pt>
                <c:pt idx="9296">
                  <c:v>44.227500000000006</c:v>
                </c:pt>
                <c:pt idx="9297">
                  <c:v>44.227500000000006</c:v>
                </c:pt>
                <c:pt idx="9298">
                  <c:v>44.227500000000006</c:v>
                </c:pt>
                <c:pt idx="9299">
                  <c:v>44.227500000000006</c:v>
                </c:pt>
                <c:pt idx="9300">
                  <c:v>44.227500000000006</c:v>
                </c:pt>
                <c:pt idx="9301">
                  <c:v>44.227500000000006</c:v>
                </c:pt>
                <c:pt idx="9302">
                  <c:v>44.227500000000006</c:v>
                </c:pt>
                <c:pt idx="9303">
                  <c:v>44.227500000000006</c:v>
                </c:pt>
                <c:pt idx="9304">
                  <c:v>44.227500000000006</c:v>
                </c:pt>
                <c:pt idx="9305">
                  <c:v>44.227500000000006</c:v>
                </c:pt>
                <c:pt idx="9306">
                  <c:v>44.227500000000006</c:v>
                </c:pt>
                <c:pt idx="9307">
                  <c:v>44.227500000000006</c:v>
                </c:pt>
                <c:pt idx="9308">
                  <c:v>44.227500000000006</c:v>
                </c:pt>
                <c:pt idx="9309">
                  <c:v>44.227500000000006</c:v>
                </c:pt>
                <c:pt idx="9310">
                  <c:v>44.227500000000006</c:v>
                </c:pt>
                <c:pt idx="9311">
                  <c:v>44.227500000000006</c:v>
                </c:pt>
                <c:pt idx="9312">
                  <c:v>44.227500000000006</c:v>
                </c:pt>
                <c:pt idx="9313">
                  <c:v>44.227500000000006</c:v>
                </c:pt>
                <c:pt idx="9314">
                  <c:v>44.227500000000006</c:v>
                </c:pt>
                <c:pt idx="9315">
                  <c:v>44.227500000000006</c:v>
                </c:pt>
                <c:pt idx="9316">
                  <c:v>44.227500000000006</c:v>
                </c:pt>
                <c:pt idx="9317">
                  <c:v>44.227500000000006</c:v>
                </c:pt>
                <c:pt idx="9318">
                  <c:v>44.227500000000006</c:v>
                </c:pt>
                <c:pt idx="9319">
                  <c:v>44.227500000000006</c:v>
                </c:pt>
                <c:pt idx="9320">
                  <c:v>44.227500000000006</c:v>
                </c:pt>
                <c:pt idx="9321">
                  <c:v>44.227500000000006</c:v>
                </c:pt>
                <c:pt idx="9322">
                  <c:v>44.227500000000006</c:v>
                </c:pt>
                <c:pt idx="9323">
                  <c:v>44.227500000000006</c:v>
                </c:pt>
                <c:pt idx="9324">
                  <c:v>44.227500000000006</c:v>
                </c:pt>
                <c:pt idx="9325">
                  <c:v>44.227500000000006</c:v>
                </c:pt>
                <c:pt idx="9326">
                  <c:v>44.227500000000006</c:v>
                </c:pt>
                <c:pt idx="9327">
                  <c:v>44.227500000000006</c:v>
                </c:pt>
                <c:pt idx="9328">
                  <c:v>44.227500000000006</c:v>
                </c:pt>
                <c:pt idx="9329">
                  <c:v>44.227500000000006</c:v>
                </c:pt>
                <c:pt idx="9330">
                  <c:v>44.227500000000006</c:v>
                </c:pt>
                <c:pt idx="9331">
                  <c:v>44.227500000000006</c:v>
                </c:pt>
                <c:pt idx="9332">
                  <c:v>44.227500000000006</c:v>
                </c:pt>
                <c:pt idx="9333">
                  <c:v>44.227500000000006</c:v>
                </c:pt>
                <c:pt idx="9334">
                  <c:v>44.227500000000006</c:v>
                </c:pt>
                <c:pt idx="9335">
                  <c:v>44.227500000000006</c:v>
                </c:pt>
                <c:pt idx="9336">
                  <c:v>44.227500000000006</c:v>
                </c:pt>
                <c:pt idx="9337">
                  <c:v>44.227500000000006</c:v>
                </c:pt>
                <c:pt idx="9338">
                  <c:v>44.227500000000006</c:v>
                </c:pt>
                <c:pt idx="9339">
                  <c:v>44.227500000000006</c:v>
                </c:pt>
                <c:pt idx="9340">
                  <c:v>44.227500000000006</c:v>
                </c:pt>
                <c:pt idx="9341">
                  <c:v>44.227500000000006</c:v>
                </c:pt>
                <c:pt idx="9342">
                  <c:v>44.227500000000006</c:v>
                </c:pt>
                <c:pt idx="9343">
                  <c:v>44.227500000000006</c:v>
                </c:pt>
                <c:pt idx="9344">
                  <c:v>44.227500000000006</c:v>
                </c:pt>
                <c:pt idx="9345">
                  <c:v>44.227500000000006</c:v>
                </c:pt>
                <c:pt idx="9346">
                  <c:v>44.227500000000006</c:v>
                </c:pt>
                <c:pt idx="9347">
                  <c:v>44.227500000000006</c:v>
                </c:pt>
                <c:pt idx="9348">
                  <c:v>44.227500000000006</c:v>
                </c:pt>
                <c:pt idx="9349">
                  <c:v>44.227500000000006</c:v>
                </c:pt>
                <c:pt idx="9350">
                  <c:v>44.227500000000006</c:v>
                </c:pt>
                <c:pt idx="9351">
                  <c:v>44.227500000000006</c:v>
                </c:pt>
                <c:pt idx="9352">
                  <c:v>44.227500000000006</c:v>
                </c:pt>
                <c:pt idx="9353">
                  <c:v>44.227500000000006</c:v>
                </c:pt>
                <c:pt idx="9354">
                  <c:v>44.227500000000006</c:v>
                </c:pt>
                <c:pt idx="9355">
                  <c:v>44.227500000000006</c:v>
                </c:pt>
                <c:pt idx="9356">
                  <c:v>44.227500000000006</c:v>
                </c:pt>
                <c:pt idx="9357">
                  <c:v>44.227500000000006</c:v>
                </c:pt>
                <c:pt idx="9358">
                  <c:v>44.227500000000006</c:v>
                </c:pt>
                <c:pt idx="9359">
                  <c:v>44.227500000000006</c:v>
                </c:pt>
                <c:pt idx="9360">
                  <c:v>44.227500000000006</c:v>
                </c:pt>
                <c:pt idx="9361">
                  <c:v>44.227500000000006</c:v>
                </c:pt>
                <c:pt idx="9362">
                  <c:v>44.227500000000006</c:v>
                </c:pt>
                <c:pt idx="9363">
                  <c:v>44.227500000000006</c:v>
                </c:pt>
                <c:pt idx="9364">
                  <c:v>44.227500000000006</c:v>
                </c:pt>
                <c:pt idx="9365">
                  <c:v>44.227500000000006</c:v>
                </c:pt>
                <c:pt idx="9366">
                  <c:v>44.227500000000006</c:v>
                </c:pt>
                <c:pt idx="9367">
                  <c:v>44.227500000000006</c:v>
                </c:pt>
                <c:pt idx="9368">
                  <c:v>44.227500000000006</c:v>
                </c:pt>
                <c:pt idx="9369">
                  <c:v>44.227500000000006</c:v>
                </c:pt>
                <c:pt idx="9370">
                  <c:v>44.227500000000006</c:v>
                </c:pt>
                <c:pt idx="9371">
                  <c:v>44.227500000000006</c:v>
                </c:pt>
                <c:pt idx="9372">
                  <c:v>44.227500000000006</c:v>
                </c:pt>
                <c:pt idx="9373">
                  <c:v>44.227500000000006</c:v>
                </c:pt>
                <c:pt idx="9374">
                  <c:v>44.227500000000006</c:v>
                </c:pt>
                <c:pt idx="9375">
                  <c:v>44.227500000000006</c:v>
                </c:pt>
                <c:pt idx="9376">
                  <c:v>44.227500000000006</c:v>
                </c:pt>
                <c:pt idx="9377">
                  <c:v>44.227500000000006</c:v>
                </c:pt>
                <c:pt idx="9378">
                  <c:v>44.227500000000006</c:v>
                </c:pt>
                <c:pt idx="9379">
                  <c:v>44.227500000000006</c:v>
                </c:pt>
                <c:pt idx="9380">
                  <c:v>44.227500000000006</c:v>
                </c:pt>
                <c:pt idx="9381">
                  <c:v>44.227500000000006</c:v>
                </c:pt>
                <c:pt idx="9382">
                  <c:v>44.227500000000006</c:v>
                </c:pt>
                <c:pt idx="9383">
                  <c:v>44.227500000000006</c:v>
                </c:pt>
                <c:pt idx="9384">
                  <c:v>44.227500000000006</c:v>
                </c:pt>
                <c:pt idx="9385">
                  <c:v>44.227500000000006</c:v>
                </c:pt>
                <c:pt idx="9386">
                  <c:v>44.227500000000006</c:v>
                </c:pt>
                <c:pt idx="9387">
                  <c:v>44.227500000000006</c:v>
                </c:pt>
                <c:pt idx="9388">
                  <c:v>44.227500000000006</c:v>
                </c:pt>
                <c:pt idx="9389">
                  <c:v>44.227500000000006</c:v>
                </c:pt>
                <c:pt idx="9390">
                  <c:v>44.227500000000006</c:v>
                </c:pt>
                <c:pt idx="9391">
                  <c:v>44.474399999999996</c:v>
                </c:pt>
                <c:pt idx="9392">
                  <c:v>44.474399999999996</c:v>
                </c:pt>
                <c:pt idx="9393">
                  <c:v>44.474399999999996</c:v>
                </c:pt>
                <c:pt idx="9394">
                  <c:v>44.474399999999996</c:v>
                </c:pt>
                <c:pt idx="9395">
                  <c:v>44.474399999999996</c:v>
                </c:pt>
                <c:pt idx="9396">
                  <c:v>44.474399999999996</c:v>
                </c:pt>
                <c:pt idx="9397">
                  <c:v>44.474399999999996</c:v>
                </c:pt>
                <c:pt idx="9398">
                  <c:v>44.474399999999996</c:v>
                </c:pt>
                <c:pt idx="9399">
                  <c:v>44.474399999999996</c:v>
                </c:pt>
                <c:pt idx="9400">
                  <c:v>44.474399999999996</c:v>
                </c:pt>
                <c:pt idx="9401">
                  <c:v>44.474399999999996</c:v>
                </c:pt>
                <c:pt idx="9402">
                  <c:v>44.474399999999996</c:v>
                </c:pt>
                <c:pt idx="9403">
                  <c:v>44.474399999999996</c:v>
                </c:pt>
                <c:pt idx="9404">
                  <c:v>44.474399999999996</c:v>
                </c:pt>
                <c:pt idx="9405">
                  <c:v>44.474399999999996</c:v>
                </c:pt>
                <c:pt idx="9406">
                  <c:v>44.474399999999996</c:v>
                </c:pt>
                <c:pt idx="9407">
                  <c:v>44.474399999999996</c:v>
                </c:pt>
                <c:pt idx="9408">
                  <c:v>44.474399999999996</c:v>
                </c:pt>
                <c:pt idx="9409">
                  <c:v>44.474399999999996</c:v>
                </c:pt>
                <c:pt idx="9410">
                  <c:v>44.474399999999996</c:v>
                </c:pt>
                <c:pt idx="9411">
                  <c:v>44.474399999999996</c:v>
                </c:pt>
                <c:pt idx="9412">
                  <c:v>44.474399999999996</c:v>
                </c:pt>
                <c:pt idx="9413">
                  <c:v>44.474399999999996</c:v>
                </c:pt>
                <c:pt idx="9414">
                  <c:v>44.474399999999996</c:v>
                </c:pt>
                <c:pt idx="9415">
                  <c:v>44.474399999999996</c:v>
                </c:pt>
                <c:pt idx="9416">
                  <c:v>44.474399999999996</c:v>
                </c:pt>
                <c:pt idx="9417">
                  <c:v>44.474399999999996</c:v>
                </c:pt>
                <c:pt idx="9418">
                  <c:v>44.474399999999996</c:v>
                </c:pt>
                <c:pt idx="9419">
                  <c:v>44.474399999999996</c:v>
                </c:pt>
                <c:pt idx="9420">
                  <c:v>44.474399999999996</c:v>
                </c:pt>
                <c:pt idx="9421">
                  <c:v>44.474399999999996</c:v>
                </c:pt>
                <c:pt idx="9422">
                  <c:v>44.474399999999996</c:v>
                </c:pt>
                <c:pt idx="9423">
                  <c:v>44.474399999999996</c:v>
                </c:pt>
                <c:pt idx="9424">
                  <c:v>44.474399999999996</c:v>
                </c:pt>
                <c:pt idx="9425">
                  <c:v>44.474399999999996</c:v>
                </c:pt>
                <c:pt idx="9426">
                  <c:v>44.573700000000002</c:v>
                </c:pt>
                <c:pt idx="9427">
                  <c:v>44.573700000000002</c:v>
                </c:pt>
                <c:pt idx="9428">
                  <c:v>44.573700000000002</c:v>
                </c:pt>
                <c:pt idx="9429">
                  <c:v>44.573700000000002</c:v>
                </c:pt>
                <c:pt idx="9430">
                  <c:v>44.573700000000002</c:v>
                </c:pt>
                <c:pt idx="9431">
                  <c:v>44.573700000000002</c:v>
                </c:pt>
                <c:pt idx="9432">
                  <c:v>44.573700000000002</c:v>
                </c:pt>
                <c:pt idx="9433">
                  <c:v>44.573700000000002</c:v>
                </c:pt>
                <c:pt idx="9434">
                  <c:v>44.573700000000002</c:v>
                </c:pt>
                <c:pt idx="9435">
                  <c:v>44.573700000000002</c:v>
                </c:pt>
                <c:pt idx="9436">
                  <c:v>44.573700000000002</c:v>
                </c:pt>
                <c:pt idx="9437">
                  <c:v>44.573700000000002</c:v>
                </c:pt>
                <c:pt idx="9438">
                  <c:v>44.573700000000002</c:v>
                </c:pt>
                <c:pt idx="9439">
                  <c:v>44.573700000000002</c:v>
                </c:pt>
                <c:pt idx="9440">
                  <c:v>44.573700000000002</c:v>
                </c:pt>
                <c:pt idx="9441">
                  <c:v>44.573700000000002</c:v>
                </c:pt>
                <c:pt idx="9442">
                  <c:v>44.573700000000002</c:v>
                </c:pt>
                <c:pt idx="9443">
                  <c:v>44.573700000000002</c:v>
                </c:pt>
                <c:pt idx="9444">
                  <c:v>44.573700000000002</c:v>
                </c:pt>
                <c:pt idx="9445">
                  <c:v>44.573700000000002</c:v>
                </c:pt>
                <c:pt idx="9446">
                  <c:v>44.573700000000002</c:v>
                </c:pt>
                <c:pt idx="9447">
                  <c:v>44.573700000000002</c:v>
                </c:pt>
                <c:pt idx="9448">
                  <c:v>44.573700000000002</c:v>
                </c:pt>
                <c:pt idx="9449">
                  <c:v>44.573700000000002</c:v>
                </c:pt>
                <c:pt idx="9450">
                  <c:v>44.573700000000002</c:v>
                </c:pt>
                <c:pt idx="9451">
                  <c:v>44.573700000000002</c:v>
                </c:pt>
                <c:pt idx="9452">
                  <c:v>44.573700000000002</c:v>
                </c:pt>
                <c:pt idx="9453">
                  <c:v>44.573700000000002</c:v>
                </c:pt>
                <c:pt idx="9454">
                  <c:v>44.573700000000002</c:v>
                </c:pt>
                <c:pt idx="9455">
                  <c:v>44.573700000000002</c:v>
                </c:pt>
                <c:pt idx="9456">
                  <c:v>44.573700000000002</c:v>
                </c:pt>
                <c:pt idx="9457">
                  <c:v>44.573700000000002</c:v>
                </c:pt>
                <c:pt idx="9458">
                  <c:v>44.573700000000002</c:v>
                </c:pt>
                <c:pt idx="9459">
                  <c:v>44.573700000000002</c:v>
                </c:pt>
                <c:pt idx="9460">
                  <c:v>44.573700000000002</c:v>
                </c:pt>
                <c:pt idx="9461">
                  <c:v>44.573700000000002</c:v>
                </c:pt>
                <c:pt idx="9462">
                  <c:v>44.573700000000002</c:v>
                </c:pt>
                <c:pt idx="9463">
                  <c:v>44.573700000000002</c:v>
                </c:pt>
                <c:pt idx="9464">
                  <c:v>44.573700000000002</c:v>
                </c:pt>
                <c:pt idx="9465">
                  <c:v>44.573700000000002</c:v>
                </c:pt>
                <c:pt idx="9466">
                  <c:v>44.573700000000002</c:v>
                </c:pt>
                <c:pt idx="9467">
                  <c:v>44.573700000000002</c:v>
                </c:pt>
                <c:pt idx="9468">
                  <c:v>44.573700000000002</c:v>
                </c:pt>
                <c:pt idx="9469">
                  <c:v>44.573700000000002</c:v>
                </c:pt>
                <c:pt idx="9470">
                  <c:v>44.573700000000002</c:v>
                </c:pt>
                <c:pt idx="9471">
                  <c:v>44.573700000000002</c:v>
                </c:pt>
                <c:pt idx="9472">
                  <c:v>44.573700000000002</c:v>
                </c:pt>
                <c:pt idx="9473">
                  <c:v>44.573700000000002</c:v>
                </c:pt>
                <c:pt idx="9474">
                  <c:v>44.573700000000002</c:v>
                </c:pt>
                <c:pt idx="9475">
                  <c:v>44.573700000000002</c:v>
                </c:pt>
                <c:pt idx="9476">
                  <c:v>44.573700000000002</c:v>
                </c:pt>
                <c:pt idx="9477">
                  <c:v>44.573700000000002</c:v>
                </c:pt>
                <c:pt idx="9478">
                  <c:v>44.573700000000002</c:v>
                </c:pt>
                <c:pt idx="9479">
                  <c:v>44.573700000000002</c:v>
                </c:pt>
                <c:pt idx="9480">
                  <c:v>44.573700000000002</c:v>
                </c:pt>
                <c:pt idx="9481">
                  <c:v>44.573700000000002</c:v>
                </c:pt>
                <c:pt idx="9482">
                  <c:v>44.573700000000002</c:v>
                </c:pt>
                <c:pt idx="9483">
                  <c:v>44.573700000000002</c:v>
                </c:pt>
                <c:pt idx="9484">
                  <c:v>44.573700000000002</c:v>
                </c:pt>
                <c:pt idx="9485">
                  <c:v>44.573700000000002</c:v>
                </c:pt>
                <c:pt idx="9486">
                  <c:v>44.573700000000002</c:v>
                </c:pt>
                <c:pt idx="9487">
                  <c:v>44.573700000000002</c:v>
                </c:pt>
                <c:pt idx="9488">
                  <c:v>44.573700000000002</c:v>
                </c:pt>
                <c:pt idx="9489">
                  <c:v>44.573700000000002</c:v>
                </c:pt>
                <c:pt idx="9490">
                  <c:v>44.573700000000002</c:v>
                </c:pt>
                <c:pt idx="9491">
                  <c:v>44.573700000000002</c:v>
                </c:pt>
                <c:pt idx="9492">
                  <c:v>44.573700000000002</c:v>
                </c:pt>
                <c:pt idx="9493">
                  <c:v>44.573700000000002</c:v>
                </c:pt>
                <c:pt idx="9494">
                  <c:v>44.573700000000002</c:v>
                </c:pt>
                <c:pt idx="9495">
                  <c:v>44.573700000000002</c:v>
                </c:pt>
                <c:pt idx="9496">
                  <c:v>44.573700000000002</c:v>
                </c:pt>
                <c:pt idx="9497">
                  <c:v>44.573700000000002</c:v>
                </c:pt>
                <c:pt idx="9498">
                  <c:v>44.573700000000002</c:v>
                </c:pt>
                <c:pt idx="9499">
                  <c:v>44.573700000000002</c:v>
                </c:pt>
                <c:pt idx="9500">
                  <c:v>44.573700000000002</c:v>
                </c:pt>
                <c:pt idx="9501">
                  <c:v>44.573700000000002</c:v>
                </c:pt>
                <c:pt idx="9502">
                  <c:v>44.573700000000002</c:v>
                </c:pt>
                <c:pt idx="9503">
                  <c:v>44.573700000000002</c:v>
                </c:pt>
                <c:pt idx="9504">
                  <c:v>44.573700000000002</c:v>
                </c:pt>
                <c:pt idx="9505">
                  <c:v>44.573700000000002</c:v>
                </c:pt>
                <c:pt idx="9506">
                  <c:v>44.573700000000002</c:v>
                </c:pt>
                <c:pt idx="9507">
                  <c:v>44.573700000000002</c:v>
                </c:pt>
                <c:pt idx="9508">
                  <c:v>44.573700000000002</c:v>
                </c:pt>
                <c:pt idx="9509">
                  <c:v>44.573700000000002</c:v>
                </c:pt>
                <c:pt idx="9510">
                  <c:v>44.573700000000002</c:v>
                </c:pt>
                <c:pt idx="9511">
                  <c:v>44.573700000000002</c:v>
                </c:pt>
                <c:pt idx="9512">
                  <c:v>44.573700000000002</c:v>
                </c:pt>
                <c:pt idx="9513">
                  <c:v>44.573700000000002</c:v>
                </c:pt>
                <c:pt idx="9514">
                  <c:v>44.573700000000002</c:v>
                </c:pt>
                <c:pt idx="9515">
                  <c:v>44.573700000000002</c:v>
                </c:pt>
                <c:pt idx="9516">
                  <c:v>44.573700000000002</c:v>
                </c:pt>
                <c:pt idx="9517">
                  <c:v>44.573700000000002</c:v>
                </c:pt>
                <c:pt idx="9518">
                  <c:v>44.573700000000002</c:v>
                </c:pt>
                <c:pt idx="9519">
                  <c:v>44.573700000000002</c:v>
                </c:pt>
                <c:pt idx="9520">
                  <c:v>44.573700000000002</c:v>
                </c:pt>
                <c:pt idx="9521">
                  <c:v>44.573700000000002</c:v>
                </c:pt>
                <c:pt idx="9522">
                  <c:v>44.573700000000002</c:v>
                </c:pt>
                <c:pt idx="9523">
                  <c:v>44.573700000000002</c:v>
                </c:pt>
                <c:pt idx="9524">
                  <c:v>44.573700000000002</c:v>
                </c:pt>
                <c:pt idx="9525">
                  <c:v>44.573700000000002</c:v>
                </c:pt>
                <c:pt idx="9526">
                  <c:v>44.573700000000002</c:v>
                </c:pt>
                <c:pt idx="9527">
                  <c:v>44.573700000000002</c:v>
                </c:pt>
                <c:pt idx="9528">
                  <c:v>44.573700000000002</c:v>
                </c:pt>
                <c:pt idx="9529">
                  <c:v>44.573700000000002</c:v>
                </c:pt>
                <c:pt idx="9530">
                  <c:v>44.573700000000002</c:v>
                </c:pt>
                <c:pt idx="9531">
                  <c:v>44.573700000000002</c:v>
                </c:pt>
                <c:pt idx="9532">
                  <c:v>44.573700000000002</c:v>
                </c:pt>
                <c:pt idx="9533">
                  <c:v>44.573700000000002</c:v>
                </c:pt>
                <c:pt idx="9534">
                  <c:v>44.573700000000002</c:v>
                </c:pt>
                <c:pt idx="9535">
                  <c:v>44.573700000000002</c:v>
                </c:pt>
                <c:pt idx="9536">
                  <c:v>44.573700000000002</c:v>
                </c:pt>
                <c:pt idx="9537">
                  <c:v>44.573700000000002</c:v>
                </c:pt>
                <c:pt idx="9538">
                  <c:v>44.573700000000002</c:v>
                </c:pt>
                <c:pt idx="9539">
                  <c:v>44.573700000000002</c:v>
                </c:pt>
                <c:pt idx="9540">
                  <c:v>44.573700000000002</c:v>
                </c:pt>
                <c:pt idx="9541">
                  <c:v>44.573700000000002</c:v>
                </c:pt>
                <c:pt idx="9542">
                  <c:v>44.573700000000002</c:v>
                </c:pt>
                <c:pt idx="9543">
                  <c:v>44.573700000000002</c:v>
                </c:pt>
                <c:pt idx="9544">
                  <c:v>44.573700000000002</c:v>
                </c:pt>
                <c:pt idx="9545">
                  <c:v>44.573700000000002</c:v>
                </c:pt>
                <c:pt idx="9546">
                  <c:v>44.573700000000002</c:v>
                </c:pt>
                <c:pt idx="9547">
                  <c:v>44.573700000000002</c:v>
                </c:pt>
                <c:pt idx="9548">
                  <c:v>44.573700000000002</c:v>
                </c:pt>
                <c:pt idx="9549">
                  <c:v>44.573700000000002</c:v>
                </c:pt>
                <c:pt idx="9550">
                  <c:v>44.573700000000002</c:v>
                </c:pt>
                <c:pt idx="9551">
                  <c:v>44.573700000000002</c:v>
                </c:pt>
                <c:pt idx="9552">
                  <c:v>44.573700000000002</c:v>
                </c:pt>
                <c:pt idx="9553">
                  <c:v>44.573700000000002</c:v>
                </c:pt>
                <c:pt idx="9554">
                  <c:v>44.573700000000002</c:v>
                </c:pt>
                <c:pt idx="9555">
                  <c:v>44.573700000000002</c:v>
                </c:pt>
                <c:pt idx="9556">
                  <c:v>44.573700000000002</c:v>
                </c:pt>
                <c:pt idx="9557">
                  <c:v>44.573700000000002</c:v>
                </c:pt>
                <c:pt idx="9558">
                  <c:v>44.573700000000002</c:v>
                </c:pt>
                <c:pt idx="9559">
                  <c:v>44.573700000000002</c:v>
                </c:pt>
                <c:pt idx="9560">
                  <c:v>44.685600000000001</c:v>
                </c:pt>
                <c:pt idx="9561">
                  <c:v>44.685600000000001</c:v>
                </c:pt>
                <c:pt idx="9562">
                  <c:v>44.685600000000001</c:v>
                </c:pt>
                <c:pt idx="9563">
                  <c:v>44.685600000000001</c:v>
                </c:pt>
                <c:pt idx="9564">
                  <c:v>44.685600000000001</c:v>
                </c:pt>
                <c:pt idx="9565">
                  <c:v>44.685600000000001</c:v>
                </c:pt>
                <c:pt idx="9566">
                  <c:v>44.685600000000001</c:v>
                </c:pt>
                <c:pt idx="9567">
                  <c:v>44.685600000000001</c:v>
                </c:pt>
                <c:pt idx="9568">
                  <c:v>44.685600000000001</c:v>
                </c:pt>
                <c:pt idx="9569">
                  <c:v>44.685600000000001</c:v>
                </c:pt>
                <c:pt idx="9570">
                  <c:v>44.685600000000001</c:v>
                </c:pt>
                <c:pt idx="9571">
                  <c:v>44.685600000000001</c:v>
                </c:pt>
                <c:pt idx="9572">
                  <c:v>44.685600000000001</c:v>
                </c:pt>
                <c:pt idx="9573">
                  <c:v>44.685600000000001</c:v>
                </c:pt>
                <c:pt idx="9574">
                  <c:v>44.685600000000001</c:v>
                </c:pt>
                <c:pt idx="9575">
                  <c:v>44.685600000000001</c:v>
                </c:pt>
                <c:pt idx="9576">
                  <c:v>44.685600000000001</c:v>
                </c:pt>
                <c:pt idx="9577">
                  <c:v>44.685600000000001</c:v>
                </c:pt>
                <c:pt idx="9578">
                  <c:v>44.685600000000001</c:v>
                </c:pt>
                <c:pt idx="9579">
                  <c:v>44.685600000000001</c:v>
                </c:pt>
                <c:pt idx="9580">
                  <c:v>44.685600000000001</c:v>
                </c:pt>
                <c:pt idx="9581">
                  <c:v>44.685600000000001</c:v>
                </c:pt>
                <c:pt idx="9582">
                  <c:v>44.878599999999999</c:v>
                </c:pt>
                <c:pt idx="9583">
                  <c:v>44.878599999999999</c:v>
                </c:pt>
                <c:pt idx="9584">
                  <c:v>44.878599999999999</c:v>
                </c:pt>
                <c:pt idx="9585">
                  <c:v>44.878599999999999</c:v>
                </c:pt>
                <c:pt idx="9586">
                  <c:v>44.878599999999999</c:v>
                </c:pt>
                <c:pt idx="9587">
                  <c:v>44.878599999999999</c:v>
                </c:pt>
                <c:pt idx="9588">
                  <c:v>44.878599999999999</c:v>
                </c:pt>
                <c:pt idx="9589">
                  <c:v>44.878599999999999</c:v>
                </c:pt>
                <c:pt idx="9590">
                  <c:v>44.878599999999999</c:v>
                </c:pt>
                <c:pt idx="9591">
                  <c:v>44.878599999999999</c:v>
                </c:pt>
                <c:pt idx="9592">
                  <c:v>44.878599999999999</c:v>
                </c:pt>
                <c:pt idx="9593">
                  <c:v>44.878599999999999</c:v>
                </c:pt>
                <c:pt idx="9594">
                  <c:v>44.878599999999999</c:v>
                </c:pt>
                <c:pt idx="9595">
                  <c:v>44.878599999999999</c:v>
                </c:pt>
                <c:pt idx="9596">
                  <c:v>44.878599999999999</c:v>
                </c:pt>
                <c:pt idx="9597">
                  <c:v>44.878599999999999</c:v>
                </c:pt>
                <c:pt idx="9598">
                  <c:v>44.878599999999999</c:v>
                </c:pt>
                <c:pt idx="9599">
                  <c:v>44.878599999999999</c:v>
                </c:pt>
                <c:pt idx="9600">
                  <c:v>44.878599999999999</c:v>
                </c:pt>
                <c:pt idx="9601">
                  <c:v>44.878599999999999</c:v>
                </c:pt>
                <c:pt idx="9602">
                  <c:v>44.878599999999999</c:v>
                </c:pt>
                <c:pt idx="9603">
                  <c:v>44.878599999999999</c:v>
                </c:pt>
                <c:pt idx="9604">
                  <c:v>44.878599999999999</c:v>
                </c:pt>
                <c:pt idx="9605">
                  <c:v>44.878599999999999</c:v>
                </c:pt>
                <c:pt idx="9606">
                  <c:v>44.878599999999999</c:v>
                </c:pt>
                <c:pt idx="9607">
                  <c:v>44.932000000000002</c:v>
                </c:pt>
                <c:pt idx="9608">
                  <c:v>44.932000000000002</c:v>
                </c:pt>
                <c:pt idx="9609">
                  <c:v>44.932000000000002</c:v>
                </c:pt>
                <c:pt idx="9610">
                  <c:v>44.932000000000002</c:v>
                </c:pt>
                <c:pt idx="9611">
                  <c:v>44.932000000000002</c:v>
                </c:pt>
                <c:pt idx="9612">
                  <c:v>44.932000000000002</c:v>
                </c:pt>
                <c:pt idx="9613">
                  <c:v>44.932000000000002</c:v>
                </c:pt>
                <c:pt idx="9614">
                  <c:v>44.932000000000002</c:v>
                </c:pt>
                <c:pt idx="9615">
                  <c:v>44.932000000000002</c:v>
                </c:pt>
                <c:pt idx="9616">
                  <c:v>44.932000000000002</c:v>
                </c:pt>
                <c:pt idx="9617">
                  <c:v>44.932000000000002</c:v>
                </c:pt>
                <c:pt idx="9618">
                  <c:v>44.932000000000002</c:v>
                </c:pt>
                <c:pt idx="9619">
                  <c:v>44.932000000000002</c:v>
                </c:pt>
                <c:pt idx="9620">
                  <c:v>44.932000000000002</c:v>
                </c:pt>
                <c:pt idx="9621">
                  <c:v>44.932000000000002</c:v>
                </c:pt>
                <c:pt idx="9622">
                  <c:v>44.932000000000002</c:v>
                </c:pt>
                <c:pt idx="9623">
                  <c:v>44.932000000000002</c:v>
                </c:pt>
                <c:pt idx="9624">
                  <c:v>44.932000000000002</c:v>
                </c:pt>
                <c:pt idx="9625">
                  <c:v>44.932000000000002</c:v>
                </c:pt>
                <c:pt idx="9626">
                  <c:v>44.932000000000002</c:v>
                </c:pt>
                <c:pt idx="9627">
                  <c:v>44.932000000000002</c:v>
                </c:pt>
                <c:pt idx="9628">
                  <c:v>44.932000000000002</c:v>
                </c:pt>
                <c:pt idx="9629">
                  <c:v>44.932000000000002</c:v>
                </c:pt>
                <c:pt idx="9630">
                  <c:v>44.932000000000002</c:v>
                </c:pt>
                <c:pt idx="9631">
                  <c:v>44.932000000000002</c:v>
                </c:pt>
                <c:pt idx="9632">
                  <c:v>44.932000000000002</c:v>
                </c:pt>
                <c:pt idx="9633">
                  <c:v>44.932000000000002</c:v>
                </c:pt>
                <c:pt idx="9634">
                  <c:v>44.932000000000002</c:v>
                </c:pt>
                <c:pt idx="9635">
                  <c:v>44.932000000000002</c:v>
                </c:pt>
                <c:pt idx="9636">
                  <c:v>44.932000000000002</c:v>
                </c:pt>
                <c:pt idx="9637">
                  <c:v>44.932000000000002</c:v>
                </c:pt>
                <c:pt idx="9638">
                  <c:v>44.932000000000002</c:v>
                </c:pt>
                <c:pt idx="9639">
                  <c:v>44.932000000000002</c:v>
                </c:pt>
                <c:pt idx="9640">
                  <c:v>44.932000000000002</c:v>
                </c:pt>
                <c:pt idx="9641">
                  <c:v>44.932000000000002</c:v>
                </c:pt>
                <c:pt idx="9642">
                  <c:v>44.932000000000002</c:v>
                </c:pt>
                <c:pt idx="9643">
                  <c:v>44.932000000000002</c:v>
                </c:pt>
                <c:pt idx="9644">
                  <c:v>44.932000000000002</c:v>
                </c:pt>
                <c:pt idx="9645">
                  <c:v>44.981899999999996</c:v>
                </c:pt>
                <c:pt idx="9646">
                  <c:v>44.981899999999996</c:v>
                </c:pt>
                <c:pt idx="9647">
                  <c:v>44.981899999999996</c:v>
                </c:pt>
                <c:pt idx="9648">
                  <c:v>44.981899999999996</c:v>
                </c:pt>
                <c:pt idx="9649">
                  <c:v>44.981899999999996</c:v>
                </c:pt>
                <c:pt idx="9650">
                  <c:v>44.981899999999996</c:v>
                </c:pt>
                <c:pt idx="9651">
                  <c:v>44.981899999999996</c:v>
                </c:pt>
                <c:pt idx="9652">
                  <c:v>44.981899999999996</c:v>
                </c:pt>
                <c:pt idx="9653">
                  <c:v>44.981899999999996</c:v>
                </c:pt>
                <c:pt idx="9654">
                  <c:v>44.981899999999996</c:v>
                </c:pt>
                <c:pt idx="9655">
                  <c:v>44.981899999999996</c:v>
                </c:pt>
                <c:pt idx="9656">
                  <c:v>44.981899999999996</c:v>
                </c:pt>
                <c:pt idx="9657">
                  <c:v>44.981899999999996</c:v>
                </c:pt>
                <c:pt idx="9658">
                  <c:v>44.981899999999996</c:v>
                </c:pt>
                <c:pt idx="9659">
                  <c:v>44.981899999999996</c:v>
                </c:pt>
                <c:pt idx="9660">
                  <c:v>44.981899999999996</c:v>
                </c:pt>
                <c:pt idx="9661">
                  <c:v>44.981899999999996</c:v>
                </c:pt>
                <c:pt idx="9662">
                  <c:v>44.981899999999996</c:v>
                </c:pt>
                <c:pt idx="9663">
                  <c:v>44.981899999999996</c:v>
                </c:pt>
                <c:pt idx="9664">
                  <c:v>44.981899999999996</c:v>
                </c:pt>
                <c:pt idx="9665">
                  <c:v>44.981899999999996</c:v>
                </c:pt>
                <c:pt idx="9666">
                  <c:v>44.981899999999996</c:v>
                </c:pt>
                <c:pt idx="9667">
                  <c:v>44.981899999999996</c:v>
                </c:pt>
                <c:pt idx="9668">
                  <c:v>44.981899999999996</c:v>
                </c:pt>
                <c:pt idx="9669">
                  <c:v>44.981899999999996</c:v>
                </c:pt>
                <c:pt idx="9670">
                  <c:v>44.981899999999996</c:v>
                </c:pt>
                <c:pt idx="9671">
                  <c:v>44.981899999999996</c:v>
                </c:pt>
                <c:pt idx="9672">
                  <c:v>44.981899999999996</c:v>
                </c:pt>
                <c:pt idx="9673">
                  <c:v>44.981899999999996</c:v>
                </c:pt>
                <c:pt idx="9674">
                  <c:v>44.981899999999996</c:v>
                </c:pt>
                <c:pt idx="9675">
                  <c:v>44.981899999999996</c:v>
                </c:pt>
                <c:pt idx="9676">
                  <c:v>44.981899999999996</c:v>
                </c:pt>
                <c:pt idx="9677">
                  <c:v>44.981899999999996</c:v>
                </c:pt>
                <c:pt idx="9678">
                  <c:v>44.981899999999996</c:v>
                </c:pt>
                <c:pt idx="9679">
                  <c:v>44.981899999999996</c:v>
                </c:pt>
                <c:pt idx="9680">
                  <c:v>44.981899999999996</c:v>
                </c:pt>
                <c:pt idx="9681">
                  <c:v>44.981899999999996</c:v>
                </c:pt>
                <c:pt idx="9682">
                  <c:v>44.981899999999996</c:v>
                </c:pt>
                <c:pt idx="9683">
                  <c:v>44.981899999999996</c:v>
                </c:pt>
                <c:pt idx="9684">
                  <c:v>44.981899999999996</c:v>
                </c:pt>
                <c:pt idx="9685">
                  <c:v>44.981899999999996</c:v>
                </c:pt>
                <c:pt idx="9686">
                  <c:v>44.981899999999996</c:v>
                </c:pt>
                <c:pt idx="9687">
                  <c:v>44.981899999999996</c:v>
                </c:pt>
                <c:pt idx="9688">
                  <c:v>44.981899999999996</c:v>
                </c:pt>
                <c:pt idx="9689">
                  <c:v>44.981899999999996</c:v>
                </c:pt>
                <c:pt idx="9690">
                  <c:v>44.981899999999996</c:v>
                </c:pt>
                <c:pt idx="9691">
                  <c:v>44.981899999999996</c:v>
                </c:pt>
                <c:pt idx="9692">
                  <c:v>44.981899999999996</c:v>
                </c:pt>
                <c:pt idx="9693">
                  <c:v>44.981899999999996</c:v>
                </c:pt>
                <c:pt idx="9694">
                  <c:v>44.981899999999996</c:v>
                </c:pt>
                <c:pt idx="9695">
                  <c:v>44.981899999999996</c:v>
                </c:pt>
                <c:pt idx="9696">
                  <c:v>44.981899999999996</c:v>
                </c:pt>
                <c:pt idx="9697">
                  <c:v>44.981899999999996</c:v>
                </c:pt>
                <c:pt idx="9698">
                  <c:v>44.981899999999996</c:v>
                </c:pt>
                <c:pt idx="9699">
                  <c:v>44.981899999999996</c:v>
                </c:pt>
                <c:pt idx="9700">
                  <c:v>44.981899999999996</c:v>
                </c:pt>
                <c:pt idx="9701">
                  <c:v>44.981899999999996</c:v>
                </c:pt>
                <c:pt idx="9702">
                  <c:v>44.981899999999996</c:v>
                </c:pt>
                <c:pt idx="9703">
                  <c:v>44.981899999999996</c:v>
                </c:pt>
                <c:pt idx="9704">
                  <c:v>44.981899999999996</c:v>
                </c:pt>
                <c:pt idx="9705">
                  <c:v>44.981899999999996</c:v>
                </c:pt>
                <c:pt idx="9706">
                  <c:v>44.981899999999996</c:v>
                </c:pt>
                <c:pt idx="9707">
                  <c:v>44.981899999999996</c:v>
                </c:pt>
                <c:pt idx="9708">
                  <c:v>44.981899999999996</c:v>
                </c:pt>
                <c:pt idx="9709">
                  <c:v>44.981899999999996</c:v>
                </c:pt>
                <c:pt idx="9710">
                  <c:v>44.981899999999996</c:v>
                </c:pt>
                <c:pt idx="9711">
                  <c:v>44.981899999999996</c:v>
                </c:pt>
                <c:pt idx="9712">
                  <c:v>44.981899999999996</c:v>
                </c:pt>
                <c:pt idx="9713">
                  <c:v>44.981899999999996</c:v>
                </c:pt>
                <c:pt idx="9714">
                  <c:v>44.981899999999996</c:v>
                </c:pt>
                <c:pt idx="9715">
                  <c:v>45.0379</c:v>
                </c:pt>
                <c:pt idx="9716">
                  <c:v>45.0379</c:v>
                </c:pt>
                <c:pt idx="9717">
                  <c:v>45.0379</c:v>
                </c:pt>
                <c:pt idx="9718">
                  <c:v>45.0379</c:v>
                </c:pt>
                <c:pt idx="9719">
                  <c:v>45.0379</c:v>
                </c:pt>
                <c:pt idx="9720">
                  <c:v>45.0379</c:v>
                </c:pt>
                <c:pt idx="9721">
                  <c:v>45.0379</c:v>
                </c:pt>
                <c:pt idx="9722">
                  <c:v>45.0379</c:v>
                </c:pt>
                <c:pt idx="9723">
                  <c:v>45.0379</c:v>
                </c:pt>
                <c:pt idx="9724">
                  <c:v>45.0379</c:v>
                </c:pt>
                <c:pt idx="9725">
                  <c:v>45.0379</c:v>
                </c:pt>
                <c:pt idx="9726">
                  <c:v>45.0379</c:v>
                </c:pt>
                <c:pt idx="9727">
                  <c:v>45.0379</c:v>
                </c:pt>
                <c:pt idx="9728">
                  <c:v>45.0379</c:v>
                </c:pt>
                <c:pt idx="9729">
                  <c:v>45.0379</c:v>
                </c:pt>
                <c:pt idx="9730">
                  <c:v>45.0379</c:v>
                </c:pt>
                <c:pt idx="9731">
                  <c:v>45.0379</c:v>
                </c:pt>
                <c:pt idx="9732">
                  <c:v>45.0379</c:v>
                </c:pt>
                <c:pt idx="9733">
                  <c:v>45.0379</c:v>
                </c:pt>
                <c:pt idx="9734">
                  <c:v>45.0379</c:v>
                </c:pt>
                <c:pt idx="9735">
                  <c:v>45.0379</c:v>
                </c:pt>
                <c:pt idx="9736">
                  <c:v>45.0379</c:v>
                </c:pt>
                <c:pt idx="9737">
                  <c:v>45.224699999999999</c:v>
                </c:pt>
                <c:pt idx="9738">
                  <c:v>45.224699999999999</c:v>
                </c:pt>
                <c:pt idx="9739">
                  <c:v>45.224699999999999</c:v>
                </c:pt>
                <c:pt idx="9740">
                  <c:v>45.224699999999999</c:v>
                </c:pt>
                <c:pt idx="9741">
                  <c:v>45.224699999999999</c:v>
                </c:pt>
                <c:pt idx="9742">
                  <c:v>45.224699999999999</c:v>
                </c:pt>
                <c:pt idx="9743">
                  <c:v>45.224699999999999</c:v>
                </c:pt>
                <c:pt idx="9744">
                  <c:v>45.224699999999999</c:v>
                </c:pt>
                <c:pt idx="9745">
                  <c:v>45.224699999999999</c:v>
                </c:pt>
                <c:pt idx="9746">
                  <c:v>45.224699999999999</c:v>
                </c:pt>
                <c:pt idx="9747">
                  <c:v>45.224699999999999</c:v>
                </c:pt>
                <c:pt idx="9748">
                  <c:v>45.224699999999999</c:v>
                </c:pt>
                <c:pt idx="9749">
                  <c:v>45.224699999999999</c:v>
                </c:pt>
                <c:pt idx="9750">
                  <c:v>45.224699999999999</c:v>
                </c:pt>
                <c:pt idx="9751">
                  <c:v>45.224699999999999</c:v>
                </c:pt>
                <c:pt idx="9752">
                  <c:v>45.224699999999999</c:v>
                </c:pt>
                <c:pt idx="9753">
                  <c:v>45.224699999999999</c:v>
                </c:pt>
                <c:pt idx="9754">
                  <c:v>45.224699999999999</c:v>
                </c:pt>
                <c:pt idx="9755">
                  <c:v>45.224699999999999</c:v>
                </c:pt>
                <c:pt idx="9756">
                  <c:v>45.224699999999999</c:v>
                </c:pt>
                <c:pt idx="9757">
                  <c:v>45.224699999999999</c:v>
                </c:pt>
                <c:pt idx="9758">
                  <c:v>45.224699999999999</c:v>
                </c:pt>
                <c:pt idx="9759">
                  <c:v>45.224699999999999</c:v>
                </c:pt>
                <c:pt idx="9760">
                  <c:v>45.224699999999999</c:v>
                </c:pt>
                <c:pt idx="9761">
                  <c:v>45.224699999999999</c:v>
                </c:pt>
                <c:pt idx="9762">
                  <c:v>45.224699999999999</c:v>
                </c:pt>
                <c:pt idx="9763">
                  <c:v>45.224699999999999</c:v>
                </c:pt>
                <c:pt idx="9764">
                  <c:v>45.322400000000002</c:v>
                </c:pt>
                <c:pt idx="9765">
                  <c:v>45.322400000000002</c:v>
                </c:pt>
                <c:pt idx="9766">
                  <c:v>45.322400000000002</c:v>
                </c:pt>
                <c:pt idx="9767">
                  <c:v>45.322400000000002</c:v>
                </c:pt>
                <c:pt idx="9768">
                  <c:v>45.322400000000002</c:v>
                </c:pt>
                <c:pt idx="9769">
                  <c:v>45.322400000000002</c:v>
                </c:pt>
                <c:pt idx="9770">
                  <c:v>45.322400000000002</c:v>
                </c:pt>
                <c:pt idx="9771">
                  <c:v>45.322400000000002</c:v>
                </c:pt>
                <c:pt idx="9772">
                  <c:v>45.322400000000002</c:v>
                </c:pt>
                <c:pt idx="9773">
                  <c:v>45.322400000000002</c:v>
                </c:pt>
                <c:pt idx="9774">
                  <c:v>45.322400000000002</c:v>
                </c:pt>
                <c:pt idx="9775">
                  <c:v>45.322400000000002</c:v>
                </c:pt>
                <c:pt idx="9776">
                  <c:v>45.322400000000002</c:v>
                </c:pt>
                <c:pt idx="9777">
                  <c:v>45.322400000000002</c:v>
                </c:pt>
                <c:pt idx="9778">
                  <c:v>45.322400000000002</c:v>
                </c:pt>
                <c:pt idx="9779">
                  <c:v>45.322400000000002</c:v>
                </c:pt>
                <c:pt idx="9780">
                  <c:v>45.322400000000002</c:v>
                </c:pt>
                <c:pt idx="9781">
                  <c:v>45.322400000000002</c:v>
                </c:pt>
                <c:pt idx="9782">
                  <c:v>45.322400000000002</c:v>
                </c:pt>
                <c:pt idx="9783">
                  <c:v>45.322400000000002</c:v>
                </c:pt>
                <c:pt idx="9784">
                  <c:v>45.322400000000002</c:v>
                </c:pt>
                <c:pt idx="9785">
                  <c:v>45.322400000000002</c:v>
                </c:pt>
                <c:pt idx="9786">
                  <c:v>45.322400000000002</c:v>
                </c:pt>
                <c:pt idx="9787">
                  <c:v>45.322400000000002</c:v>
                </c:pt>
                <c:pt idx="9788">
                  <c:v>45.322400000000002</c:v>
                </c:pt>
                <c:pt idx="9789">
                  <c:v>45.322400000000002</c:v>
                </c:pt>
                <c:pt idx="9790">
                  <c:v>45.322400000000002</c:v>
                </c:pt>
                <c:pt idx="9791">
                  <c:v>45.322400000000002</c:v>
                </c:pt>
                <c:pt idx="9792">
                  <c:v>45.322400000000002</c:v>
                </c:pt>
                <c:pt idx="9793">
                  <c:v>45.322400000000002</c:v>
                </c:pt>
                <c:pt idx="9794">
                  <c:v>45.322400000000002</c:v>
                </c:pt>
                <c:pt idx="9795">
                  <c:v>45.322400000000002</c:v>
                </c:pt>
                <c:pt idx="9796">
                  <c:v>45.322400000000002</c:v>
                </c:pt>
                <c:pt idx="9797">
                  <c:v>45.322400000000002</c:v>
                </c:pt>
                <c:pt idx="9798">
                  <c:v>45.322400000000002</c:v>
                </c:pt>
                <c:pt idx="9799">
                  <c:v>45.322400000000002</c:v>
                </c:pt>
                <c:pt idx="9800">
                  <c:v>45.322400000000002</c:v>
                </c:pt>
                <c:pt idx="9801">
                  <c:v>45.322400000000002</c:v>
                </c:pt>
                <c:pt idx="9802">
                  <c:v>45.322400000000002</c:v>
                </c:pt>
                <c:pt idx="9803">
                  <c:v>45.322400000000002</c:v>
                </c:pt>
                <c:pt idx="9804">
                  <c:v>45.322400000000002</c:v>
                </c:pt>
                <c:pt idx="9805">
                  <c:v>45.322400000000002</c:v>
                </c:pt>
                <c:pt idx="9806">
                  <c:v>45.322400000000002</c:v>
                </c:pt>
                <c:pt idx="9807">
                  <c:v>45.322400000000002</c:v>
                </c:pt>
                <c:pt idx="9808">
                  <c:v>45.322400000000002</c:v>
                </c:pt>
                <c:pt idx="9809">
                  <c:v>45.322400000000002</c:v>
                </c:pt>
                <c:pt idx="9810">
                  <c:v>45.322400000000002</c:v>
                </c:pt>
                <c:pt idx="9811">
                  <c:v>45.322400000000002</c:v>
                </c:pt>
                <c:pt idx="9812">
                  <c:v>45.322400000000002</c:v>
                </c:pt>
                <c:pt idx="9813">
                  <c:v>45.322400000000002</c:v>
                </c:pt>
                <c:pt idx="9814">
                  <c:v>45.322400000000002</c:v>
                </c:pt>
                <c:pt idx="9815">
                  <c:v>45.322400000000002</c:v>
                </c:pt>
                <c:pt idx="9816">
                  <c:v>45.322400000000002</c:v>
                </c:pt>
                <c:pt idx="9817">
                  <c:v>45.322400000000002</c:v>
                </c:pt>
                <c:pt idx="9818">
                  <c:v>45.322400000000002</c:v>
                </c:pt>
                <c:pt idx="9819">
                  <c:v>45.322400000000002</c:v>
                </c:pt>
                <c:pt idx="9820">
                  <c:v>45.322400000000002</c:v>
                </c:pt>
                <c:pt idx="9821">
                  <c:v>45.322400000000002</c:v>
                </c:pt>
                <c:pt idx="9822">
                  <c:v>45.322400000000002</c:v>
                </c:pt>
                <c:pt idx="9823">
                  <c:v>45.322400000000002</c:v>
                </c:pt>
                <c:pt idx="9824">
                  <c:v>45.322400000000002</c:v>
                </c:pt>
                <c:pt idx="9825">
                  <c:v>45.322400000000002</c:v>
                </c:pt>
                <c:pt idx="9826">
                  <c:v>45.322400000000002</c:v>
                </c:pt>
                <c:pt idx="9827">
                  <c:v>45.322400000000002</c:v>
                </c:pt>
                <c:pt idx="9828">
                  <c:v>45.322400000000002</c:v>
                </c:pt>
                <c:pt idx="9829">
                  <c:v>45.322400000000002</c:v>
                </c:pt>
                <c:pt idx="9830">
                  <c:v>45.322400000000002</c:v>
                </c:pt>
                <c:pt idx="9831">
                  <c:v>45.322400000000002</c:v>
                </c:pt>
                <c:pt idx="9832">
                  <c:v>45.322400000000002</c:v>
                </c:pt>
                <c:pt idx="9833">
                  <c:v>45.322400000000002</c:v>
                </c:pt>
                <c:pt idx="9834">
                  <c:v>45.322400000000002</c:v>
                </c:pt>
                <c:pt idx="9835">
                  <c:v>45.322400000000002</c:v>
                </c:pt>
                <c:pt idx="9836">
                  <c:v>45.322400000000002</c:v>
                </c:pt>
                <c:pt idx="9837">
                  <c:v>45.322400000000002</c:v>
                </c:pt>
                <c:pt idx="9838">
                  <c:v>45.322400000000002</c:v>
                </c:pt>
                <c:pt idx="9839">
                  <c:v>45.322400000000002</c:v>
                </c:pt>
                <c:pt idx="9840">
                  <c:v>45.322400000000002</c:v>
                </c:pt>
                <c:pt idx="9841">
                  <c:v>45.322400000000002</c:v>
                </c:pt>
                <c:pt idx="9842">
                  <c:v>45.322400000000002</c:v>
                </c:pt>
                <c:pt idx="9843">
                  <c:v>45.322400000000002</c:v>
                </c:pt>
                <c:pt idx="9844">
                  <c:v>45.322400000000002</c:v>
                </c:pt>
                <c:pt idx="9845">
                  <c:v>45.322400000000002</c:v>
                </c:pt>
                <c:pt idx="9846">
                  <c:v>45.322400000000002</c:v>
                </c:pt>
                <c:pt idx="9847">
                  <c:v>45.322400000000002</c:v>
                </c:pt>
                <c:pt idx="9848">
                  <c:v>45.322400000000002</c:v>
                </c:pt>
                <c:pt idx="9849">
                  <c:v>45.322400000000002</c:v>
                </c:pt>
                <c:pt idx="9850">
                  <c:v>45.322400000000002</c:v>
                </c:pt>
                <c:pt idx="9851">
                  <c:v>45.322400000000002</c:v>
                </c:pt>
                <c:pt idx="9852">
                  <c:v>45.322400000000002</c:v>
                </c:pt>
                <c:pt idx="9853">
                  <c:v>45.322400000000002</c:v>
                </c:pt>
                <c:pt idx="9854">
                  <c:v>45.322400000000002</c:v>
                </c:pt>
                <c:pt idx="9855">
                  <c:v>45.322400000000002</c:v>
                </c:pt>
                <c:pt idx="9856">
                  <c:v>45.322400000000002</c:v>
                </c:pt>
                <c:pt idx="9857">
                  <c:v>45.322400000000002</c:v>
                </c:pt>
                <c:pt idx="9858">
                  <c:v>45.322400000000002</c:v>
                </c:pt>
                <c:pt idx="9859">
                  <c:v>45.322400000000002</c:v>
                </c:pt>
                <c:pt idx="9860">
                  <c:v>45.322400000000002</c:v>
                </c:pt>
                <c:pt idx="9861">
                  <c:v>45.322400000000002</c:v>
                </c:pt>
                <c:pt idx="9862">
                  <c:v>45.322400000000002</c:v>
                </c:pt>
                <c:pt idx="9863">
                  <c:v>45.322400000000002</c:v>
                </c:pt>
                <c:pt idx="9864">
                  <c:v>45.322400000000002</c:v>
                </c:pt>
                <c:pt idx="9865">
                  <c:v>45.322400000000002</c:v>
                </c:pt>
                <c:pt idx="9866">
                  <c:v>45.322400000000002</c:v>
                </c:pt>
                <c:pt idx="9867">
                  <c:v>45.322400000000002</c:v>
                </c:pt>
                <c:pt idx="9868">
                  <c:v>45.322400000000002</c:v>
                </c:pt>
                <c:pt idx="9869">
                  <c:v>45.322400000000002</c:v>
                </c:pt>
                <c:pt idx="9870">
                  <c:v>45.322400000000002</c:v>
                </c:pt>
                <c:pt idx="9871">
                  <c:v>45.322400000000002</c:v>
                </c:pt>
                <c:pt idx="9872">
                  <c:v>45.322400000000002</c:v>
                </c:pt>
                <c:pt idx="9873">
                  <c:v>45.322400000000002</c:v>
                </c:pt>
                <c:pt idx="9874">
                  <c:v>45.322400000000002</c:v>
                </c:pt>
                <c:pt idx="9875">
                  <c:v>45.322400000000002</c:v>
                </c:pt>
                <c:pt idx="9876">
                  <c:v>45.322400000000002</c:v>
                </c:pt>
                <c:pt idx="9877">
                  <c:v>45.322400000000002</c:v>
                </c:pt>
                <c:pt idx="9878">
                  <c:v>45.322400000000002</c:v>
                </c:pt>
                <c:pt idx="9879">
                  <c:v>45.322400000000002</c:v>
                </c:pt>
                <c:pt idx="9880">
                  <c:v>45.322400000000002</c:v>
                </c:pt>
                <c:pt idx="9881">
                  <c:v>45.322400000000002</c:v>
                </c:pt>
                <c:pt idx="9882">
                  <c:v>45.322400000000002</c:v>
                </c:pt>
                <c:pt idx="9883">
                  <c:v>45.322400000000002</c:v>
                </c:pt>
                <c:pt idx="9884">
                  <c:v>45.322400000000002</c:v>
                </c:pt>
                <c:pt idx="9885">
                  <c:v>45.322400000000002</c:v>
                </c:pt>
                <c:pt idx="9886">
                  <c:v>45.322400000000002</c:v>
                </c:pt>
                <c:pt idx="9887">
                  <c:v>45.322400000000002</c:v>
                </c:pt>
                <c:pt idx="9888">
                  <c:v>45.322400000000002</c:v>
                </c:pt>
                <c:pt idx="9889">
                  <c:v>45.322400000000002</c:v>
                </c:pt>
                <c:pt idx="9890">
                  <c:v>45.322400000000002</c:v>
                </c:pt>
                <c:pt idx="9891">
                  <c:v>45.322400000000002</c:v>
                </c:pt>
                <c:pt idx="9892">
                  <c:v>45.322400000000002</c:v>
                </c:pt>
                <c:pt idx="9893">
                  <c:v>45.322400000000002</c:v>
                </c:pt>
                <c:pt idx="9894">
                  <c:v>45.432400000000001</c:v>
                </c:pt>
                <c:pt idx="9895">
                  <c:v>45.432400000000001</c:v>
                </c:pt>
                <c:pt idx="9896">
                  <c:v>45.432400000000001</c:v>
                </c:pt>
                <c:pt idx="9897">
                  <c:v>45.432400000000001</c:v>
                </c:pt>
                <c:pt idx="9898">
                  <c:v>45.432400000000001</c:v>
                </c:pt>
                <c:pt idx="9899">
                  <c:v>45.432400000000001</c:v>
                </c:pt>
                <c:pt idx="9900">
                  <c:v>45.432400000000001</c:v>
                </c:pt>
                <c:pt idx="9901">
                  <c:v>45.432400000000001</c:v>
                </c:pt>
                <c:pt idx="9902">
                  <c:v>45.432400000000001</c:v>
                </c:pt>
                <c:pt idx="9903">
                  <c:v>45.432400000000001</c:v>
                </c:pt>
                <c:pt idx="9904">
                  <c:v>45.432400000000001</c:v>
                </c:pt>
                <c:pt idx="9905">
                  <c:v>45.432400000000001</c:v>
                </c:pt>
                <c:pt idx="9906">
                  <c:v>45.432400000000001</c:v>
                </c:pt>
                <c:pt idx="9907">
                  <c:v>45.432400000000001</c:v>
                </c:pt>
                <c:pt idx="9908">
                  <c:v>45.432400000000001</c:v>
                </c:pt>
                <c:pt idx="9909">
                  <c:v>45.432400000000001</c:v>
                </c:pt>
                <c:pt idx="9910">
                  <c:v>45.432400000000001</c:v>
                </c:pt>
                <c:pt idx="9911">
                  <c:v>45.432400000000001</c:v>
                </c:pt>
                <c:pt idx="9912">
                  <c:v>45.432400000000001</c:v>
                </c:pt>
                <c:pt idx="9913">
                  <c:v>45.432400000000001</c:v>
                </c:pt>
                <c:pt idx="9914">
                  <c:v>45.432400000000001</c:v>
                </c:pt>
                <c:pt idx="9915">
                  <c:v>45.432400000000001</c:v>
                </c:pt>
                <c:pt idx="9916">
                  <c:v>45.432400000000001</c:v>
                </c:pt>
                <c:pt idx="9917">
                  <c:v>45.432400000000001</c:v>
                </c:pt>
                <c:pt idx="9918">
                  <c:v>45.432400000000001</c:v>
                </c:pt>
                <c:pt idx="9919">
                  <c:v>45.432400000000001</c:v>
                </c:pt>
                <c:pt idx="9920">
                  <c:v>45.432400000000001</c:v>
                </c:pt>
                <c:pt idx="9921">
                  <c:v>45.432400000000001</c:v>
                </c:pt>
                <c:pt idx="9922">
                  <c:v>45.432400000000001</c:v>
                </c:pt>
                <c:pt idx="9923">
                  <c:v>45.432400000000001</c:v>
                </c:pt>
                <c:pt idx="9924">
                  <c:v>45.432400000000001</c:v>
                </c:pt>
                <c:pt idx="9925">
                  <c:v>45.432400000000001</c:v>
                </c:pt>
                <c:pt idx="9926">
                  <c:v>45.583300000000001</c:v>
                </c:pt>
                <c:pt idx="9927">
                  <c:v>45.583300000000001</c:v>
                </c:pt>
                <c:pt idx="9928">
                  <c:v>45.583300000000001</c:v>
                </c:pt>
                <c:pt idx="9929">
                  <c:v>45.583300000000001</c:v>
                </c:pt>
                <c:pt idx="9930">
                  <c:v>45.583300000000001</c:v>
                </c:pt>
                <c:pt idx="9931">
                  <c:v>45.583300000000001</c:v>
                </c:pt>
                <c:pt idx="9932">
                  <c:v>45.583300000000001</c:v>
                </c:pt>
                <c:pt idx="9933">
                  <c:v>45.583300000000001</c:v>
                </c:pt>
                <c:pt idx="9934">
                  <c:v>45.583300000000001</c:v>
                </c:pt>
                <c:pt idx="9935">
                  <c:v>45.583300000000001</c:v>
                </c:pt>
                <c:pt idx="9936">
                  <c:v>45.674800000000005</c:v>
                </c:pt>
                <c:pt idx="9937">
                  <c:v>45.674800000000005</c:v>
                </c:pt>
                <c:pt idx="9938">
                  <c:v>45.674800000000005</c:v>
                </c:pt>
                <c:pt idx="9939">
                  <c:v>45.674800000000005</c:v>
                </c:pt>
                <c:pt idx="9940">
                  <c:v>45.674800000000005</c:v>
                </c:pt>
                <c:pt idx="9941">
                  <c:v>45.674800000000005</c:v>
                </c:pt>
                <c:pt idx="9942">
                  <c:v>45.674800000000005</c:v>
                </c:pt>
                <c:pt idx="9943">
                  <c:v>45.674800000000005</c:v>
                </c:pt>
                <c:pt idx="9944">
                  <c:v>45.674800000000005</c:v>
                </c:pt>
                <c:pt idx="9945">
                  <c:v>45.674800000000005</c:v>
                </c:pt>
                <c:pt idx="9946">
                  <c:v>45.674800000000005</c:v>
                </c:pt>
                <c:pt idx="9947">
                  <c:v>45.674800000000005</c:v>
                </c:pt>
                <c:pt idx="9948">
                  <c:v>45.674800000000005</c:v>
                </c:pt>
                <c:pt idx="9949">
                  <c:v>45.674800000000005</c:v>
                </c:pt>
                <c:pt idx="9950">
                  <c:v>45.674800000000005</c:v>
                </c:pt>
                <c:pt idx="9951">
                  <c:v>45.674800000000005</c:v>
                </c:pt>
                <c:pt idx="9952">
                  <c:v>45.674800000000005</c:v>
                </c:pt>
                <c:pt idx="9953">
                  <c:v>45.674800000000005</c:v>
                </c:pt>
                <c:pt idx="9954">
                  <c:v>45.674800000000005</c:v>
                </c:pt>
                <c:pt idx="9955">
                  <c:v>45.674800000000005</c:v>
                </c:pt>
                <c:pt idx="9956">
                  <c:v>45.674800000000005</c:v>
                </c:pt>
                <c:pt idx="9957">
                  <c:v>45.674800000000005</c:v>
                </c:pt>
                <c:pt idx="9958">
                  <c:v>45.674800000000005</c:v>
                </c:pt>
                <c:pt idx="9959">
                  <c:v>45.674800000000005</c:v>
                </c:pt>
                <c:pt idx="9960">
                  <c:v>45.674800000000005</c:v>
                </c:pt>
                <c:pt idx="9961">
                  <c:v>45.674800000000005</c:v>
                </c:pt>
                <c:pt idx="9962">
                  <c:v>45.674800000000005</c:v>
                </c:pt>
                <c:pt idx="9963">
                  <c:v>45.674800000000005</c:v>
                </c:pt>
                <c:pt idx="9964">
                  <c:v>45.674800000000005</c:v>
                </c:pt>
                <c:pt idx="9965">
                  <c:v>45.674800000000005</c:v>
                </c:pt>
                <c:pt idx="9966">
                  <c:v>45.674800000000005</c:v>
                </c:pt>
                <c:pt idx="9967">
                  <c:v>45.674800000000005</c:v>
                </c:pt>
                <c:pt idx="9968">
                  <c:v>45.674800000000005</c:v>
                </c:pt>
                <c:pt idx="9969">
                  <c:v>45.674800000000005</c:v>
                </c:pt>
                <c:pt idx="9970">
                  <c:v>45.674800000000005</c:v>
                </c:pt>
                <c:pt idx="9971">
                  <c:v>45.674800000000005</c:v>
                </c:pt>
                <c:pt idx="9972">
                  <c:v>45.674800000000005</c:v>
                </c:pt>
                <c:pt idx="9973">
                  <c:v>45.674800000000005</c:v>
                </c:pt>
                <c:pt idx="9974">
                  <c:v>45.674800000000005</c:v>
                </c:pt>
                <c:pt idx="9975">
                  <c:v>45.674800000000005</c:v>
                </c:pt>
                <c:pt idx="9976">
                  <c:v>45.674800000000005</c:v>
                </c:pt>
                <c:pt idx="9977">
                  <c:v>45.674800000000005</c:v>
                </c:pt>
                <c:pt idx="9978">
                  <c:v>45.674800000000005</c:v>
                </c:pt>
                <c:pt idx="9979">
                  <c:v>45.674800000000005</c:v>
                </c:pt>
                <c:pt idx="9980">
                  <c:v>45.674800000000005</c:v>
                </c:pt>
                <c:pt idx="9981">
                  <c:v>45.674800000000005</c:v>
                </c:pt>
                <c:pt idx="9982">
                  <c:v>45.674800000000005</c:v>
                </c:pt>
                <c:pt idx="9983">
                  <c:v>45.674800000000005</c:v>
                </c:pt>
                <c:pt idx="9984">
                  <c:v>45.674800000000005</c:v>
                </c:pt>
                <c:pt idx="9985">
                  <c:v>45.674800000000005</c:v>
                </c:pt>
                <c:pt idx="9986">
                  <c:v>45.674800000000005</c:v>
                </c:pt>
                <c:pt idx="9987">
                  <c:v>45.674800000000005</c:v>
                </c:pt>
                <c:pt idx="9988">
                  <c:v>45.674800000000005</c:v>
                </c:pt>
                <c:pt idx="9989">
                  <c:v>45.674800000000005</c:v>
                </c:pt>
                <c:pt idx="9990">
                  <c:v>45.674800000000005</c:v>
                </c:pt>
                <c:pt idx="9991">
                  <c:v>45.674800000000005</c:v>
                </c:pt>
                <c:pt idx="9992">
                  <c:v>45.674800000000005</c:v>
                </c:pt>
                <c:pt idx="9993">
                  <c:v>45.674800000000005</c:v>
                </c:pt>
                <c:pt idx="9994">
                  <c:v>45.674800000000005</c:v>
                </c:pt>
                <c:pt idx="9995">
                  <c:v>45.674800000000005</c:v>
                </c:pt>
                <c:pt idx="9996">
                  <c:v>45.674800000000005</c:v>
                </c:pt>
                <c:pt idx="9997">
                  <c:v>45.674800000000005</c:v>
                </c:pt>
                <c:pt idx="9998">
                  <c:v>45.674800000000005</c:v>
                </c:pt>
                <c:pt idx="9999">
                  <c:v>45.674800000000005</c:v>
                </c:pt>
                <c:pt idx="10000">
                  <c:v>45.674800000000005</c:v>
                </c:pt>
                <c:pt idx="10001">
                  <c:v>45.674800000000005</c:v>
                </c:pt>
                <c:pt idx="10002">
                  <c:v>45.674800000000005</c:v>
                </c:pt>
                <c:pt idx="10003">
                  <c:v>45.674800000000005</c:v>
                </c:pt>
                <c:pt idx="10004">
                  <c:v>45.674800000000005</c:v>
                </c:pt>
                <c:pt idx="10005">
                  <c:v>45.674800000000005</c:v>
                </c:pt>
                <c:pt idx="10006">
                  <c:v>45.674800000000005</c:v>
                </c:pt>
                <c:pt idx="10007">
                  <c:v>45.674800000000005</c:v>
                </c:pt>
                <c:pt idx="10008">
                  <c:v>45.674800000000005</c:v>
                </c:pt>
                <c:pt idx="10009">
                  <c:v>45.674800000000005</c:v>
                </c:pt>
                <c:pt idx="10010">
                  <c:v>45.674800000000005</c:v>
                </c:pt>
                <c:pt idx="10011">
                  <c:v>45.674800000000005</c:v>
                </c:pt>
                <c:pt idx="10012">
                  <c:v>45.674800000000005</c:v>
                </c:pt>
                <c:pt idx="10013">
                  <c:v>45.674800000000005</c:v>
                </c:pt>
                <c:pt idx="10014">
                  <c:v>45.674800000000005</c:v>
                </c:pt>
                <c:pt idx="10015">
                  <c:v>45.674800000000005</c:v>
                </c:pt>
                <c:pt idx="10016">
                  <c:v>45.674800000000005</c:v>
                </c:pt>
                <c:pt idx="10017">
                  <c:v>45.674800000000005</c:v>
                </c:pt>
                <c:pt idx="10018">
                  <c:v>45.674800000000005</c:v>
                </c:pt>
                <c:pt idx="10019">
                  <c:v>45.674800000000005</c:v>
                </c:pt>
                <c:pt idx="10020">
                  <c:v>45.674800000000005</c:v>
                </c:pt>
                <c:pt idx="10021">
                  <c:v>45.674800000000005</c:v>
                </c:pt>
                <c:pt idx="10022">
                  <c:v>45.674800000000005</c:v>
                </c:pt>
                <c:pt idx="10023">
                  <c:v>45.674800000000005</c:v>
                </c:pt>
                <c:pt idx="10024">
                  <c:v>45.674800000000005</c:v>
                </c:pt>
                <c:pt idx="10025">
                  <c:v>45.674800000000005</c:v>
                </c:pt>
                <c:pt idx="10026">
                  <c:v>45.674800000000005</c:v>
                </c:pt>
                <c:pt idx="10027">
                  <c:v>45.674800000000005</c:v>
                </c:pt>
                <c:pt idx="10028">
                  <c:v>45.674800000000005</c:v>
                </c:pt>
                <c:pt idx="10029">
                  <c:v>45.674800000000005</c:v>
                </c:pt>
                <c:pt idx="10030">
                  <c:v>45.779000000000003</c:v>
                </c:pt>
                <c:pt idx="10031">
                  <c:v>45.779000000000003</c:v>
                </c:pt>
                <c:pt idx="10032">
                  <c:v>45.779000000000003</c:v>
                </c:pt>
                <c:pt idx="10033">
                  <c:v>45.779000000000003</c:v>
                </c:pt>
                <c:pt idx="10034">
                  <c:v>45.779000000000003</c:v>
                </c:pt>
                <c:pt idx="10035">
                  <c:v>45.779000000000003</c:v>
                </c:pt>
                <c:pt idx="10036">
                  <c:v>45.779000000000003</c:v>
                </c:pt>
                <c:pt idx="10037">
                  <c:v>45.779000000000003</c:v>
                </c:pt>
                <c:pt idx="10038">
                  <c:v>45.779000000000003</c:v>
                </c:pt>
                <c:pt idx="10039">
                  <c:v>45.779000000000003</c:v>
                </c:pt>
                <c:pt idx="10040">
                  <c:v>45.779000000000003</c:v>
                </c:pt>
                <c:pt idx="10041">
                  <c:v>45.779000000000003</c:v>
                </c:pt>
                <c:pt idx="10042">
                  <c:v>45.779000000000003</c:v>
                </c:pt>
                <c:pt idx="10043">
                  <c:v>45.779000000000003</c:v>
                </c:pt>
                <c:pt idx="10044">
                  <c:v>45.779000000000003</c:v>
                </c:pt>
                <c:pt idx="10045">
                  <c:v>45.779000000000003</c:v>
                </c:pt>
                <c:pt idx="10046">
                  <c:v>45.779000000000003</c:v>
                </c:pt>
                <c:pt idx="10047">
                  <c:v>45.779000000000003</c:v>
                </c:pt>
                <c:pt idx="10048">
                  <c:v>45.779000000000003</c:v>
                </c:pt>
                <c:pt idx="10049">
                  <c:v>45.779000000000003</c:v>
                </c:pt>
                <c:pt idx="10050">
                  <c:v>45.779000000000003</c:v>
                </c:pt>
                <c:pt idx="10051">
                  <c:v>45.779000000000003</c:v>
                </c:pt>
                <c:pt idx="10052">
                  <c:v>45.779000000000003</c:v>
                </c:pt>
                <c:pt idx="10053">
                  <c:v>45.779000000000003</c:v>
                </c:pt>
                <c:pt idx="10054">
                  <c:v>45.779000000000003</c:v>
                </c:pt>
                <c:pt idx="10055">
                  <c:v>45.779000000000003</c:v>
                </c:pt>
                <c:pt idx="10056">
                  <c:v>45.779000000000003</c:v>
                </c:pt>
                <c:pt idx="10057">
                  <c:v>45.779000000000003</c:v>
                </c:pt>
                <c:pt idx="10058">
                  <c:v>45.779000000000003</c:v>
                </c:pt>
                <c:pt idx="10059">
                  <c:v>45.779000000000003</c:v>
                </c:pt>
                <c:pt idx="10060">
                  <c:v>45.779000000000003</c:v>
                </c:pt>
                <c:pt idx="10061">
                  <c:v>45.779000000000003</c:v>
                </c:pt>
                <c:pt idx="10062">
                  <c:v>45.779000000000003</c:v>
                </c:pt>
                <c:pt idx="10063">
                  <c:v>45.779000000000003</c:v>
                </c:pt>
                <c:pt idx="10064">
                  <c:v>45.779000000000003</c:v>
                </c:pt>
                <c:pt idx="10065">
                  <c:v>45.779000000000003</c:v>
                </c:pt>
                <c:pt idx="10066">
                  <c:v>45.779000000000003</c:v>
                </c:pt>
                <c:pt idx="10067">
                  <c:v>45.779000000000003</c:v>
                </c:pt>
                <c:pt idx="10068">
                  <c:v>45.779000000000003</c:v>
                </c:pt>
                <c:pt idx="10069">
                  <c:v>45.779000000000003</c:v>
                </c:pt>
                <c:pt idx="10070">
                  <c:v>45.779000000000003</c:v>
                </c:pt>
                <c:pt idx="10071">
                  <c:v>45.779000000000003</c:v>
                </c:pt>
                <c:pt idx="10072">
                  <c:v>45.779000000000003</c:v>
                </c:pt>
                <c:pt idx="10073">
                  <c:v>45.779000000000003</c:v>
                </c:pt>
                <c:pt idx="10074">
                  <c:v>45.779000000000003</c:v>
                </c:pt>
                <c:pt idx="10075">
                  <c:v>45.779000000000003</c:v>
                </c:pt>
                <c:pt idx="10076">
                  <c:v>45.779000000000003</c:v>
                </c:pt>
                <c:pt idx="10077">
                  <c:v>45.779000000000003</c:v>
                </c:pt>
                <c:pt idx="10078">
                  <c:v>45.779000000000003</c:v>
                </c:pt>
                <c:pt idx="10079">
                  <c:v>45.779000000000003</c:v>
                </c:pt>
                <c:pt idx="10080">
                  <c:v>45.779000000000003</c:v>
                </c:pt>
                <c:pt idx="10081">
                  <c:v>45.779000000000003</c:v>
                </c:pt>
                <c:pt idx="10082">
                  <c:v>45.779000000000003</c:v>
                </c:pt>
                <c:pt idx="10083">
                  <c:v>45.779000000000003</c:v>
                </c:pt>
                <c:pt idx="10084">
                  <c:v>45.779000000000003</c:v>
                </c:pt>
                <c:pt idx="10085">
                  <c:v>45.779000000000003</c:v>
                </c:pt>
                <c:pt idx="10086">
                  <c:v>45.779000000000003</c:v>
                </c:pt>
                <c:pt idx="10087">
                  <c:v>45.779000000000003</c:v>
                </c:pt>
                <c:pt idx="10088">
                  <c:v>45.779000000000003</c:v>
                </c:pt>
                <c:pt idx="10089">
                  <c:v>45.779000000000003</c:v>
                </c:pt>
                <c:pt idx="10090">
                  <c:v>45.779000000000003</c:v>
                </c:pt>
                <c:pt idx="10091">
                  <c:v>45.779000000000003</c:v>
                </c:pt>
                <c:pt idx="10092">
                  <c:v>45.779000000000003</c:v>
                </c:pt>
                <c:pt idx="10093">
                  <c:v>45.779000000000003</c:v>
                </c:pt>
                <c:pt idx="10094">
                  <c:v>45.779000000000003</c:v>
                </c:pt>
                <c:pt idx="10095">
                  <c:v>45.779000000000003</c:v>
                </c:pt>
                <c:pt idx="10096">
                  <c:v>45.779000000000003</c:v>
                </c:pt>
                <c:pt idx="10097">
                  <c:v>45.779000000000003</c:v>
                </c:pt>
                <c:pt idx="10098">
                  <c:v>45.779000000000003</c:v>
                </c:pt>
                <c:pt idx="10099">
                  <c:v>45.779000000000003</c:v>
                </c:pt>
                <c:pt idx="10100">
                  <c:v>45.779000000000003</c:v>
                </c:pt>
                <c:pt idx="10101">
                  <c:v>45.779000000000003</c:v>
                </c:pt>
                <c:pt idx="10102">
                  <c:v>45.779000000000003</c:v>
                </c:pt>
                <c:pt idx="10103">
                  <c:v>45.779000000000003</c:v>
                </c:pt>
                <c:pt idx="10104">
                  <c:v>45.779000000000003</c:v>
                </c:pt>
                <c:pt idx="10105">
                  <c:v>45.779000000000003</c:v>
                </c:pt>
                <c:pt idx="10106">
                  <c:v>45.779000000000003</c:v>
                </c:pt>
                <c:pt idx="10107">
                  <c:v>45.779000000000003</c:v>
                </c:pt>
                <c:pt idx="10108">
                  <c:v>45.779000000000003</c:v>
                </c:pt>
                <c:pt idx="10109">
                  <c:v>45.779000000000003</c:v>
                </c:pt>
                <c:pt idx="10110">
                  <c:v>45.779000000000003</c:v>
                </c:pt>
                <c:pt idx="10111">
                  <c:v>45.779000000000003</c:v>
                </c:pt>
                <c:pt idx="10112">
                  <c:v>45.978699999999996</c:v>
                </c:pt>
                <c:pt idx="10113">
                  <c:v>45.978699999999996</c:v>
                </c:pt>
                <c:pt idx="10114">
                  <c:v>45.978699999999996</c:v>
                </c:pt>
                <c:pt idx="10115">
                  <c:v>45.978699999999996</c:v>
                </c:pt>
                <c:pt idx="10116">
                  <c:v>45.978699999999996</c:v>
                </c:pt>
                <c:pt idx="10117">
                  <c:v>45.978699999999996</c:v>
                </c:pt>
                <c:pt idx="10118">
                  <c:v>45.978699999999996</c:v>
                </c:pt>
                <c:pt idx="10119">
                  <c:v>45.978699999999996</c:v>
                </c:pt>
                <c:pt idx="10120">
                  <c:v>45.978699999999996</c:v>
                </c:pt>
                <c:pt idx="10121">
                  <c:v>45.978699999999996</c:v>
                </c:pt>
                <c:pt idx="10122">
                  <c:v>45.978699999999996</c:v>
                </c:pt>
                <c:pt idx="10123">
                  <c:v>45.978699999999996</c:v>
                </c:pt>
                <c:pt idx="10124">
                  <c:v>45.978699999999996</c:v>
                </c:pt>
                <c:pt idx="10125">
                  <c:v>45.978699999999996</c:v>
                </c:pt>
                <c:pt idx="10126">
                  <c:v>45.978699999999996</c:v>
                </c:pt>
                <c:pt idx="10127">
                  <c:v>45.978699999999996</c:v>
                </c:pt>
                <c:pt idx="10128">
                  <c:v>45.978699999999996</c:v>
                </c:pt>
                <c:pt idx="10129">
                  <c:v>45.978699999999996</c:v>
                </c:pt>
                <c:pt idx="10130">
                  <c:v>46.074799999999996</c:v>
                </c:pt>
                <c:pt idx="10131">
                  <c:v>46.074799999999996</c:v>
                </c:pt>
                <c:pt idx="10132">
                  <c:v>46.074799999999996</c:v>
                </c:pt>
                <c:pt idx="10133">
                  <c:v>46.074799999999996</c:v>
                </c:pt>
                <c:pt idx="10134">
                  <c:v>46.074799999999996</c:v>
                </c:pt>
                <c:pt idx="10135">
                  <c:v>46.074799999999996</c:v>
                </c:pt>
                <c:pt idx="10136">
                  <c:v>46.074799999999996</c:v>
                </c:pt>
                <c:pt idx="10137">
                  <c:v>46.074799999999996</c:v>
                </c:pt>
                <c:pt idx="10138">
                  <c:v>46.074799999999996</c:v>
                </c:pt>
                <c:pt idx="10139">
                  <c:v>46.074799999999996</c:v>
                </c:pt>
                <c:pt idx="10140">
                  <c:v>46.074799999999996</c:v>
                </c:pt>
                <c:pt idx="10141">
                  <c:v>46.074799999999996</c:v>
                </c:pt>
                <c:pt idx="10142">
                  <c:v>46.074799999999996</c:v>
                </c:pt>
                <c:pt idx="10143">
                  <c:v>46.074799999999996</c:v>
                </c:pt>
                <c:pt idx="10144">
                  <c:v>46.074799999999996</c:v>
                </c:pt>
                <c:pt idx="10145">
                  <c:v>46.074799999999996</c:v>
                </c:pt>
                <c:pt idx="10146">
                  <c:v>46.074799999999996</c:v>
                </c:pt>
                <c:pt idx="10147">
                  <c:v>46.074799999999996</c:v>
                </c:pt>
                <c:pt idx="10148">
                  <c:v>46.074799999999996</c:v>
                </c:pt>
                <c:pt idx="10149">
                  <c:v>46.074799999999996</c:v>
                </c:pt>
                <c:pt idx="10150">
                  <c:v>46.074799999999996</c:v>
                </c:pt>
                <c:pt idx="10151">
                  <c:v>46.074799999999996</c:v>
                </c:pt>
                <c:pt idx="10152">
                  <c:v>46.074799999999996</c:v>
                </c:pt>
                <c:pt idx="10153">
                  <c:v>46.074799999999996</c:v>
                </c:pt>
                <c:pt idx="10154">
                  <c:v>46.074799999999996</c:v>
                </c:pt>
                <c:pt idx="10155">
                  <c:v>46.074799999999996</c:v>
                </c:pt>
                <c:pt idx="10156">
                  <c:v>46.074799999999996</c:v>
                </c:pt>
                <c:pt idx="10157">
                  <c:v>46.074799999999996</c:v>
                </c:pt>
                <c:pt idx="10158">
                  <c:v>46.074799999999996</c:v>
                </c:pt>
                <c:pt idx="10159">
                  <c:v>46.074799999999996</c:v>
                </c:pt>
                <c:pt idx="10160">
                  <c:v>46.074799999999996</c:v>
                </c:pt>
                <c:pt idx="10161">
                  <c:v>46.074799999999996</c:v>
                </c:pt>
                <c:pt idx="10162">
                  <c:v>46.074799999999996</c:v>
                </c:pt>
                <c:pt idx="10163">
                  <c:v>46.074799999999996</c:v>
                </c:pt>
                <c:pt idx="10164">
                  <c:v>46.074799999999996</c:v>
                </c:pt>
                <c:pt idx="10165">
                  <c:v>46.074799999999996</c:v>
                </c:pt>
                <c:pt idx="10166">
                  <c:v>46.074799999999996</c:v>
                </c:pt>
                <c:pt idx="10167">
                  <c:v>46.074799999999996</c:v>
                </c:pt>
                <c:pt idx="10168">
                  <c:v>46.074799999999996</c:v>
                </c:pt>
                <c:pt idx="10169">
                  <c:v>46.074799999999996</c:v>
                </c:pt>
                <c:pt idx="10170">
                  <c:v>46.074799999999996</c:v>
                </c:pt>
                <c:pt idx="10171">
                  <c:v>46.074799999999996</c:v>
                </c:pt>
                <c:pt idx="10172">
                  <c:v>46.074799999999996</c:v>
                </c:pt>
                <c:pt idx="10173">
                  <c:v>46.074799999999996</c:v>
                </c:pt>
                <c:pt idx="10174">
                  <c:v>46.074799999999996</c:v>
                </c:pt>
                <c:pt idx="10175">
                  <c:v>46.074799999999996</c:v>
                </c:pt>
                <c:pt idx="10176">
                  <c:v>46.074799999999996</c:v>
                </c:pt>
                <c:pt idx="10177">
                  <c:v>46.074799999999996</c:v>
                </c:pt>
                <c:pt idx="10178">
                  <c:v>46.074799999999996</c:v>
                </c:pt>
                <c:pt idx="10179">
                  <c:v>46.074799999999996</c:v>
                </c:pt>
                <c:pt idx="10180">
                  <c:v>46.074799999999996</c:v>
                </c:pt>
                <c:pt idx="10181">
                  <c:v>46.074799999999996</c:v>
                </c:pt>
                <c:pt idx="10182">
                  <c:v>46.074799999999996</c:v>
                </c:pt>
                <c:pt idx="10183">
                  <c:v>46.074799999999996</c:v>
                </c:pt>
                <c:pt idx="10184">
                  <c:v>46.074799999999996</c:v>
                </c:pt>
                <c:pt idx="10185">
                  <c:v>46.074799999999996</c:v>
                </c:pt>
                <c:pt idx="10186">
                  <c:v>46.074799999999996</c:v>
                </c:pt>
                <c:pt idx="10187">
                  <c:v>46.074799999999996</c:v>
                </c:pt>
                <c:pt idx="10188">
                  <c:v>46.074799999999996</c:v>
                </c:pt>
                <c:pt idx="10189">
                  <c:v>46.074799999999996</c:v>
                </c:pt>
                <c:pt idx="10190">
                  <c:v>46.074799999999996</c:v>
                </c:pt>
                <c:pt idx="10191">
                  <c:v>46.074799999999996</c:v>
                </c:pt>
                <c:pt idx="10192">
                  <c:v>46.074799999999996</c:v>
                </c:pt>
                <c:pt idx="10193">
                  <c:v>46.074799999999996</c:v>
                </c:pt>
                <c:pt idx="10194">
                  <c:v>46.074799999999996</c:v>
                </c:pt>
                <c:pt idx="10195">
                  <c:v>46.074799999999996</c:v>
                </c:pt>
                <c:pt idx="10196">
                  <c:v>46.074799999999996</c:v>
                </c:pt>
                <c:pt idx="10197">
                  <c:v>46.074799999999996</c:v>
                </c:pt>
                <c:pt idx="10198">
                  <c:v>46.074799999999996</c:v>
                </c:pt>
                <c:pt idx="10199">
                  <c:v>46.074799999999996</c:v>
                </c:pt>
                <c:pt idx="10200">
                  <c:v>46.074799999999996</c:v>
                </c:pt>
                <c:pt idx="10201">
                  <c:v>46.074799999999996</c:v>
                </c:pt>
                <c:pt idx="10202">
                  <c:v>46.1372</c:v>
                </c:pt>
                <c:pt idx="10203">
                  <c:v>46.1372</c:v>
                </c:pt>
                <c:pt idx="10204">
                  <c:v>46.1372</c:v>
                </c:pt>
                <c:pt idx="10205">
                  <c:v>46.1372</c:v>
                </c:pt>
                <c:pt idx="10206">
                  <c:v>46.1372</c:v>
                </c:pt>
                <c:pt idx="10207">
                  <c:v>46.1372</c:v>
                </c:pt>
                <c:pt idx="10208">
                  <c:v>46.1372</c:v>
                </c:pt>
                <c:pt idx="10209">
                  <c:v>46.1372</c:v>
                </c:pt>
                <c:pt idx="10210">
                  <c:v>46.1372</c:v>
                </c:pt>
                <c:pt idx="10211">
                  <c:v>46.1372</c:v>
                </c:pt>
                <c:pt idx="10212">
                  <c:v>46.1372</c:v>
                </c:pt>
                <c:pt idx="10213">
                  <c:v>46.1372</c:v>
                </c:pt>
                <c:pt idx="10214">
                  <c:v>46.1372</c:v>
                </c:pt>
                <c:pt idx="10215">
                  <c:v>46.1372</c:v>
                </c:pt>
                <c:pt idx="10216">
                  <c:v>46.1372</c:v>
                </c:pt>
                <c:pt idx="10217">
                  <c:v>46.1372</c:v>
                </c:pt>
                <c:pt idx="10218">
                  <c:v>46.1372</c:v>
                </c:pt>
                <c:pt idx="10219">
                  <c:v>46.1372</c:v>
                </c:pt>
                <c:pt idx="10220">
                  <c:v>46.1372</c:v>
                </c:pt>
                <c:pt idx="10221">
                  <c:v>46.1372</c:v>
                </c:pt>
                <c:pt idx="10222">
                  <c:v>46.1372</c:v>
                </c:pt>
                <c:pt idx="10223">
                  <c:v>46.1372</c:v>
                </c:pt>
                <c:pt idx="10224">
                  <c:v>46.1372</c:v>
                </c:pt>
                <c:pt idx="10225">
                  <c:v>46.1372</c:v>
                </c:pt>
                <c:pt idx="10226">
                  <c:v>46.1372</c:v>
                </c:pt>
                <c:pt idx="10227">
                  <c:v>46.1372</c:v>
                </c:pt>
                <c:pt idx="10228">
                  <c:v>46.1372</c:v>
                </c:pt>
                <c:pt idx="10229">
                  <c:v>46.1372</c:v>
                </c:pt>
                <c:pt idx="10230">
                  <c:v>46.1372</c:v>
                </c:pt>
                <c:pt idx="10231">
                  <c:v>46.1372</c:v>
                </c:pt>
                <c:pt idx="10232">
                  <c:v>46.1372</c:v>
                </c:pt>
                <c:pt idx="10233">
                  <c:v>46.1372</c:v>
                </c:pt>
                <c:pt idx="10234">
                  <c:v>46.1372</c:v>
                </c:pt>
                <c:pt idx="10235">
                  <c:v>46.1372</c:v>
                </c:pt>
                <c:pt idx="10236">
                  <c:v>46.1372</c:v>
                </c:pt>
                <c:pt idx="10237">
                  <c:v>46.1372</c:v>
                </c:pt>
                <c:pt idx="10238">
                  <c:v>46.1372</c:v>
                </c:pt>
                <c:pt idx="10239">
                  <c:v>46.1372</c:v>
                </c:pt>
                <c:pt idx="10240">
                  <c:v>46.1372</c:v>
                </c:pt>
                <c:pt idx="10241">
                  <c:v>46.1372</c:v>
                </c:pt>
                <c:pt idx="10242">
                  <c:v>46.1372</c:v>
                </c:pt>
                <c:pt idx="10243">
                  <c:v>46.1372</c:v>
                </c:pt>
                <c:pt idx="10244">
                  <c:v>46.1372</c:v>
                </c:pt>
                <c:pt idx="10245">
                  <c:v>46.1372</c:v>
                </c:pt>
                <c:pt idx="10246">
                  <c:v>46.1372</c:v>
                </c:pt>
                <c:pt idx="10247">
                  <c:v>46.1372</c:v>
                </c:pt>
                <c:pt idx="10248">
                  <c:v>46.1372</c:v>
                </c:pt>
                <c:pt idx="10249">
                  <c:v>46.1372</c:v>
                </c:pt>
                <c:pt idx="10250">
                  <c:v>46.1372</c:v>
                </c:pt>
                <c:pt idx="10251">
                  <c:v>46.1372</c:v>
                </c:pt>
                <c:pt idx="10252">
                  <c:v>46.1372</c:v>
                </c:pt>
                <c:pt idx="10253">
                  <c:v>46.1372</c:v>
                </c:pt>
                <c:pt idx="10254">
                  <c:v>46.1372</c:v>
                </c:pt>
                <c:pt idx="10255">
                  <c:v>46.1372</c:v>
                </c:pt>
                <c:pt idx="10256">
                  <c:v>46.1372</c:v>
                </c:pt>
                <c:pt idx="10257">
                  <c:v>46.1372</c:v>
                </c:pt>
                <c:pt idx="10258">
                  <c:v>46.1372</c:v>
                </c:pt>
                <c:pt idx="10259">
                  <c:v>46.183099999999996</c:v>
                </c:pt>
                <c:pt idx="10260">
                  <c:v>46.183099999999996</c:v>
                </c:pt>
                <c:pt idx="10261">
                  <c:v>46.183099999999996</c:v>
                </c:pt>
                <c:pt idx="10262">
                  <c:v>46.183099999999996</c:v>
                </c:pt>
                <c:pt idx="10263">
                  <c:v>46.183099999999996</c:v>
                </c:pt>
                <c:pt idx="10264">
                  <c:v>46.183099999999996</c:v>
                </c:pt>
                <c:pt idx="10265">
                  <c:v>46.183099999999996</c:v>
                </c:pt>
                <c:pt idx="10266">
                  <c:v>46.183099999999996</c:v>
                </c:pt>
                <c:pt idx="10267">
                  <c:v>46.183099999999996</c:v>
                </c:pt>
                <c:pt idx="10268">
                  <c:v>46.183099999999996</c:v>
                </c:pt>
                <c:pt idx="10269">
                  <c:v>46.183099999999996</c:v>
                </c:pt>
                <c:pt idx="10270">
                  <c:v>46.183099999999996</c:v>
                </c:pt>
                <c:pt idx="10271">
                  <c:v>46.183099999999996</c:v>
                </c:pt>
                <c:pt idx="10272">
                  <c:v>46.183099999999996</c:v>
                </c:pt>
                <c:pt idx="10273">
                  <c:v>46.183099999999996</c:v>
                </c:pt>
                <c:pt idx="10274">
                  <c:v>46.183099999999996</c:v>
                </c:pt>
                <c:pt idx="10275">
                  <c:v>46.183099999999996</c:v>
                </c:pt>
                <c:pt idx="10276">
                  <c:v>46.183099999999996</c:v>
                </c:pt>
                <c:pt idx="10277">
                  <c:v>46.183099999999996</c:v>
                </c:pt>
                <c:pt idx="10278">
                  <c:v>46.183099999999996</c:v>
                </c:pt>
                <c:pt idx="10279">
                  <c:v>46.183099999999996</c:v>
                </c:pt>
                <c:pt idx="10280">
                  <c:v>46.183099999999996</c:v>
                </c:pt>
                <c:pt idx="10281">
                  <c:v>46.183099999999996</c:v>
                </c:pt>
                <c:pt idx="10282">
                  <c:v>46.183099999999996</c:v>
                </c:pt>
                <c:pt idx="10283">
                  <c:v>46.183099999999996</c:v>
                </c:pt>
                <c:pt idx="10284">
                  <c:v>46.183099999999996</c:v>
                </c:pt>
                <c:pt idx="10285">
                  <c:v>46.183099999999996</c:v>
                </c:pt>
                <c:pt idx="10286">
                  <c:v>46.183099999999996</c:v>
                </c:pt>
                <c:pt idx="10287">
                  <c:v>46.331499999999998</c:v>
                </c:pt>
                <c:pt idx="10288">
                  <c:v>46.331499999999998</c:v>
                </c:pt>
                <c:pt idx="10289">
                  <c:v>46.331499999999998</c:v>
                </c:pt>
                <c:pt idx="10290">
                  <c:v>46.421499999999995</c:v>
                </c:pt>
                <c:pt idx="10291">
                  <c:v>46.421499999999995</c:v>
                </c:pt>
                <c:pt idx="10292">
                  <c:v>46.421499999999995</c:v>
                </c:pt>
                <c:pt idx="10293">
                  <c:v>46.421499999999995</c:v>
                </c:pt>
                <c:pt idx="10294">
                  <c:v>46.421499999999995</c:v>
                </c:pt>
                <c:pt idx="10295">
                  <c:v>46.421499999999995</c:v>
                </c:pt>
                <c:pt idx="10296">
                  <c:v>46.421499999999995</c:v>
                </c:pt>
                <c:pt idx="10297">
                  <c:v>46.421499999999995</c:v>
                </c:pt>
                <c:pt idx="10298">
                  <c:v>46.421499999999995</c:v>
                </c:pt>
                <c:pt idx="10299">
                  <c:v>46.421499999999995</c:v>
                </c:pt>
                <c:pt idx="10300">
                  <c:v>46.421499999999995</c:v>
                </c:pt>
                <c:pt idx="10301">
                  <c:v>46.421499999999995</c:v>
                </c:pt>
                <c:pt idx="10302">
                  <c:v>46.421499999999995</c:v>
                </c:pt>
                <c:pt idx="10303">
                  <c:v>46.421499999999995</c:v>
                </c:pt>
                <c:pt idx="10304">
                  <c:v>46.421499999999995</c:v>
                </c:pt>
                <c:pt idx="10305">
                  <c:v>46.421499999999995</c:v>
                </c:pt>
                <c:pt idx="10306">
                  <c:v>46.421499999999995</c:v>
                </c:pt>
                <c:pt idx="10307">
                  <c:v>46.421499999999995</c:v>
                </c:pt>
                <c:pt idx="10308">
                  <c:v>46.421499999999995</c:v>
                </c:pt>
                <c:pt idx="10309">
                  <c:v>46.421499999999995</c:v>
                </c:pt>
                <c:pt idx="10310">
                  <c:v>46.421499999999995</c:v>
                </c:pt>
                <c:pt idx="10311">
                  <c:v>46.421499999999995</c:v>
                </c:pt>
                <c:pt idx="10312">
                  <c:v>46.421499999999995</c:v>
                </c:pt>
                <c:pt idx="10313">
                  <c:v>46.421499999999995</c:v>
                </c:pt>
                <c:pt idx="10314">
                  <c:v>46.421499999999995</c:v>
                </c:pt>
                <c:pt idx="10315">
                  <c:v>46.421499999999995</c:v>
                </c:pt>
                <c:pt idx="10316">
                  <c:v>46.421499999999995</c:v>
                </c:pt>
                <c:pt idx="10317">
                  <c:v>46.421499999999995</c:v>
                </c:pt>
                <c:pt idx="10318">
                  <c:v>46.421499999999995</c:v>
                </c:pt>
                <c:pt idx="10319">
                  <c:v>46.421499999999995</c:v>
                </c:pt>
                <c:pt idx="10320">
                  <c:v>46.421499999999995</c:v>
                </c:pt>
                <c:pt idx="10321">
                  <c:v>46.421499999999995</c:v>
                </c:pt>
                <c:pt idx="10322">
                  <c:v>46.421499999999995</c:v>
                </c:pt>
                <c:pt idx="10323">
                  <c:v>46.421499999999995</c:v>
                </c:pt>
                <c:pt idx="10324">
                  <c:v>46.421499999999995</c:v>
                </c:pt>
                <c:pt idx="10325">
                  <c:v>46.421499999999995</c:v>
                </c:pt>
                <c:pt idx="10326">
                  <c:v>46.421499999999995</c:v>
                </c:pt>
                <c:pt idx="10327">
                  <c:v>46.421499999999995</c:v>
                </c:pt>
                <c:pt idx="10328">
                  <c:v>46.421499999999995</c:v>
                </c:pt>
                <c:pt idx="10329">
                  <c:v>46.421499999999995</c:v>
                </c:pt>
                <c:pt idx="10330">
                  <c:v>46.421499999999995</c:v>
                </c:pt>
                <c:pt idx="10331">
                  <c:v>46.421499999999995</c:v>
                </c:pt>
                <c:pt idx="10332">
                  <c:v>46.421499999999995</c:v>
                </c:pt>
                <c:pt idx="10333">
                  <c:v>46.421499999999995</c:v>
                </c:pt>
                <c:pt idx="10334">
                  <c:v>46.421499999999995</c:v>
                </c:pt>
                <c:pt idx="10335">
                  <c:v>46.421499999999995</c:v>
                </c:pt>
                <c:pt idx="10336">
                  <c:v>46.421499999999995</c:v>
                </c:pt>
                <c:pt idx="10337">
                  <c:v>46.421499999999995</c:v>
                </c:pt>
                <c:pt idx="10338">
                  <c:v>46.421499999999995</c:v>
                </c:pt>
                <c:pt idx="10339">
                  <c:v>46.421499999999995</c:v>
                </c:pt>
                <c:pt idx="10340">
                  <c:v>46.421499999999995</c:v>
                </c:pt>
                <c:pt idx="10341">
                  <c:v>46.421499999999995</c:v>
                </c:pt>
                <c:pt idx="10342">
                  <c:v>46.421499999999995</c:v>
                </c:pt>
                <c:pt idx="10343">
                  <c:v>46.421499999999995</c:v>
                </c:pt>
                <c:pt idx="10344">
                  <c:v>46.421499999999995</c:v>
                </c:pt>
                <c:pt idx="10345">
                  <c:v>46.421499999999995</c:v>
                </c:pt>
                <c:pt idx="10346">
                  <c:v>46.421499999999995</c:v>
                </c:pt>
                <c:pt idx="10347">
                  <c:v>46.421499999999995</c:v>
                </c:pt>
                <c:pt idx="10348">
                  <c:v>46.421499999999995</c:v>
                </c:pt>
                <c:pt idx="10349">
                  <c:v>46.421499999999995</c:v>
                </c:pt>
                <c:pt idx="10350">
                  <c:v>46.421499999999995</c:v>
                </c:pt>
                <c:pt idx="10351">
                  <c:v>46.421499999999995</c:v>
                </c:pt>
                <c:pt idx="10352">
                  <c:v>46.421499999999995</c:v>
                </c:pt>
                <c:pt idx="10353">
                  <c:v>46.421499999999995</c:v>
                </c:pt>
                <c:pt idx="10354">
                  <c:v>46.421499999999995</c:v>
                </c:pt>
                <c:pt idx="10355">
                  <c:v>46.421499999999995</c:v>
                </c:pt>
                <c:pt idx="10356">
                  <c:v>46.421499999999995</c:v>
                </c:pt>
                <c:pt idx="10357">
                  <c:v>46.421499999999995</c:v>
                </c:pt>
                <c:pt idx="10358">
                  <c:v>46.421499999999995</c:v>
                </c:pt>
                <c:pt idx="10359">
                  <c:v>46.421499999999995</c:v>
                </c:pt>
                <c:pt idx="10360">
                  <c:v>46.421499999999995</c:v>
                </c:pt>
                <c:pt idx="10361">
                  <c:v>46.421499999999995</c:v>
                </c:pt>
                <c:pt idx="10362">
                  <c:v>46.421499999999995</c:v>
                </c:pt>
                <c:pt idx="10363">
                  <c:v>46.421499999999995</c:v>
                </c:pt>
                <c:pt idx="10364">
                  <c:v>46.421499999999995</c:v>
                </c:pt>
                <c:pt idx="10365">
                  <c:v>46.421499999999995</c:v>
                </c:pt>
                <c:pt idx="10366">
                  <c:v>46.421499999999995</c:v>
                </c:pt>
                <c:pt idx="10367">
                  <c:v>46.421499999999995</c:v>
                </c:pt>
                <c:pt idx="10368">
                  <c:v>46.421499999999995</c:v>
                </c:pt>
                <c:pt idx="10369">
                  <c:v>46.524000000000001</c:v>
                </c:pt>
                <c:pt idx="10370">
                  <c:v>46.524000000000001</c:v>
                </c:pt>
                <c:pt idx="10371">
                  <c:v>46.524000000000001</c:v>
                </c:pt>
                <c:pt idx="10372">
                  <c:v>46.524000000000001</c:v>
                </c:pt>
                <c:pt idx="10373">
                  <c:v>46.524000000000001</c:v>
                </c:pt>
                <c:pt idx="10374">
                  <c:v>46.524000000000001</c:v>
                </c:pt>
                <c:pt idx="10375">
                  <c:v>46.524000000000001</c:v>
                </c:pt>
                <c:pt idx="10376">
                  <c:v>46.524000000000001</c:v>
                </c:pt>
                <c:pt idx="10377">
                  <c:v>46.524000000000001</c:v>
                </c:pt>
                <c:pt idx="10378">
                  <c:v>46.524000000000001</c:v>
                </c:pt>
                <c:pt idx="10379">
                  <c:v>46.524000000000001</c:v>
                </c:pt>
                <c:pt idx="10380">
                  <c:v>46.524000000000001</c:v>
                </c:pt>
                <c:pt idx="10381">
                  <c:v>46.524000000000001</c:v>
                </c:pt>
                <c:pt idx="10382">
                  <c:v>46.524000000000001</c:v>
                </c:pt>
                <c:pt idx="10383">
                  <c:v>46.524000000000001</c:v>
                </c:pt>
                <c:pt idx="10384">
                  <c:v>46.524000000000001</c:v>
                </c:pt>
                <c:pt idx="10385">
                  <c:v>46.524000000000001</c:v>
                </c:pt>
                <c:pt idx="10386">
                  <c:v>46.524000000000001</c:v>
                </c:pt>
                <c:pt idx="10387">
                  <c:v>46.524000000000001</c:v>
                </c:pt>
                <c:pt idx="10388">
                  <c:v>46.524000000000001</c:v>
                </c:pt>
                <c:pt idx="10389">
                  <c:v>46.524000000000001</c:v>
                </c:pt>
                <c:pt idx="10390">
                  <c:v>46.524000000000001</c:v>
                </c:pt>
                <c:pt idx="10391">
                  <c:v>46.524000000000001</c:v>
                </c:pt>
                <c:pt idx="10392">
                  <c:v>46.524000000000001</c:v>
                </c:pt>
                <c:pt idx="10393">
                  <c:v>46.524000000000001</c:v>
                </c:pt>
                <c:pt idx="10394">
                  <c:v>46.524000000000001</c:v>
                </c:pt>
                <c:pt idx="10395">
                  <c:v>46.524000000000001</c:v>
                </c:pt>
                <c:pt idx="10396">
                  <c:v>46.524000000000001</c:v>
                </c:pt>
                <c:pt idx="10397">
                  <c:v>46.524000000000001</c:v>
                </c:pt>
                <c:pt idx="10398">
                  <c:v>46.524000000000001</c:v>
                </c:pt>
                <c:pt idx="10399">
                  <c:v>46.524000000000001</c:v>
                </c:pt>
                <c:pt idx="10400">
                  <c:v>46.524000000000001</c:v>
                </c:pt>
                <c:pt idx="10401">
                  <c:v>46.524000000000001</c:v>
                </c:pt>
                <c:pt idx="10402">
                  <c:v>46.524000000000001</c:v>
                </c:pt>
                <c:pt idx="10403">
                  <c:v>46.524000000000001</c:v>
                </c:pt>
                <c:pt idx="10404">
                  <c:v>46.524000000000001</c:v>
                </c:pt>
                <c:pt idx="10405">
                  <c:v>46.524000000000001</c:v>
                </c:pt>
                <c:pt idx="10406">
                  <c:v>46.524000000000001</c:v>
                </c:pt>
                <c:pt idx="10407">
                  <c:v>46.524000000000001</c:v>
                </c:pt>
                <c:pt idx="10408">
                  <c:v>46.524000000000001</c:v>
                </c:pt>
                <c:pt idx="10409">
                  <c:v>46.524000000000001</c:v>
                </c:pt>
                <c:pt idx="10410">
                  <c:v>46.524000000000001</c:v>
                </c:pt>
                <c:pt idx="10411">
                  <c:v>46.524000000000001</c:v>
                </c:pt>
                <c:pt idx="10412">
                  <c:v>46.524000000000001</c:v>
                </c:pt>
                <c:pt idx="10413">
                  <c:v>46.524000000000001</c:v>
                </c:pt>
                <c:pt idx="10414">
                  <c:v>46.524000000000001</c:v>
                </c:pt>
                <c:pt idx="10415">
                  <c:v>46.524000000000001</c:v>
                </c:pt>
                <c:pt idx="10416">
                  <c:v>46.524000000000001</c:v>
                </c:pt>
                <c:pt idx="10417">
                  <c:v>46.524000000000001</c:v>
                </c:pt>
                <c:pt idx="10418">
                  <c:v>46.524000000000001</c:v>
                </c:pt>
                <c:pt idx="10419">
                  <c:v>46.524000000000001</c:v>
                </c:pt>
                <c:pt idx="10420">
                  <c:v>46.524000000000001</c:v>
                </c:pt>
                <c:pt idx="10421">
                  <c:v>46.524000000000001</c:v>
                </c:pt>
                <c:pt idx="10422">
                  <c:v>46.524000000000001</c:v>
                </c:pt>
                <c:pt idx="10423">
                  <c:v>46.524000000000001</c:v>
                </c:pt>
                <c:pt idx="10424">
                  <c:v>46.524000000000001</c:v>
                </c:pt>
                <c:pt idx="10425">
                  <c:v>46.524000000000001</c:v>
                </c:pt>
                <c:pt idx="10426">
                  <c:v>46.524000000000001</c:v>
                </c:pt>
                <c:pt idx="10427">
                  <c:v>46.524000000000001</c:v>
                </c:pt>
                <c:pt idx="10428">
                  <c:v>46.524000000000001</c:v>
                </c:pt>
                <c:pt idx="10429">
                  <c:v>46.524000000000001</c:v>
                </c:pt>
                <c:pt idx="10430">
                  <c:v>46.524000000000001</c:v>
                </c:pt>
                <c:pt idx="10431">
                  <c:v>46.524000000000001</c:v>
                </c:pt>
                <c:pt idx="10432">
                  <c:v>46.524000000000001</c:v>
                </c:pt>
                <c:pt idx="10433">
                  <c:v>46.524000000000001</c:v>
                </c:pt>
                <c:pt idx="10434">
                  <c:v>46.524000000000001</c:v>
                </c:pt>
                <c:pt idx="10435">
                  <c:v>46.524000000000001</c:v>
                </c:pt>
                <c:pt idx="10436">
                  <c:v>46.524000000000001</c:v>
                </c:pt>
                <c:pt idx="10437">
                  <c:v>46.524000000000001</c:v>
                </c:pt>
                <c:pt idx="10438">
                  <c:v>46.524000000000001</c:v>
                </c:pt>
                <c:pt idx="10439">
                  <c:v>46.524000000000001</c:v>
                </c:pt>
                <c:pt idx="10440">
                  <c:v>46.524000000000001</c:v>
                </c:pt>
                <c:pt idx="10441">
                  <c:v>46.524000000000001</c:v>
                </c:pt>
                <c:pt idx="10442">
                  <c:v>46.524000000000001</c:v>
                </c:pt>
                <c:pt idx="10443">
                  <c:v>46.524000000000001</c:v>
                </c:pt>
                <c:pt idx="10444">
                  <c:v>46.524000000000001</c:v>
                </c:pt>
                <c:pt idx="10445">
                  <c:v>46.524000000000001</c:v>
                </c:pt>
                <c:pt idx="10446">
                  <c:v>46.524000000000001</c:v>
                </c:pt>
                <c:pt idx="10447">
                  <c:v>46.524000000000001</c:v>
                </c:pt>
                <c:pt idx="10448">
                  <c:v>46.524000000000001</c:v>
                </c:pt>
                <c:pt idx="10449">
                  <c:v>46.524000000000001</c:v>
                </c:pt>
                <c:pt idx="10450">
                  <c:v>46.524000000000001</c:v>
                </c:pt>
                <c:pt idx="10451">
                  <c:v>46.524000000000001</c:v>
                </c:pt>
                <c:pt idx="10452">
                  <c:v>46.524000000000001</c:v>
                </c:pt>
                <c:pt idx="10453">
                  <c:v>46.524000000000001</c:v>
                </c:pt>
                <c:pt idx="10454">
                  <c:v>46.524000000000001</c:v>
                </c:pt>
                <c:pt idx="10455">
                  <c:v>46.524000000000001</c:v>
                </c:pt>
                <c:pt idx="10456">
                  <c:v>46.524000000000001</c:v>
                </c:pt>
                <c:pt idx="10457">
                  <c:v>46.524000000000001</c:v>
                </c:pt>
                <c:pt idx="10458">
                  <c:v>46.524000000000001</c:v>
                </c:pt>
                <c:pt idx="10459">
                  <c:v>46.524000000000001</c:v>
                </c:pt>
                <c:pt idx="10460">
                  <c:v>46.524000000000001</c:v>
                </c:pt>
                <c:pt idx="10461">
                  <c:v>46.524000000000001</c:v>
                </c:pt>
                <c:pt idx="10462">
                  <c:v>46.524000000000001</c:v>
                </c:pt>
                <c:pt idx="10463">
                  <c:v>46.524000000000001</c:v>
                </c:pt>
                <c:pt idx="10464">
                  <c:v>46.524000000000001</c:v>
                </c:pt>
                <c:pt idx="10465">
                  <c:v>46.524000000000001</c:v>
                </c:pt>
                <c:pt idx="10466">
                  <c:v>46.524000000000001</c:v>
                </c:pt>
                <c:pt idx="10467">
                  <c:v>46.524000000000001</c:v>
                </c:pt>
                <c:pt idx="10468">
                  <c:v>46.524000000000001</c:v>
                </c:pt>
                <c:pt idx="10469">
                  <c:v>46.524000000000001</c:v>
                </c:pt>
                <c:pt idx="10470">
                  <c:v>46.524000000000001</c:v>
                </c:pt>
                <c:pt idx="10471">
                  <c:v>46.524000000000001</c:v>
                </c:pt>
                <c:pt idx="10472">
                  <c:v>46.524000000000001</c:v>
                </c:pt>
                <c:pt idx="10473">
                  <c:v>46.524000000000001</c:v>
                </c:pt>
                <c:pt idx="10474">
                  <c:v>46.524000000000001</c:v>
                </c:pt>
                <c:pt idx="10475">
                  <c:v>46.524000000000001</c:v>
                </c:pt>
                <c:pt idx="10476">
                  <c:v>46.524000000000001</c:v>
                </c:pt>
                <c:pt idx="10477">
                  <c:v>46.524000000000001</c:v>
                </c:pt>
                <c:pt idx="10478">
                  <c:v>46.524000000000001</c:v>
                </c:pt>
                <c:pt idx="10479">
                  <c:v>46.524000000000001</c:v>
                </c:pt>
                <c:pt idx="10480">
                  <c:v>46.524000000000001</c:v>
                </c:pt>
                <c:pt idx="10481">
                  <c:v>46.524000000000001</c:v>
                </c:pt>
                <c:pt idx="10482">
                  <c:v>46.524000000000001</c:v>
                </c:pt>
                <c:pt idx="10483">
                  <c:v>46.524000000000001</c:v>
                </c:pt>
                <c:pt idx="10484">
                  <c:v>46.524000000000001</c:v>
                </c:pt>
                <c:pt idx="10485">
                  <c:v>46.524000000000001</c:v>
                </c:pt>
                <c:pt idx="10486">
                  <c:v>46.524000000000001</c:v>
                </c:pt>
                <c:pt idx="10487">
                  <c:v>46.524000000000001</c:v>
                </c:pt>
                <c:pt idx="10488">
                  <c:v>46.780299999999997</c:v>
                </c:pt>
                <c:pt idx="10489">
                  <c:v>46.780299999999997</c:v>
                </c:pt>
                <c:pt idx="10490">
                  <c:v>46.780299999999997</c:v>
                </c:pt>
                <c:pt idx="10491">
                  <c:v>46.780299999999997</c:v>
                </c:pt>
                <c:pt idx="10492">
                  <c:v>46.780299999999997</c:v>
                </c:pt>
                <c:pt idx="10493">
                  <c:v>46.780299999999997</c:v>
                </c:pt>
                <c:pt idx="10494">
                  <c:v>46.780299999999997</c:v>
                </c:pt>
                <c:pt idx="10495">
                  <c:v>46.780299999999997</c:v>
                </c:pt>
                <c:pt idx="10496">
                  <c:v>46.780299999999997</c:v>
                </c:pt>
                <c:pt idx="10497">
                  <c:v>46.780299999999997</c:v>
                </c:pt>
                <c:pt idx="10498">
                  <c:v>46.780299999999997</c:v>
                </c:pt>
                <c:pt idx="10499">
                  <c:v>46.780299999999997</c:v>
                </c:pt>
                <c:pt idx="10500">
                  <c:v>46.780299999999997</c:v>
                </c:pt>
                <c:pt idx="10501">
                  <c:v>46.780299999999997</c:v>
                </c:pt>
                <c:pt idx="10502">
                  <c:v>46.780299999999997</c:v>
                </c:pt>
                <c:pt idx="10503">
                  <c:v>46.780299999999997</c:v>
                </c:pt>
                <c:pt idx="10504">
                  <c:v>46.780299999999997</c:v>
                </c:pt>
                <c:pt idx="10505">
                  <c:v>46.780299999999997</c:v>
                </c:pt>
                <c:pt idx="10506">
                  <c:v>46.780299999999997</c:v>
                </c:pt>
                <c:pt idx="10507">
                  <c:v>46.780299999999997</c:v>
                </c:pt>
                <c:pt idx="10508">
                  <c:v>46.780299999999997</c:v>
                </c:pt>
                <c:pt idx="10509">
                  <c:v>46.780299999999997</c:v>
                </c:pt>
                <c:pt idx="10510">
                  <c:v>46.780299999999997</c:v>
                </c:pt>
                <c:pt idx="10511">
                  <c:v>46.780299999999997</c:v>
                </c:pt>
                <c:pt idx="10512">
                  <c:v>46.780299999999997</c:v>
                </c:pt>
                <c:pt idx="10513">
                  <c:v>46.780299999999997</c:v>
                </c:pt>
                <c:pt idx="10514">
                  <c:v>46.780299999999997</c:v>
                </c:pt>
                <c:pt idx="10515">
                  <c:v>46.780299999999997</c:v>
                </c:pt>
                <c:pt idx="10516">
                  <c:v>46.780299999999997</c:v>
                </c:pt>
                <c:pt idx="10517">
                  <c:v>46.780299999999997</c:v>
                </c:pt>
                <c:pt idx="10518">
                  <c:v>46.780299999999997</c:v>
                </c:pt>
                <c:pt idx="10519">
                  <c:v>46.780299999999997</c:v>
                </c:pt>
                <c:pt idx="10520">
                  <c:v>46.780299999999997</c:v>
                </c:pt>
                <c:pt idx="10521">
                  <c:v>46.780299999999997</c:v>
                </c:pt>
                <c:pt idx="10522">
                  <c:v>46.780299999999997</c:v>
                </c:pt>
                <c:pt idx="10523">
                  <c:v>46.780299999999997</c:v>
                </c:pt>
                <c:pt idx="10524">
                  <c:v>46.780299999999997</c:v>
                </c:pt>
                <c:pt idx="10525">
                  <c:v>46.780299999999997</c:v>
                </c:pt>
                <c:pt idx="10526">
                  <c:v>46.780299999999997</c:v>
                </c:pt>
                <c:pt idx="10527">
                  <c:v>46.780299999999997</c:v>
                </c:pt>
                <c:pt idx="10528">
                  <c:v>46.780299999999997</c:v>
                </c:pt>
                <c:pt idx="10529">
                  <c:v>46.780299999999997</c:v>
                </c:pt>
                <c:pt idx="10530">
                  <c:v>46.780299999999997</c:v>
                </c:pt>
                <c:pt idx="10531">
                  <c:v>46.780299999999997</c:v>
                </c:pt>
                <c:pt idx="10532">
                  <c:v>46.780299999999997</c:v>
                </c:pt>
                <c:pt idx="10533">
                  <c:v>46.780299999999997</c:v>
                </c:pt>
                <c:pt idx="10534">
                  <c:v>46.8765</c:v>
                </c:pt>
                <c:pt idx="10535">
                  <c:v>46.8765</c:v>
                </c:pt>
                <c:pt idx="10536">
                  <c:v>46.8765</c:v>
                </c:pt>
                <c:pt idx="10537">
                  <c:v>46.8765</c:v>
                </c:pt>
                <c:pt idx="10538">
                  <c:v>46.8765</c:v>
                </c:pt>
                <c:pt idx="10539">
                  <c:v>46.8765</c:v>
                </c:pt>
                <c:pt idx="10540">
                  <c:v>46.8765</c:v>
                </c:pt>
                <c:pt idx="10541">
                  <c:v>46.8765</c:v>
                </c:pt>
                <c:pt idx="10542">
                  <c:v>46.8765</c:v>
                </c:pt>
                <c:pt idx="10543">
                  <c:v>46.8765</c:v>
                </c:pt>
                <c:pt idx="10544">
                  <c:v>46.8765</c:v>
                </c:pt>
                <c:pt idx="10545">
                  <c:v>46.8765</c:v>
                </c:pt>
                <c:pt idx="10546">
                  <c:v>46.8765</c:v>
                </c:pt>
                <c:pt idx="10547">
                  <c:v>46.8765</c:v>
                </c:pt>
                <c:pt idx="10548">
                  <c:v>46.8765</c:v>
                </c:pt>
                <c:pt idx="10549">
                  <c:v>46.8765</c:v>
                </c:pt>
                <c:pt idx="10550">
                  <c:v>46.8765</c:v>
                </c:pt>
                <c:pt idx="10551">
                  <c:v>46.8765</c:v>
                </c:pt>
                <c:pt idx="10552">
                  <c:v>46.8765</c:v>
                </c:pt>
                <c:pt idx="10553">
                  <c:v>46.8765</c:v>
                </c:pt>
                <c:pt idx="10554">
                  <c:v>46.8765</c:v>
                </c:pt>
                <c:pt idx="10555">
                  <c:v>46.8765</c:v>
                </c:pt>
                <c:pt idx="10556">
                  <c:v>46.8765</c:v>
                </c:pt>
                <c:pt idx="10557">
                  <c:v>46.8765</c:v>
                </c:pt>
                <c:pt idx="10558">
                  <c:v>46.8765</c:v>
                </c:pt>
                <c:pt idx="10559">
                  <c:v>46.8765</c:v>
                </c:pt>
                <c:pt idx="10560">
                  <c:v>46.8765</c:v>
                </c:pt>
                <c:pt idx="10561">
                  <c:v>46.8765</c:v>
                </c:pt>
                <c:pt idx="10562">
                  <c:v>46.8765</c:v>
                </c:pt>
                <c:pt idx="10563">
                  <c:v>46.8765</c:v>
                </c:pt>
                <c:pt idx="10564">
                  <c:v>46.8765</c:v>
                </c:pt>
                <c:pt idx="10565">
                  <c:v>46.8765</c:v>
                </c:pt>
                <c:pt idx="10566">
                  <c:v>46.8765</c:v>
                </c:pt>
                <c:pt idx="10567">
                  <c:v>46.8765</c:v>
                </c:pt>
                <c:pt idx="10568">
                  <c:v>46.8765</c:v>
                </c:pt>
                <c:pt idx="10569">
                  <c:v>46.8765</c:v>
                </c:pt>
                <c:pt idx="10570">
                  <c:v>46.8765</c:v>
                </c:pt>
                <c:pt idx="10571">
                  <c:v>46.8765</c:v>
                </c:pt>
                <c:pt idx="10572">
                  <c:v>46.8765</c:v>
                </c:pt>
                <c:pt idx="10573">
                  <c:v>46.8765</c:v>
                </c:pt>
                <c:pt idx="10574">
                  <c:v>46.8765</c:v>
                </c:pt>
                <c:pt idx="10575">
                  <c:v>46.8765</c:v>
                </c:pt>
                <c:pt idx="10576">
                  <c:v>46.8765</c:v>
                </c:pt>
                <c:pt idx="10577">
                  <c:v>46.8765</c:v>
                </c:pt>
                <c:pt idx="10578">
                  <c:v>46.8765</c:v>
                </c:pt>
                <c:pt idx="10579">
                  <c:v>46.8765</c:v>
                </c:pt>
                <c:pt idx="10580">
                  <c:v>46.8765</c:v>
                </c:pt>
                <c:pt idx="10581">
                  <c:v>46.8765</c:v>
                </c:pt>
                <c:pt idx="10582">
                  <c:v>46.8765</c:v>
                </c:pt>
                <c:pt idx="10583">
                  <c:v>46.8765</c:v>
                </c:pt>
                <c:pt idx="10584">
                  <c:v>46.8765</c:v>
                </c:pt>
                <c:pt idx="10585">
                  <c:v>46.8765</c:v>
                </c:pt>
                <c:pt idx="10586">
                  <c:v>46.8765</c:v>
                </c:pt>
                <c:pt idx="10587">
                  <c:v>46.8765</c:v>
                </c:pt>
                <c:pt idx="10588">
                  <c:v>46.8765</c:v>
                </c:pt>
                <c:pt idx="10589">
                  <c:v>46.8765</c:v>
                </c:pt>
                <c:pt idx="10590">
                  <c:v>46.8765</c:v>
                </c:pt>
                <c:pt idx="10591">
                  <c:v>46.8765</c:v>
                </c:pt>
                <c:pt idx="10592">
                  <c:v>46.8765</c:v>
                </c:pt>
                <c:pt idx="10593">
                  <c:v>46.8765</c:v>
                </c:pt>
                <c:pt idx="10594">
                  <c:v>46.8765</c:v>
                </c:pt>
                <c:pt idx="10595">
                  <c:v>46.8765</c:v>
                </c:pt>
                <c:pt idx="10596">
                  <c:v>46.8765</c:v>
                </c:pt>
                <c:pt idx="10597">
                  <c:v>46.8765</c:v>
                </c:pt>
                <c:pt idx="10598">
                  <c:v>46.8765</c:v>
                </c:pt>
                <c:pt idx="10599">
                  <c:v>46.8765</c:v>
                </c:pt>
                <c:pt idx="10600">
                  <c:v>46.8765</c:v>
                </c:pt>
                <c:pt idx="10601">
                  <c:v>46.8765</c:v>
                </c:pt>
                <c:pt idx="10602">
                  <c:v>46.8765</c:v>
                </c:pt>
                <c:pt idx="10603">
                  <c:v>46.8765</c:v>
                </c:pt>
                <c:pt idx="10604">
                  <c:v>46.8765</c:v>
                </c:pt>
                <c:pt idx="10605">
                  <c:v>46.8765</c:v>
                </c:pt>
                <c:pt idx="10606">
                  <c:v>46.8765</c:v>
                </c:pt>
                <c:pt idx="10607">
                  <c:v>46.8765</c:v>
                </c:pt>
                <c:pt idx="10608">
                  <c:v>46.8765</c:v>
                </c:pt>
                <c:pt idx="10609">
                  <c:v>46.8765</c:v>
                </c:pt>
                <c:pt idx="10610">
                  <c:v>46.8765</c:v>
                </c:pt>
                <c:pt idx="10611">
                  <c:v>46.8765</c:v>
                </c:pt>
                <c:pt idx="10612">
                  <c:v>46.8765</c:v>
                </c:pt>
                <c:pt idx="10613">
                  <c:v>46.8765</c:v>
                </c:pt>
                <c:pt idx="10614">
                  <c:v>46.8765</c:v>
                </c:pt>
                <c:pt idx="10615">
                  <c:v>46.8765</c:v>
                </c:pt>
                <c:pt idx="10616">
                  <c:v>46.8765</c:v>
                </c:pt>
                <c:pt idx="10617">
                  <c:v>46.8765</c:v>
                </c:pt>
                <c:pt idx="10618">
                  <c:v>46.8765</c:v>
                </c:pt>
                <c:pt idx="10619">
                  <c:v>46.8765</c:v>
                </c:pt>
                <c:pt idx="10620">
                  <c:v>46.8765</c:v>
                </c:pt>
                <c:pt idx="10621">
                  <c:v>46.8765</c:v>
                </c:pt>
                <c:pt idx="10622">
                  <c:v>46.8765</c:v>
                </c:pt>
                <c:pt idx="10623">
                  <c:v>46.8765</c:v>
                </c:pt>
                <c:pt idx="10624">
                  <c:v>46.8765</c:v>
                </c:pt>
                <c:pt idx="10625">
                  <c:v>46.8765</c:v>
                </c:pt>
                <c:pt idx="10626">
                  <c:v>46.8765</c:v>
                </c:pt>
                <c:pt idx="10627">
                  <c:v>46.8765</c:v>
                </c:pt>
                <c:pt idx="10628">
                  <c:v>46.8765</c:v>
                </c:pt>
                <c:pt idx="10629">
                  <c:v>46.8765</c:v>
                </c:pt>
                <c:pt idx="10630">
                  <c:v>46.8765</c:v>
                </c:pt>
                <c:pt idx="10631">
                  <c:v>46.8765</c:v>
                </c:pt>
                <c:pt idx="10632">
                  <c:v>46.8765</c:v>
                </c:pt>
                <c:pt idx="10633">
                  <c:v>46.8765</c:v>
                </c:pt>
                <c:pt idx="10634">
                  <c:v>46.8765</c:v>
                </c:pt>
                <c:pt idx="10635">
                  <c:v>46.8765</c:v>
                </c:pt>
                <c:pt idx="10636">
                  <c:v>46.8765</c:v>
                </c:pt>
                <c:pt idx="10637">
                  <c:v>46.8765</c:v>
                </c:pt>
                <c:pt idx="10638">
                  <c:v>46.8765</c:v>
                </c:pt>
                <c:pt idx="10639">
                  <c:v>46.8765</c:v>
                </c:pt>
                <c:pt idx="10640">
                  <c:v>46.8765</c:v>
                </c:pt>
                <c:pt idx="10641">
                  <c:v>46.8765</c:v>
                </c:pt>
                <c:pt idx="10642">
                  <c:v>46.8765</c:v>
                </c:pt>
                <c:pt idx="10643">
                  <c:v>46.8765</c:v>
                </c:pt>
                <c:pt idx="10644">
                  <c:v>46.8765</c:v>
                </c:pt>
                <c:pt idx="10645">
                  <c:v>46.8765</c:v>
                </c:pt>
                <c:pt idx="10646">
                  <c:v>46.888800000000003</c:v>
                </c:pt>
                <c:pt idx="10647">
                  <c:v>46.888800000000003</c:v>
                </c:pt>
                <c:pt idx="10648">
                  <c:v>46.888800000000003</c:v>
                </c:pt>
                <c:pt idx="10649">
                  <c:v>46.888800000000003</c:v>
                </c:pt>
                <c:pt idx="10650">
                  <c:v>46.888800000000003</c:v>
                </c:pt>
                <c:pt idx="10651">
                  <c:v>46.888800000000003</c:v>
                </c:pt>
                <c:pt idx="10652">
                  <c:v>46.888800000000003</c:v>
                </c:pt>
                <c:pt idx="10653">
                  <c:v>46.888800000000003</c:v>
                </c:pt>
                <c:pt idx="10654">
                  <c:v>46.888800000000003</c:v>
                </c:pt>
                <c:pt idx="10655">
                  <c:v>46.888800000000003</c:v>
                </c:pt>
                <c:pt idx="10656">
                  <c:v>46.888800000000003</c:v>
                </c:pt>
                <c:pt idx="10657">
                  <c:v>46.888800000000003</c:v>
                </c:pt>
                <c:pt idx="10658">
                  <c:v>46.888800000000003</c:v>
                </c:pt>
                <c:pt idx="10659">
                  <c:v>46.888800000000003</c:v>
                </c:pt>
                <c:pt idx="10660">
                  <c:v>46.888800000000003</c:v>
                </c:pt>
                <c:pt idx="10661">
                  <c:v>46.888800000000003</c:v>
                </c:pt>
                <c:pt idx="10662">
                  <c:v>46.888800000000003</c:v>
                </c:pt>
                <c:pt idx="10663">
                  <c:v>46.888800000000003</c:v>
                </c:pt>
                <c:pt idx="10664">
                  <c:v>46.888800000000003</c:v>
                </c:pt>
                <c:pt idx="10665">
                  <c:v>46.888800000000003</c:v>
                </c:pt>
                <c:pt idx="10666">
                  <c:v>46.888800000000003</c:v>
                </c:pt>
                <c:pt idx="10667">
                  <c:v>46.888800000000003</c:v>
                </c:pt>
                <c:pt idx="10668">
                  <c:v>46.888800000000003</c:v>
                </c:pt>
                <c:pt idx="10669">
                  <c:v>46.888800000000003</c:v>
                </c:pt>
                <c:pt idx="10670">
                  <c:v>46.888800000000003</c:v>
                </c:pt>
                <c:pt idx="10671">
                  <c:v>46.937399999999997</c:v>
                </c:pt>
                <c:pt idx="10672">
                  <c:v>46.984999999999999</c:v>
                </c:pt>
                <c:pt idx="10673">
                  <c:v>46.984999999999999</c:v>
                </c:pt>
                <c:pt idx="10674">
                  <c:v>46.984999999999999</c:v>
                </c:pt>
                <c:pt idx="10675">
                  <c:v>46.984999999999999</c:v>
                </c:pt>
                <c:pt idx="10676">
                  <c:v>46.984999999999999</c:v>
                </c:pt>
                <c:pt idx="10677">
                  <c:v>46.984999999999999</c:v>
                </c:pt>
                <c:pt idx="10678">
                  <c:v>46.984999999999999</c:v>
                </c:pt>
                <c:pt idx="10679">
                  <c:v>46.984999999999999</c:v>
                </c:pt>
                <c:pt idx="10680">
                  <c:v>47.171999999999997</c:v>
                </c:pt>
                <c:pt idx="10681">
                  <c:v>47.171999999999997</c:v>
                </c:pt>
                <c:pt idx="10682">
                  <c:v>47.171999999999997</c:v>
                </c:pt>
                <c:pt idx="10683">
                  <c:v>47.171999999999997</c:v>
                </c:pt>
                <c:pt idx="10684">
                  <c:v>47.171999999999997</c:v>
                </c:pt>
                <c:pt idx="10685">
                  <c:v>47.171999999999997</c:v>
                </c:pt>
                <c:pt idx="10686">
                  <c:v>47.171999999999997</c:v>
                </c:pt>
                <c:pt idx="10687">
                  <c:v>47.171999999999997</c:v>
                </c:pt>
                <c:pt idx="10688">
                  <c:v>47.171999999999997</c:v>
                </c:pt>
                <c:pt idx="10689">
                  <c:v>47.171999999999997</c:v>
                </c:pt>
                <c:pt idx="10690">
                  <c:v>47.171999999999997</c:v>
                </c:pt>
                <c:pt idx="10691">
                  <c:v>47.171999999999997</c:v>
                </c:pt>
                <c:pt idx="10692">
                  <c:v>47.171999999999997</c:v>
                </c:pt>
                <c:pt idx="10693">
                  <c:v>47.171999999999997</c:v>
                </c:pt>
                <c:pt idx="10694">
                  <c:v>47.171999999999997</c:v>
                </c:pt>
                <c:pt idx="10695">
                  <c:v>47.171999999999997</c:v>
                </c:pt>
                <c:pt idx="10696">
                  <c:v>47.171999999999997</c:v>
                </c:pt>
                <c:pt idx="10697">
                  <c:v>47.171999999999997</c:v>
                </c:pt>
                <c:pt idx="10698">
                  <c:v>47.171999999999997</c:v>
                </c:pt>
                <c:pt idx="10699">
                  <c:v>47.171999999999997</c:v>
                </c:pt>
                <c:pt idx="10700">
                  <c:v>47.171999999999997</c:v>
                </c:pt>
                <c:pt idx="10701">
                  <c:v>47.171999999999997</c:v>
                </c:pt>
                <c:pt idx="10702">
                  <c:v>47.171999999999997</c:v>
                </c:pt>
                <c:pt idx="10703">
                  <c:v>47.171999999999997</c:v>
                </c:pt>
                <c:pt idx="10704">
                  <c:v>47.171999999999997</c:v>
                </c:pt>
                <c:pt idx="10705">
                  <c:v>47.171999999999997</c:v>
                </c:pt>
                <c:pt idx="10706">
                  <c:v>47.171999999999997</c:v>
                </c:pt>
                <c:pt idx="10707">
                  <c:v>47.171999999999997</c:v>
                </c:pt>
                <c:pt idx="10708">
                  <c:v>47.171999999999997</c:v>
                </c:pt>
                <c:pt idx="10709">
                  <c:v>47.171999999999997</c:v>
                </c:pt>
                <c:pt idx="10710">
                  <c:v>47.171999999999997</c:v>
                </c:pt>
                <c:pt idx="10711">
                  <c:v>47.171999999999997</c:v>
                </c:pt>
                <c:pt idx="10712">
                  <c:v>47.171999999999997</c:v>
                </c:pt>
                <c:pt idx="10713">
                  <c:v>47.171999999999997</c:v>
                </c:pt>
                <c:pt idx="10714">
                  <c:v>47.171999999999997</c:v>
                </c:pt>
                <c:pt idx="10715">
                  <c:v>47.171999999999997</c:v>
                </c:pt>
                <c:pt idx="10716">
                  <c:v>47.171999999999997</c:v>
                </c:pt>
                <c:pt idx="10717">
                  <c:v>47.171999999999997</c:v>
                </c:pt>
                <c:pt idx="10718">
                  <c:v>47.171999999999997</c:v>
                </c:pt>
                <c:pt idx="10719">
                  <c:v>47.171999999999997</c:v>
                </c:pt>
                <c:pt idx="10720">
                  <c:v>47.171999999999997</c:v>
                </c:pt>
                <c:pt idx="10721">
                  <c:v>47.171999999999997</c:v>
                </c:pt>
                <c:pt idx="10722">
                  <c:v>47.171999999999997</c:v>
                </c:pt>
                <c:pt idx="10723">
                  <c:v>47.171999999999997</c:v>
                </c:pt>
                <c:pt idx="10724">
                  <c:v>47.171999999999997</c:v>
                </c:pt>
                <c:pt idx="10725">
                  <c:v>47.171999999999997</c:v>
                </c:pt>
                <c:pt idx="10726">
                  <c:v>47.171999999999997</c:v>
                </c:pt>
                <c:pt idx="10727">
                  <c:v>47.171999999999997</c:v>
                </c:pt>
                <c:pt idx="10728">
                  <c:v>47.171999999999997</c:v>
                </c:pt>
                <c:pt idx="10729">
                  <c:v>47.171999999999997</c:v>
                </c:pt>
                <c:pt idx="10730">
                  <c:v>47.171999999999997</c:v>
                </c:pt>
                <c:pt idx="10731">
                  <c:v>47.171999999999997</c:v>
                </c:pt>
                <c:pt idx="10732">
                  <c:v>47.171999999999997</c:v>
                </c:pt>
                <c:pt idx="10733">
                  <c:v>47.171999999999997</c:v>
                </c:pt>
                <c:pt idx="10734">
                  <c:v>47.171999999999997</c:v>
                </c:pt>
                <c:pt idx="10735">
                  <c:v>47.171999999999997</c:v>
                </c:pt>
                <c:pt idx="10736">
                  <c:v>47.171999999999997</c:v>
                </c:pt>
                <c:pt idx="10737">
                  <c:v>47.240900000000003</c:v>
                </c:pt>
                <c:pt idx="10738">
                  <c:v>47.240900000000003</c:v>
                </c:pt>
                <c:pt idx="10739">
                  <c:v>47.240900000000003</c:v>
                </c:pt>
                <c:pt idx="10740">
                  <c:v>47.240900000000003</c:v>
                </c:pt>
                <c:pt idx="10741">
                  <c:v>47.240900000000003</c:v>
                </c:pt>
                <c:pt idx="10742">
                  <c:v>47.240900000000003</c:v>
                </c:pt>
                <c:pt idx="10743">
                  <c:v>47.240900000000003</c:v>
                </c:pt>
                <c:pt idx="10744">
                  <c:v>47.240900000000003</c:v>
                </c:pt>
                <c:pt idx="10745">
                  <c:v>47.240900000000003</c:v>
                </c:pt>
                <c:pt idx="10746">
                  <c:v>47.240900000000003</c:v>
                </c:pt>
                <c:pt idx="10747">
                  <c:v>47.2729</c:v>
                </c:pt>
                <c:pt idx="10748">
                  <c:v>47.2729</c:v>
                </c:pt>
                <c:pt idx="10749">
                  <c:v>47.2729</c:v>
                </c:pt>
                <c:pt idx="10750">
                  <c:v>47.2729</c:v>
                </c:pt>
                <c:pt idx="10751">
                  <c:v>47.2729</c:v>
                </c:pt>
                <c:pt idx="10752">
                  <c:v>47.2729</c:v>
                </c:pt>
                <c:pt idx="10753">
                  <c:v>47.2729</c:v>
                </c:pt>
                <c:pt idx="10754">
                  <c:v>47.2729</c:v>
                </c:pt>
                <c:pt idx="10755">
                  <c:v>47.2729</c:v>
                </c:pt>
                <c:pt idx="10756">
                  <c:v>47.2729</c:v>
                </c:pt>
                <c:pt idx="10757">
                  <c:v>47.2729</c:v>
                </c:pt>
                <c:pt idx="10758">
                  <c:v>47.2729</c:v>
                </c:pt>
                <c:pt idx="10759">
                  <c:v>47.2729</c:v>
                </c:pt>
                <c:pt idx="10760">
                  <c:v>47.2729</c:v>
                </c:pt>
                <c:pt idx="10761">
                  <c:v>47.2729</c:v>
                </c:pt>
                <c:pt idx="10762">
                  <c:v>47.2729</c:v>
                </c:pt>
                <c:pt idx="10763">
                  <c:v>47.2729</c:v>
                </c:pt>
                <c:pt idx="10764">
                  <c:v>47.2729</c:v>
                </c:pt>
                <c:pt idx="10765">
                  <c:v>47.2729</c:v>
                </c:pt>
                <c:pt idx="10766">
                  <c:v>47.2729</c:v>
                </c:pt>
                <c:pt idx="10767">
                  <c:v>47.2729</c:v>
                </c:pt>
                <c:pt idx="10768">
                  <c:v>47.2729</c:v>
                </c:pt>
                <c:pt idx="10769">
                  <c:v>47.2729</c:v>
                </c:pt>
                <c:pt idx="10770">
                  <c:v>47.2729</c:v>
                </c:pt>
                <c:pt idx="10771">
                  <c:v>47.2729</c:v>
                </c:pt>
                <c:pt idx="10772">
                  <c:v>47.2729</c:v>
                </c:pt>
                <c:pt idx="10773">
                  <c:v>47.2729</c:v>
                </c:pt>
                <c:pt idx="10774">
                  <c:v>47.2729</c:v>
                </c:pt>
                <c:pt idx="10775">
                  <c:v>47.2729</c:v>
                </c:pt>
                <c:pt idx="10776">
                  <c:v>47.2729</c:v>
                </c:pt>
                <c:pt idx="10777">
                  <c:v>47.2729</c:v>
                </c:pt>
                <c:pt idx="10778">
                  <c:v>47.2729</c:v>
                </c:pt>
                <c:pt idx="10779">
                  <c:v>47.2729</c:v>
                </c:pt>
                <c:pt idx="10780">
                  <c:v>47.2729</c:v>
                </c:pt>
                <c:pt idx="10781">
                  <c:v>47.2729</c:v>
                </c:pt>
                <c:pt idx="10782">
                  <c:v>47.2729</c:v>
                </c:pt>
                <c:pt idx="10783">
                  <c:v>47.2729</c:v>
                </c:pt>
                <c:pt idx="10784">
                  <c:v>47.2729</c:v>
                </c:pt>
                <c:pt idx="10785">
                  <c:v>47.2729</c:v>
                </c:pt>
                <c:pt idx="10786">
                  <c:v>47.2729</c:v>
                </c:pt>
                <c:pt idx="10787">
                  <c:v>47.2729</c:v>
                </c:pt>
                <c:pt idx="10788">
                  <c:v>47.2729</c:v>
                </c:pt>
                <c:pt idx="10789">
                  <c:v>47.2729</c:v>
                </c:pt>
                <c:pt idx="10790">
                  <c:v>47.2729</c:v>
                </c:pt>
                <c:pt idx="10791">
                  <c:v>47.2729</c:v>
                </c:pt>
                <c:pt idx="10792">
                  <c:v>47.2729</c:v>
                </c:pt>
                <c:pt idx="10793">
                  <c:v>47.2729</c:v>
                </c:pt>
                <c:pt idx="10794">
                  <c:v>47.2729</c:v>
                </c:pt>
                <c:pt idx="10795">
                  <c:v>47.2729</c:v>
                </c:pt>
                <c:pt idx="10796">
                  <c:v>47.2729</c:v>
                </c:pt>
                <c:pt idx="10797">
                  <c:v>47.2729</c:v>
                </c:pt>
                <c:pt idx="10798">
                  <c:v>47.2729</c:v>
                </c:pt>
                <c:pt idx="10799">
                  <c:v>47.2729</c:v>
                </c:pt>
                <c:pt idx="10800">
                  <c:v>47.2729</c:v>
                </c:pt>
                <c:pt idx="10801">
                  <c:v>47.2729</c:v>
                </c:pt>
                <c:pt idx="10802">
                  <c:v>47.2729</c:v>
                </c:pt>
                <c:pt idx="10803">
                  <c:v>47.2729</c:v>
                </c:pt>
                <c:pt idx="10804">
                  <c:v>47.2729</c:v>
                </c:pt>
                <c:pt idx="10805">
                  <c:v>47.2729</c:v>
                </c:pt>
                <c:pt idx="10806">
                  <c:v>47.2729</c:v>
                </c:pt>
                <c:pt idx="10807">
                  <c:v>47.2729</c:v>
                </c:pt>
                <c:pt idx="10808">
                  <c:v>47.2729</c:v>
                </c:pt>
                <c:pt idx="10809">
                  <c:v>47.2729</c:v>
                </c:pt>
                <c:pt idx="10810">
                  <c:v>47.2729</c:v>
                </c:pt>
                <c:pt idx="10811">
                  <c:v>47.2729</c:v>
                </c:pt>
                <c:pt idx="10812">
                  <c:v>47.2729</c:v>
                </c:pt>
                <c:pt idx="10813">
                  <c:v>47.2729</c:v>
                </c:pt>
                <c:pt idx="10814">
                  <c:v>47.2729</c:v>
                </c:pt>
                <c:pt idx="10815">
                  <c:v>47.2729</c:v>
                </c:pt>
                <c:pt idx="10816">
                  <c:v>47.2729</c:v>
                </c:pt>
                <c:pt idx="10817">
                  <c:v>47.2729</c:v>
                </c:pt>
                <c:pt idx="10818">
                  <c:v>47.2729</c:v>
                </c:pt>
                <c:pt idx="10819">
                  <c:v>47.2729</c:v>
                </c:pt>
                <c:pt idx="10820">
                  <c:v>47.2729</c:v>
                </c:pt>
                <c:pt idx="10821">
                  <c:v>47.2729</c:v>
                </c:pt>
                <c:pt idx="10822">
                  <c:v>47.2729</c:v>
                </c:pt>
                <c:pt idx="10823">
                  <c:v>47.2729</c:v>
                </c:pt>
                <c:pt idx="10824">
                  <c:v>47.2729</c:v>
                </c:pt>
                <c:pt idx="10825">
                  <c:v>47.2729</c:v>
                </c:pt>
                <c:pt idx="10826">
                  <c:v>47.2729</c:v>
                </c:pt>
                <c:pt idx="10827">
                  <c:v>47.2729</c:v>
                </c:pt>
                <c:pt idx="10828">
                  <c:v>47.2729</c:v>
                </c:pt>
                <c:pt idx="10829">
                  <c:v>47.2729</c:v>
                </c:pt>
                <c:pt idx="10830">
                  <c:v>47.2729</c:v>
                </c:pt>
                <c:pt idx="10831">
                  <c:v>47.2729</c:v>
                </c:pt>
                <c:pt idx="10832">
                  <c:v>47.2729</c:v>
                </c:pt>
                <c:pt idx="10833">
                  <c:v>47.2729</c:v>
                </c:pt>
                <c:pt idx="10834">
                  <c:v>47.2729</c:v>
                </c:pt>
                <c:pt idx="10835">
                  <c:v>47.2729</c:v>
                </c:pt>
                <c:pt idx="10836">
                  <c:v>47.2729</c:v>
                </c:pt>
                <c:pt idx="10837">
                  <c:v>47.2729</c:v>
                </c:pt>
                <c:pt idx="10838">
                  <c:v>47.2729</c:v>
                </c:pt>
                <c:pt idx="10839">
                  <c:v>47.2729</c:v>
                </c:pt>
                <c:pt idx="10840">
                  <c:v>47.2729</c:v>
                </c:pt>
                <c:pt idx="10841">
                  <c:v>47.2729</c:v>
                </c:pt>
                <c:pt idx="10842">
                  <c:v>47.2729</c:v>
                </c:pt>
                <c:pt idx="10843">
                  <c:v>47.2729</c:v>
                </c:pt>
                <c:pt idx="10844">
                  <c:v>47.2729</c:v>
                </c:pt>
                <c:pt idx="10845">
                  <c:v>47.2729</c:v>
                </c:pt>
                <c:pt idx="10846">
                  <c:v>47.2729</c:v>
                </c:pt>
                <c:pt idx="10847">
                  <c:v>47.2729</c:v>
                </c:pt>
                <c:pt idx="10848">
                  <c:v>47.2729</c:v>
                </c:pt>
                <c:pt idx="10849">
                  <c:v>47.2729</c:v>
                </c:pt>
                <c:pt idx="10850">
                  <c:v>47.2729</c:v>
                </c:pt>
                <c:pt idx="10851">
                  <c:v>47.3429</c:v>
                </c:pt>
                <c:pt idx="10852">
                  <c:v>47.3429</c:v>
                </c:pt>
                <c:pt idx="10853">
                  <c:v>47.3429</c:v>
                </c:pt>
                <c:pt idx="10854">
                  <c:v>47.3429</c:v>
                </c:pt>
                <c:pt idx="10855">
                  <c:v>47.3429</c:v>
                </c:pt>
                <c:pt idx="10856">
                  <c:v>47.3429</c:v>
                </c:pt>
                <c:pt idx="10857">
                  <c:v>47.3429</c:v>
                </c:pt>
                <c:pt idx="10858">
                  <c:v>47.3429</c:v>
                </c:pt>
                <c:pt idx="10859">
                  <c:v>47.3429</c:v>
                </c:pt>
                <c:pt idx="10860">
                  <c:v>47.3429</c:v>
                </c:pt>
                <c:pt idx="10861">
                  <c:v>47.3429</c:v>
                </c:pt>
                <c:pt idx="10862">
                  <c:v>47.3429</c:v>
                </c:pt>
                <c:pt idx="10863">
                  <c:v>47.3429</c:v>
                </c:pt>
                <c:pt idx="10864">
                  <c:v>47.525199999999998</c:v>
                </c:pt>
                <c:pt idx="10865">
                  <c:v>47.525199999999998</c:v>
                </c:pt>
                <c:pt idx="10866">
                  <c:v>47.525199999999998</c:v>
                </c:pt>
                <c:pt idx="10867">
                  <c:v>47.525199999999998</c:v>
                </c:pt>
                <c:pt idx="10868">
                  <c:v>47.525199999999998</c:v>
                </c:pt>
                <c:pt idx="10869">
                  <c:v>47.525199999999998</c:v>
                </c:pt>
                <c:pt idx="10870">
                  <c:v>47.525199999999998</c:v>
                </c:pt>
                <c:pt idx="10871">
                  <c:v>47.525199999999998</c:v>
                </c:pt>
                <c:pt idx="10872">
                  <c:v>47.525199999999998</c:v>
                </c:pt>
                <c:pt idx="10873">
                  <c:v>47.525199999999998</c:v>
                </c:pt>
                <c:pt idx="10874">
                  <c:v>47.525199999999998</c:v>
                </c:pt>
                <c:pt idx="10875">
                  <c:v>47.525199999999998</c:v>
                </c:pt>
                <c:pt idx="10876">
                  <c:v>47.525199999999998</c:v>
                </c:pt>
                <c:pt idx="10877">
                  <c:v>47.525199999999998</c:v>
                </c:pt>
                <c:pt idx="10878">
                  <c:v>47.525199999999998</c:v>
                </c:pt>
                <c:pt idx="10879">
                  <c:v>47.525199999999998</c:v>
                </c:pt>
                <c:pt idx="10880">
                  <c:v>47.525199999999998</c:v>
                </c:pt>
                <c:pt idx="10881">
                  <c:v>47.525199999999998</c:v>
                </c:pt>
                <c:pt idx="10882">
                  <c:v>47.525199999999998</c:v>
                </c:pt>
                <c:pt idx="10883">
                  <c:v>47.525199999999998</c:v>
                </c:pt>
                <c:pt idx="10884">
                  <c:v>47.525199999999998</c:v>
                </c:pt>
                <c:pt idx="10885">
                  <c:v>47.525199999999998</c:v>
                </c:pt>
                <c:pt idx="10886">
                  <c:v>47.525199999999998</c:v>
                </c:pt>
                <c:pt idx="10887">
                  <c:v>47.525199999999998</c:v>
                </c:pt>
                <c:pt idx="10888">
                  <c:v>47.525199999999998</c:v>
                </c:pt>
                <c:pt idx="10889">
                  <c:v>47.525199999999998</c:v>
                </c:pt>
                <c:pt idx="10890">
                  <c:v>47.525199999999998</c:v>
                </c:pt>
                <c:pt idx="10891">
                  <c:v>47.525199999999998</c:v>
                </c:pt>
                <c:pt idx="10892">
                  <c:v>47.525199999999998</c:v>
                </c:pt>
                <c:pt idx="10893">
                  <c:v>47.525199999999998</c:v>
                </c:pt>
                <c:pt idx="10894">
                  <c:v>47.525199999999998</c:v>
                </c:pt>
                <c:pt idx="10895">
                  <c:v>47.525199999999998</c:v>
                </c:pt>
                <c:pt idx="10896">
                  <c:v>47.525199999999998</c:v>
                </c:pt>
                <c:pt idx="10897">
                  <c:v>47.525199999999998</c:v>
                </c:pt>
                <c:pt idx="10898">
                  <c:v>47.619900000000001</c:v>
                </c:pt>
                <c:pt idx="10899">
                  <c:v>47.619900000000001</c:v>
                </c:pt>
                <c:pt idx="10900">
                  <c:v>47.619900000000001</c:v>
                </c:pt>
                <c:pt idx="10901">
                  <c:v>47.619900000000001</c:v>
                </c:pt>
                <c:pt idx="10902">
                  <c:v>47.619900000000001</c:v>
                </c:pt>
                <c:pt idx="10903">
                  <c:v>47.619900000000001</c:v>
                </c:pt>
                <c:pt idx="10904">
                  <c:v>47.619900000000001</c:v>
                </c:pt>
                <c:pt idx="10905">
                  <c:v>47.619900000000001</c:v>
                </c:pt>
                <c:pt idx="10906">
                  <c:v>47.619900000000001</c:v>
                </c:pt>
                <c:pt idx="10907">
                  <c:v>47.619900000000001</c:v>
                </c:pt>
                <c:pt idx="10908">
                  <c:v>47.619900000000001</c:v>
                </c:pt>
                <c:pt idx="10909">
                  <c:v>47.619900000000001</c:v>
                </c:pt>
                <c:pt idx="10910">
                  <c:v>47.619900000000001</c:v>
                </c:pt>
                <c:pt idx="10911">
                  <c:v>47.619900000000001</c:v>
                </c:pt>
                <c:pt idx="10912">
                  <c:v>47.619900000000001</c:v>
                </c:pt>
                <c:pt idx="10913">
                  <c:v>47.619900000000001</c:v>
                </c:pt>
                <c:pt idx="10914">
                  <c:v>47.619900000000001</c:v>
                </c:pt>
                <c:pt idx="10915">
                  <c:v>47.619900000000001</c:v>
                </c:pt>
                <c:pt idx="10916">
                  <c:v>47.619900000000001</c:v>
                </c:pt>
                <c:pt idx="10917">
                  <c:v>47.619900000000001</c:v>
                </c:pt>
                <c:pt idx="10918">
                  <c:v>47.619900000000001</c:v>
                </c:pt>
                <c:pt idx="10919">
                  <c:v>47.619900000000001</c:v>
                </c:pt>
                <c:pt idx="10920">
                  <c:v>47.619900000000001</c:v>
                </c:pt>
                <c:pt idx="10921">
                  <c:v>47.619900000000001</c:v>
                </c:pt>
                <c:pt idx="10922">
                  <c:v>47.619900000000001</c:v>
                </c:pt>
                <c:pt idx="10923">
                  <c:v>47.619900000000001</c:v>
                </c:pt>
                <c:pt idx="10924">
                  <c:v>47.619900000000001</c:v>
                </c:pt>
                <c:pt idx="10925">
                  <c:v>47.619900000000001</c:v>
                </c:pt>
                <c:pt idx="10926">
                  <c:v>47.619900000000001</c:v>
                </c:pt>
                <c:pt idx="10927">
                  <c:v>47.619900000000001</c:v>
                </c:pt>
                <c:pt idx="10928">
                  <c:v>47.619900000000001</c:v>
                </c:pt>
                <c:pt idx="10929">
                  <c:v>47.619900000000001</c:v>
                </c:pt>
                <c:pt idx="10930">
                  <c:v>47.619900000000001</c:v>
                </c:pt>
                <c:pt idx="10931">
                  <c:v>47.619900000000001</c:v>
                </c:pt>
                <c:pt idx="10932">
                  <c:v>47.619900000000001</c:v>
                </c:pt>
                <c:pt idx="10933">
                  <c:v>47.619900000000001</c:v>
                </c:pt>
                <c:pt idx="10934">
                  <c:v>47.619900000000001</c:v>
                </c:pt>
                <c:pt idx="10935">
                  <c:v>47.619900000000001</c:v>
                </c:pt>
                <c:pt idx="10936">
                  <c:v>47.619900000000001</c:v>
                </c:pt>
                <c:pt idx="10937">
                  <c:v>47.619900000000001</c:v>
                </c:pt>
                <c:pt idx="10938">
                  <c:v>47.619900000000001</c:v>
                </c:pt>
                <c:pt idx="10939">
                  <c:v>47.619900000000001</c:v>
                </c:pt>
                <c:pt idx="10940">
                  <c:v>47.619900000000001</c:v>
                </c:pt>
                <c:pt idx="10941">
                  <c:v>47.619900000000001</c:v>
                </c:pt>
                <c:pt idx="10942">
                  <c:v>47.619900000000001</c:v>
                </c:pt>
                <c:pt idx="10943">
                  <c:v>47.619900000000001</c:v>
                </c:pt>
                <c:pt idx="10944">
                  <c:v>47.619900000000001</c:v>
                </c:pt>
                <c:pt idx="10945">
                  <c:v>47.619900000000001</c:v>
                </c:pt>
                <c:pt idx="10946">
                  <c:v>47.619900000000001</c:v>
                </c:pt>
                <c:pt idx="10947">
                  <c:v>47.619900000000001</c:v>
                </c:pt>
                <c:pt idx="10948">
                  <c:v>47.619900000000001</c:v>
                </c:pt>
                <c:pt idx="10949">
                  <c:v>47.619900000000001</c:v>
                </c:pt>
                <c:pt idx="10950">
                  <c:v>47.619900000000001</c:v>
                </c:pt>
                <c:pt idx="10951">
                  <c:v>47.619900000000001</c:v>
                </c:pt>
                <c:pt idx="10952">
                  <c:v>47.619900000000001</c:v>
                </c:pt>
                <c:pt idx="10953">
                  <c:v>47.619900000000001</c:v>
                </c:pt>
                <c:pt idx="10954">
                  <c:v>47.619900000000001</c:v>
                </c:pt>
                <c:pt idx="10955">
                  <c:v>47.619900000000001</c:v>
                </c:pt>
                <c:pt idx="10956">
                  <c:v>47.619900000000001</c:v>
                </c:pt>
                <c:pt idx="10957">
                  <c:v>47.619900000000001</c:v>
                </c:pt>
                <c:pt idx="10958">
                  <c:v>47.619900000000001</c:v>
                </c:pt>
                <c:pt idx="10959">
                  <c:v>47.619900000000001</c:v>
                </c:pt>
                <c:pt idx="10960">
                  <c:v>47.619900000000001</c:v>
                </c:pt>
                <c:pt idx="10961">
                  <c:v>47.619900000000001</c:v>
                </c:pt>
                <c:pt idx="10962">
                  <c:v>47.619900000000001</c:v>
                </c:pt>
                <c:pt idx="10963">
                  <c:v>47.619900000000001</c:v>
                </c:pt>
                <c:pt idx="10964">
                  <c:v>47.619900000000001</c:v>
                </c:pt>
                <c:pt idx="10965">
                  <c:v>47.619900000000001</c:v>
                </c:pt>
                <c:pt idx="10966">
                  <c:v>47.619900000000001</c:v>
                </c:pt>
                <c:pt idx="10967">
                  <c:v>47.619900000000001</c:v>
                </c:pt>
                <c:pt idx="10968">
                  <c:v>47.619900000000001</c:v>
                </c:pt>
                <c:pt idx="10969">
                  <c:v>47.619900000000001</c:v>
                </c:pt>
                <c:pt idx="10970">
                  <c:v>47.619900000000001</c:v>
                </c:pt>
                <c:pt idx="10971">
                  <c:v>47.619900000000001</c:v>
                </c:pt>
                <c:pt idx="10972">
                  <c:v>47.619900000000001</c:v>
                </c:pt>
                <c:pt idx="10973">
                  <c:v>47.619900000000001</c:v>
                </c:pt>
                <c:pt idx="10974">
                  <c:v>47.619900000000001</c:v>
                </c:pt>
                <c:pt idx="10975">
                  <c:v>47.619900000000001</c:v>
                </c:pt>
                <c:pt idx="10976">
                  <c:v>47.619900000000001</c:v>
                </c:pt>
                <c:pt idx="10977">
                  <c:v>47.619900000000001</c:v>
                </c:pt>
                <c:pt idx="10978">
                  <c:v>47.619900000000001</c:v>
                </c:pt>
                <c:pt idx="10979">
                  <c:v>47.619900000000001</c:v>
                </c:pt>
                <c:pt idx="10980">
                  <c:v>47.619900000000001</c:v>
                </c:pt>
                <c:pt idx="10981">
                  <c:v>47.619900000000001</c:v>
                </c:pt>
                <c:pt idx="10982">
                  <c:v>47.619900000000001</c:v>
                </c:pt>
                <c:pt idx="10983">
                  <c:v>47.619900000000001</c:v>
                </c:pt>
                <c:pt idx="10984">
                  <c:v>47.619900000000001</c:v>
                </c:pt>
                <c:pt idx="10985">
                  <c:v>47.619900000000001</c:v>
                </c:pt>
                <c:pt idx="10986">
                  <c:v>47.619900000000001</c:v>
                </c:pt>
                <c:pt idx="10987">
                  <c:v>47.619900000000001</c:v>
                </c:pt>
                <c:pt idx="10988">
                  <c:v>47.619900000000001</c:v>
                </c:pt>
                <c:pt idx="10989">
                  <c:v>47.619900000000001</c:v>
                </c:pt>
                <c:pt idx="10990">
                  <c:v>47.619900000000001</c:v>
                </c:pt>
                <c:pt idx="10991">
                  <c:v>47.619900000000001</c:v>
                </c:pt>
                <c:pt idx="10992">
                  <c:v>47.619900000000001</c:v>
                </c:pt>
                <c:pt idx="10993">
                  <c:v>47.619900000000001</c:v>
                </c:pt>
                <c:pt idx="10994">
                  <c:v>47.619900000000001</c:v>
                </c:pt>
                <c:pt idx="10995">
                  <c:v>47.619900000000001</c:v>
                </c:pt>
                <c:pt idx="10996">
                  <c:v>47.619900000000001</c:v>
                </c:pt>
                <c:pt idx="10997">
                  <c:v>47.619900000000001</c:v>
                </c:pt>
                <c:pt idx="10998">
                  <c:v>47.619900000000001</c:v>
                </c:pt>
                <c:pt idx="10999">
                  <c:v>47.619900000000001</c:v>
                </c:pt>
                <c:pt idx="11000">
                  <c:v>47.619900000000001</c:v>
                </c:pt>
                <c:pt idx="11001">
                  <c:v>47.619900000000001</c:v>
                </c:pt>
                <c:pt idx="11002">
                  <c:v>47.619900000000001</c:v>
                </c:pt>
                <c:pt idx="11003">
                  <c:v>47.619900000000001</c:v>
                </c:pt>
                <c:pt idx="11004">
                  <c:v>47.619900000000001</c:v>
                </c:pt>
                <c:pt idx="11005">
                  <c:v>47.619900000000001</c:v>
                </c:pt>
                <c:pt idx="11006">
                  <c:v>47.619900000000001</c:v>
                </c:pt>
                <c:pt idx="11007">
                  <c:v>47.619900000000001</c:v>
                </c:pt>
                <c:pt idx="11008">
                  <c:v>47.619900000000001</c:v>
                </c:pt>
                <c:pt idx="11009">
                  <c:v>47.619900000000001</c:v>
                </c:pt>
                <c:pt idx="11010">
                  <c:v>47.619900000000001</c:v>
                </c:pt>
                <c:pt idx="11011">
                  <c:v>47.619900000000001</c:v>
                </c:pt>
                <c:pt idx="11012">
                  <c:v>47.619900000000001</c:v>
                </c:pt>
                <c:pt idx="11013">
                  <c:v>47.619900000000001</c:v>
                </c:pt>
                <c:pt idx="11014">
                  <c:v>47.619900000000001</c:v>
                </c:pt>
                <c:pt idx="11015">
                  <c:v>47.619900000000001</c:v>
                </c:pt>
                <c:pt idx="11016">
                  <c:v>47.619900000000001</c:v>
                </c:pt>
                <c:pt idx="11017">
                  <c:v>47.619900000000001</c:v>
                </c:pt>
                <c:pt idx="11018">
                  <c:v>47.619900000000001</c:v>
                </c:pt>
                <c:pt idx="11019">
                  <c:v>47.619900000000001</c:v>
                </c:pt>
                <c:pt idx="11020">
                  <c:v>47.619900000000001</c:v>
                </c:pt>
                <c:pt idx="11021">
                  <c:v>47.619900000000001</c:v>
                </c:pt>
                <c:pt idx="11022">
                  <c:v>47.619900000000001</c:v>
                </c:pt>
                <c:pt idx="11023">
                  <c:v>47.619900000000001</c:v>
                </c:pt>
                <c:pt idx="11024">
                  <c:v>47.619900000000001</c:v>
                </c:pt>
                <c:pt idx="11025">
                  <c:v>47.619900000000001</c:v>
                </c:pt>
                <c:pt idx="11026">
                  <c:v>47.619900000000001</c:v>
                </c:pt>
                <c:pt idx="11027">
                  <c:v>47.619900000000001</c:v>
                </c:pt>
                <c:pt idx="11028">
                  <c:v>47.619900000000001</c:v>
                </c:pt>
                <c:pt idx="11029">
                  <c:v>47.619900000000001</c:v>
                </c:pt>
                <c:pt idx="11030">
                  <c:v>47.619900000000001</c:v>
                </c:pt>
                <c:pt idx="11031">
                  <c:v>47.726699999999994</c:v>
                </c:pt>
                <c:pt idx="11032">
                  <c:v>47.726699999999994</c:v>
                </c:pt>
                <c:pt idx="11033">
                  <c:v>47.726699999999994</c:v>
                </c:pt>
                <c:pt idx="11034">
                  <c:v>47.726699999999994</c:v>
                </c:pt>
                <c:pt idx="11035">
                  <c:v>47.726699999999994</c:v>
                </c:pt>
                <c:pt idx="11036">
                  <c:v>47.726699999999994</c:v>
                </c:pt>
                <c:pt idx="11037">
                  <c:v>47.726699999999994</c:v>
                </c:pt>
                <c:pt idx="11038">
                  <c:v>47.726699999999994</c:v>
                </c:pt>
                <c:pt idx="11039">
                  <c:v>47.726699999999994</c:v>
                </c:pt>
                <c:pt idx="11040">
                  <c:v>47.726699999999994</c:v>
                </c:pt>
                <c:pt idx="11041">
                  <c:v>47.726699999999994</c:v>
                </c:pt>
                <c:pt idx="11042">
                  <c:v>47.726699999999994</c:v>
                </c:pt>
                <c:pt idx="11043">
                  <c:v>47.726699999999994</c:v>
                </c:pt>
                <c:pt idx="11044">
                  <c:v>47.726699999999994</c:v>
                </c:pt>
                <c:pt idx="11045">
                  <c:v>47.726699999999994</c:v>
                </c:pt>
                <c:pt idx="11046">
                  <c:v>47.726699999999994</c:v>
                </c:pt>
                <c:pt idx="11047">
                  <c:v>47.726699999999994</c:v>
                </c:pt>
                <c:pt idx="11048">
                  <c:v>47.726699999999994</c:v>
                </c:pt>
                <c:pt idx="11049">
                  <c:v>47.726699999999994</c:v>
                </c:pt>
                <c:pt idx="11050">
                  <c:v>47.726699999999994</c:v>
                </c:pt>
                <c:pt idx="11051">
                  <c:v>47.726699999999994</c:v>
                </c:pt>
                <c:pt idx="11052">
                  <c:v>47.726699999999994</c:v>
                </c:pt>
                <c:pt idx="11053">
                  <c:v>47.726699999999994</c:v>
                </c:pt>
                <c:pt idx="11054">
                  <c:v>47.726699999999994</c:v>
                </c:pt>
                <c:pt idx="11055">
                  <c:v>47.726699999999994</c:v>
                </c:pt>
                <c:pt idx="11056">
                  <c:v>47.726699999999994</c:v>
                </c:pt>
                <c:pt idx="11057">
                  <c:v>47.726699999999994</c:v>
                </c:pt>
                <c:pt idx="11058">
                  <c:v>47.726699999999994</c:v>
                </c:pt>
                <c:pt idx="11059">
                  <c:v>47.726699999999994</c:v>
                </c:pt>
                <c:pt idx="11060">
                  <c:v>47.726699999999994</c:v>
                </c:pt>
                <c:pt idx="11061">
                  <c:v>47.726699999999994</c:v>
                </c:pt>
                <c:pt idx="11062">
                  <c:v>47.726699999999994</c:v>
                </c:pt>
                <c:pt idx="11063">
                  <c:v>47.726699999999994</c:v>
                </c:pt>
                <c:pt idx="11064">
                  <c:v>47.726699999999994</c:v>
                </c:pt>
                <c:pt idx="11065">
                  <c:v>47.726699999999994</c:v>
                </c:pt>
                <c:pt idx="11066">
                  <c:v>47.726699999999994</c:v>
                </c:pt>
                <c:pt idx="11067">
                  <c:v>47.726699999999994</c:v>
                </c:pt>
                <c:pt idx="11068">
                  <c:v>47.726699999999994</c:v>
                </c:pt>
                <c:pt idx="11069">
                  <c:v>47.726699999999994</c:v>
                </c:pt>
                <c:pt idx="11070">
                  <c:v>47.726699999999994</c:v>
                </c:pt>
                <c:pt idx="11071">
                  <c:v>47.726699999999994</c:v>
                </c:pt>
                <c:pt idx="11072">
                  <c:v>47.726699999999994</c:v>
                </c:pt>
                <c:pt idx="11073">
                  <c:v>47.726699999999994</c:v>
                </c:pt>
                <c:pt idx="11074">
                  <c:v>47.726699999999994</c:v>
                </c:pt>
                <c:pt idx="11075">
                  <c:v>47.726699999999994</c:v>
                </c:pt>
                <c:pt idx="11076">
                  <c:v>47.726699999999994</c:v>
                </c:pt>
                <c:pt idx="11077">
                  <c:v>47.726699999999994</c:v>
                </c:pt>
                <c:pt idx="11078">
                  <c:v>47.889599999999994</c:v>
                </c:pt>
                <c:pt idx="11079">
                  <c:v>47.889599999999994</c:v>
                </c:pt>
                <c:pt idx="11080">
                  <c:v>47.889599999999994</c:v>
                </c:pt>
                <c:pt idx="11081">
                  <c:v>47.889599999999994</c:v>
                </c:pt>
                <c:pt idx="11082">
                  <c:v>47.889599999999994</c:v>
                </c:pt>
                <c:pt idx="11083">
                  <c:v>47.889599999999994</c:v>
                </c:pt>
                <c:pt idx="11084">
                  <c:v>47.889599999999994</c:v>
                </c:pt>
                <c:pt idx="11085">
                  <c:v>47.889599999999994</c:v>
                </c:pt>
                <c:pt idx="11086">
                  <c:v>47.889599999999994</c:v>
                </c:pt>
                <c:pt idx="11087">
                  <c:v>47.889599999999994</c:v>
                </c:pt>
                <c:pt idx="11088">
                  <c:v>47.889599999999994</c:v>
                </c:pt>
                <c:pt idx="11089">
                  <c:v>47.889599999999994</c:v>
                </c:pt>
                <c:pt idx="11090">
                  <c:v>47.889599999999994</c:v>
                </c:pt>
                <c:pt idx="11091">
                  <c:v>47.889599999999994</c:v>
                </c:pt>
                <c:pt idx="11092">
                  <c:v>47.889599999999994</c:v>
                </c:pt>
                <c:pt idx="11093">
                  <c:v>47.9786</c:v>
                </c:pt>
                <c:pt idx="11094">
                  <c:v>47.9786</c:v>
                </c:pt>
                <c:pt idx="11095">
                  <c:v>47.9786</c:v>
                </c:pt>
                <c:pt idx="11096">
                  <c:v>47.9786</c:v>
                </c:pt>
                <c:pt idx="11097">
                  <c:v>47.9786</c:v>
                </c:pt>
                <c:pt idx="11098">
                  <c:v>47.9786</c:v>
                </c:pt>
                <c:pt idx="11099">
                  <c:v>47.9786</c:v>
                </c:pt>
                <c:pt idx="11100">
                  <c:v>47.9786</c:v>
                </c:pt>
                <c:pt idx="11101">
                  <c:v>47.9786</c:v>
                </c:pt>
                <c:pt idx="11102">
                  <c:v>47.9786</c:v>
                </c:pt>
                <c:pt idx="11103">
                  <c:v>47.9786</c:v>
                </c:pt>
                <c:pt idx="11104">
                  <c:v>47.9786</c:v>
                </c:pt>
                <c:pt idx="11105">
                  <c:v>47.9786</c:v>
                </c:pt>
                <c:pt idx="11106">
                  <c:v>47.9786</c:v>
                </c:pt>
                <c:pt idx="11107">
                  <c:v>47.9786</c:v>
                </c:pt>
                <c:pt idx="11108">
                  <c:v>47.9786</c:v>
                </c:pt>
                <c:pt idx="11109">
                  <c:v>47.9786</c:v>
                </c:pt>
                <c:pt idx="11110">
                  <c:v>47.9786</c:v>
                </c:pt>
                <c:pt idx="11111">
                  <c:v>47.9786</c:v>
                </c:pt>
                <c:pt idx="11112">
                  <c:v>47.9786</c:v>
                </c:pt>
                <c:pt idx="11113">
                  <c:v>47.9786</c:v>
                </c:pt>
                <c:pt idx="11114">
                  <c:v>47.9786</c:v>
                </c:pt>
                <c:pt idx="11115">
                  <c:v>47.9786</c:v>
                </c:pt>
                <c:pt idx="11116">
                  <c:v>47.9786</c:v>
                </c:pt>
                <c:pt idx="11117">
                  <c:v>47.9786</c:v>
                </c:pt>
                <c:pt idx="11118">
                  <c:v>47.9786</c:v>
                </c:pt>
                <c:pt idx="11119">
                  <c:v>47.9786</c:v>
                </c:pt>
                <c:pt idx="11120">
                  <c:v>47.9786</c:v>
                </c:pt>
                <c:pt idx="11121">
                  <c:v>47.9786</c:v>
                </c:pt>
                <c:pt idx="11122">
                  <c:v>47.9786</c:v>
                </c:pt>
                <c:pt idx="11123">
                  <c:v>47.9786</c:v>
                </c:pt>
                <c:pt idx="11124">
                  <c:v>47.9786</c:v>
                </c:pt>
                <c:pt idx="11125">
                  <c:v>47.9786</c:v>
                </c:pt>
                <c:pt idx="11126">
                  <c:v>47.9786</c:v>
                </c:pt>
                <c:pt idx="11127">
                  <c:v>47.9786</c:v>
                </c:pt>
                <c:pt idx="11128">
                  <c:v>47.9786</c:v>
                </c:pt>
                <c:pt idx="11129">
                  <c:v>47.9786</c:v>
                </c:pt>
                <c:pt idx="11130">
                  <c:v>47.9786</c:v>
                </c:pt>
                <c:pt idx="11131">
                  <c:v>47.9786</c:v>
                </c:pt>
                <c:pt idx="11132">
                  <c:v>47.9786</c:v>
                </c:pt>
                <c:pt idx="11133">
                  <c:v>47.9786</c:v>
                </c:pt>
                <c:pt idx="11134">
                  <c:v>47.9786</c:v>
                </c:pt>
                <c:pt idx="11135">
                  <c:v>47.9786</c:v>
                </c:pt>
                <c:pt idx="11136">
                  <c:v>47.9786</c:v>
                </c:pt>
                <c:pt idx="11137">
                  <c:v>47.9786</c:v>
                </c:pt>
                <c:pt idx="11138">
                  <c:v>47.9786</c:v>
                </c:pt>
                <c:pt idx="11139">
                  <c:v>47.9786</c:v>
                </c:pt>
                <c:pt idx="11140">
                  <c:v>47.9786</c:v>
                </c:pt>
                <c:pt idx="11141">
                  <c:v>47.9786</c:v>
                </c:pt>
                <c:pt idx="11142">
                  <c:v>47.9786</c:v>
                </c:pt>
                <c:pt idx="11143">
                  <c:v>47.9786</c:v>
                </c:pt>
                <c:pt idx="11144">
                  <c:v>47.9786</c:v>
                </c:pt>
                <c:pt idx="11145">
                  <c:v>47.9786</c:v>
                </c:pt>
                <c:pt idx="11146">
                  <c:v>47.9786</c:v>
                </c:pt>
                <c:pt idx="11147">
                  <c:v>47.9786</c:v>
                </c:pt>
                <c:pt idx="11148">
                  <c:v>47.9786</c:v>
                </c:pt>
                <c:pt idx="11149">
                  <c:v>47.9786</c:v>
                </c:pt>
                <c:pt idx="11150">
                  <c:v>47.9786</c:v>
                </c:pt>
                <c:pt idx="11151">
                  <c:v>47.9786</c:v>
                </c:pt>
                <c:pt idx="11152">
                  <c:v>47.9786</c:v>
                </c:pt>
                <c:pt idx="11153">
                  <c:v>47.9786</c:v>
                </c:pt>
                <c:pt idx="11154">
                  <c:v>47.9786</c:v>
                </c:pt>
                <c:pt idx="11155">
                  <c:v>47.9786</c:v>
                </c:pt>
                <c:pt idx="11156">
                  <c:v>47.9786</c:v>
                </c:pt>
                <c:pt idx="11157">
                  <c:v>47.9786</c:v>
                </c:pt>
                <c:pt idx="11158">
                  <c:v>47.9786</c:v>
                </c:pt>
                <c:pt idx="11159">
                  <c:v>47.9786</c:v>
                </c:pt>
                <c:pt idx="11160">
                  <c:v>47.9786</c:v>
                </c:pt>
                <c:pt idx="11161">
                  <c:v>47.9786</c:v>
                </c:pt>
                <c:pt idx="11162">
                  <c:v>47.9786</c:v>
                </c:pt>
                <c:pt idx="11163">
                  <c:v>47.9786</c:v>
                </c:pt>
                <c:pt idx="11164">
                  <c:v>47.9786</c:v>
                </c:pt>
                <c:pt idx="11165">
                  <c:v>47.9786</c:v>
                </c:pt>
                <c:pt idx="11166">
                  <c:v>47.9786</c:v>
                </c:pt>
                <c:pt idx="11167">
                  <c:v>47.9786</c:v>
                </c:pt>
                <c:pt idx="11168">
                  <c:v>47.9786</c:v>
                </c:pt>
                <c:pt idx="11169">
                  <c:v>47.9786</c:v>
                </c:pt>
                <c:pt idx="11170">
                  <c:v>48.025400000000005</c:v>
                </c:pt>
                <c:pt idx="11171">
                  <c:v>48.025400000000005</c:v>
                </c:pt>
                <c:pt idx="11172">
                  <c:v>48.025400000000005</c:v>
                </c:pt>
                <c:pt idx="11173">
                  <c:v>48.025400000000005</c:v>
                </c:pt>
                <c:pt idx="11174">
                  <c:v>48.025400000000005</c:v>
                </c:pt>
                <c:pt idx="11175">
                  <c:v>48.025400000000005</c:v>
                </c:pt>
                <c:pt idx="11176">
                  <c:v>48.025400000000005</c:v>
                </c:pt>
                <c:pt idx="11177">
                  <c:v>48.025400000000005</c:v>
                </c:pt>
                <c:pt idx="11178">
                  <c:v>48.025400000000005</c:v>
                </c:pt>
                <c:pt idx="11179">
                  <c:v>48.025400000000005</c:v>
                </c:pt>
                <c:pt idx="11180">
                  <c:v>48.025400000000005</c:v>
                </c:pt>
                <c:pt idx="11181">
                  <c:v>48.025400000000005</c:v>
                </c:pt>
                <c:pt idx="11182">
                  <c:v>48.025400000000005</c:v>
                </c:pt>
                <c:pt idx="11183">
                  <c:v>48.025400000000005</c:v>
                </c:pt>
                <c:pt idx="11184">
                  <c:v>48.025400000000005</c:v>
                </c:pt>
                <c:pt idx="11185">
                  <c:v>48.025400000000005</c:v>
                </c:pt>
                <c:pt idx="11186">
                  <c:v>48.025400000000005</c:v>
                </c:pt>
                <c:pt idx="11187">
                  <c:v>48.025400000000005</c:v>
                </c:pt>
                <c:pt idx="11188">
                  <c:v>48.025400000000005</c:v>
                </c:pt>
                <c:pt idx="11189">
                  <c:v>48.025400000000005</c:v>
                </c:pt>
                <c:pt idx="11190">
                  <c:v>48.025400000000005</c:v>
                </c:pt>
                <c:pt idx="11191">
                  <c:v>48.025400000000005</c:v>
                </c:pt>
                <c:pt idx="11192">
                  <c:v>48.025400000000005</c:v>
                </c:pt>
                <c:pt idx="11193">
                  <c:v>48.025400000000005</c:v>
                </c:pt>
                <c:pt idx="11194">
                  <c:v>48.025400000000005</c:v>
                </c:pt>
                <c:pt idx="11195">
                  <c:v>48.025400000000005</c:v>
                </c:pt>
                <c:pt idx="11196">
                  <c:v>48.078999999999994</c:v>
                </c:pt>
                <c:pt idx="11197">
                  <c:v>48.078999999999994</c:v>
                </c:pt>
                <c:pt idx="11198">
                  <c:v>48.078999999999994</c:v>
                </c:pt>
                <c:pt idx="11199">
                  <c:v>48.078999999999994</c:v>
                </c:pt>
                <c:pt idx="11200">
                  <c:v>48.078999999999994</c:v>
                </c:pt>
                <c:pt idx="11201">
                  <c:v>48.078999999999994</c:v>
                </c:pt>
                <c:pt idx="11202">
                  <c:v>48.078999999999994</c:v>
                </c:pt>
                <c:pt idx="11203">
                  <c:v>48.078999999999994</c:v>
                </c:pt>
                <c:pt idx="11204">
                  <c:v>48.078999999999994</c:v>
                </c:pt>
                <c:pt idx="11205">
                  <c:v>48.078999999999994</c:v>
                </c:pt>
                <c:pt idx="11206">
                  <c:v>48.078999999999994</c:v>
                </c:pt>
                <c:pt idx="11207">
                  <c:v>48.078999999999994</c:v>
                </c:pt>
                <c:pt idx="11208">
                  <c:v>48.078999999999994</c:v>
                </c:pt>
                <c:pt idx="11209">
                  <c:v>48.078999999999994</c:v>
                </c:pt>
                <c:pt idx="11210">
                  <c:v>48.078999999999994</c:v>
                </c:pt>
                <c:pt idx="11211">
                  <c:v>48.078999999999994</c:v>
                </c:pt>
                <c:pt idx="11212">
                  <c:v>48.078999999999994</c:v>
                </c:pt>
                <c:pt idx="11213">
                  <c:v>48.078999999999994</c:v>
                </c:pt>
                <c:pt idx="11214">
                  <c:v>48.078999999999994</c:v>
                </c:pt>
                <c:pt idx="11215">
                  <c:v>48.078999999999994</c:v>
                </c:pt>
                <c:pt idx="11216">
                  <c:v>48.078999999999994</c:v>
                </c:pt>
                <c:pt idx="11217">
                  <c:v>48.078999999999994</c:v>
                </c:pt>
                <c:pt idx="11218">
                  <c:v>48.078999999999994</c:v>
                </c:pt>
                <c:pt idx="11219">
                  <c:v>48.078999999999994</c:v>
                </c:pt>
                <c:pt idx="11220">
                  <c:v>48.078999999999994</c:v>
                </c:pt>
                <c:pt idx="11221">
                  <c:v>48.078999999999994</c:v>
                </c:pt>
                <c:pt idx="11222">
                  <c:v>48.078999999999994</c:v>
                </c:pt>
                <c:pt idx="11223">
                  <c:v>48.078999999999994</c:v>
                </c:pt>
                <c:pt idx="11224">
                  <c:v>48.078999999999994</c:v>
                </c:pt>
                <c:pt idx="11225">
                  <c:v>48.078999999999994</c:v>
                </c:pt>
                <c:pt idx="11226">
                  <c:v>48.078999999999994</c:v>
                </c:pt>
                <c:pt idx="11227">
                  <c:v>48.078999999999994</c:v>
                </c:pt>
                <c:pt idx="11228">
                  <c:v>48.078999999999994</c:v>
                </c:pt>
                <c:pt idx="11229">
                  <c:v>48.078999999999994</c:v>
                </c:pt>
                <c:pt idx="11230">
                  <c:v>48.078999999999994</c:v>
                </c:pt>
                <c:pt idx="11231">
                  <c:v>48.078999999999994</c:v>
                </c:pt>
                <c:pt idx="11232">
                  <c:v>48.078999999999994</c:v>
                </c:pt>
                <c:pt idx="11233">
                  <c:v>48.078999999999994</c:v>
                </c:pt>
                <c:pt idx="11234">
                  <c:v>48.078999999999994</c:v>
                </c:pt>
                <c:pt idx="11235">
                  <c:v>48.078999999999994</c:v>
                </c:pt>
                <c:pt idx="11236">
                  <c:v>48.078999999999994</c:v>
                </c:pt>
                <c:pt idx="11237">
                  <c:v>48.078999999999994</c:v>
                </c:pt>
                <c:pt idx="11238">
                  <c:v>48.078999999999994</c:v>
                </c:pt>
                <c:pt idx="11239">
                  <c:v>48.078999999999994</c:v>
                </c:pt>
                <c:pt idx="11240">
                  <c:v>48.078999999999994</c:v>
                </c:pt>
                <c:pt idx="11241">
                  <c:v>48.078999999999994</c:v>
                </c:pt>
                <c:pt idx="11242">
                  <c:v>48.078999999999994</c:v>
                </c:pt>
                <c:pt idx="11243">
                  <c:v>48.078999999999994</c:v>
                </c:pt>
                <c:pt idx="11244">
                  <c:v>48.078999999999994</c:v>
                </c:pt>
                <c:pt idx="11245">
                  <c:v>48.078999999999994</c:v>
                </c:pt>
                <c:pt idx="11246">
                  <c:v>48.078999999999994</c:v>
                </c:pt>
                <c:pt idx="11247">
                  <c:v>48.078999999999994</c:v>
                </c:pt>
                <c:pt idx="11248">
                  <c:v>48.078999999999994</c:v>
                </c:pt>
                <c:pt idx="11249">
                  <c:v>48.078999999999994</c:v>
                </c:pt>
                <c:pt idx="11250">
                  <c:v>48.078999999999994</c:v>
                </c:pt>
                <c:pt idx="11251">
                  <c:v>48.078999999999994</c:v>
                </c:pt>
                <c:pt idx="11252">
                  <c:v>48.078999999999994</c:v>
                </c:pt>
                <c:pt idx="11253">
                  <c:v>48.078999999999994</c:v>
                </c:pt>
                <c:pt idx="11254">
                  <c:v>48.078999999999994</c:v>
                </c:pt>
                <c:pt idx="11255">
                  <c:v>48.078999999999994</c:v>
                </c:pt>
                <c:pt idx="11256">
                  <c:v>48.078999999999994</c:v>
                </c:pt>
                <c:pt idx="11257">
                  <c:v>48.078999999999994</c:v>
                </c:pt>
                <c:pt idx="11258">
                  <c:v>48.078999999999994</c:v>
                </c:pt>
                <c:pt idx="11259">
                  <c:v>48.078999999999994</c:v>
                </c:pt>
                <c:pt idx="11260">
                  <c:v>48.078999999999994</c:v>
                </c:pt>
                <c:pt idx="11261">
                  <c:v>48.078999999999994</c:v>
                </c:pt>
                <c:pt idx="11262">
                  <c:v>48.078999999999994</c:v>
                </c:pt>
                <c:pt idx="11263">
                  <c:v>48.078999999999994</c:v>
                </c:pt>
                <c:pt idx="11264">
                  <c:v>48.078999999999994</c:v>
                </c:pt>
                <c:pt idx="11265">
                  <c:v>48.078999999999994</c:v>
                </c:pt>
                <c:pt idx="11266">
                  <c:v>48.078999999999994</c:v>
                </c:pt>
                <c:pt idx="11267">
                  <c:v>48.078999999999994</c:v>
                </c:pt>
                <c:pt idx="11268">
                  <c:v>48.078999999999994</c:v>
                </c:pt>
                <c:pt idx="11269">
                  <c:v>48.078999999999994</c:v>
                </c:pt>
                <c:pt idx="11270">
                  <c:v>48.078999999999994</c:v>
                </c:pt>
                <c:pt idx="11271">
                  <c:v>48.078999999999994</c:v>
                </c:pt>
                <c:pt idx="11272">
                  <c:v>48.273700000000005</c:v>
                </c:pt>
                <c:pt idx="11273">
                  <c:v>48.273700000000005</c:v>
                </c:pt>
                <c:pt idx="11274">
                  <c:v>48.273700000000005</c:v>
                </c:pt>
                <c:pt idx="11275">
                  <c:v>48.273700000000005</c:v>
                </c:pt>
                <c:pt idx="11276">
                  <c:v>48.273700000000005</c:v>
                </c:pt>
                <c:pt idx="11277">
                  <c:v>48.273700000000005</c:v>
                </c:pt>
                <c:pt idx="11278">
                  <c:v>48.273700000000005</c:v>
                </c:pt>
                <c:pt idx="11279">
                  <c:v>48.273700000000005</c:v>
                </c:pt>
                <c:pt idx="11280">
                  <c:v>48.273700000000005</c:v>
                </c:pt>
                <c:pt idx="11281">
                  <c:v>48.273700000000005</c:v>
                </c:pt>
                <c:pt idx="11282">
                  <c:v>48.273700000000005</c:v>
                </c:pt>
                <c:pt idx="11283">
                  <c:v>48.273700000000005</c:v>
                </c:pt>
                <c:pt idx="11284">
                  <c:v>48.273700000000005</c:v>
                </c:pt>
                <c:pt idx="11285">
                  <c:v>48.273700000000005</c:v>
                </c:pt>
                <c:pt idx="11286">
                  <c:v>48.273700000000005</c:v>
                </c:pt>
                <c:pt idx="11287">
                  <c:v>48.273700000000005</c:v>
                </c:pt>
                <c:pt idx="11288">
                  <c:v>48.273700000000005</c:v>
                </c:pt>
                <c:pt idx="11289">
                  <c:v>48.273700000000005</c:v>
                </c:pt>
                <c:pt idx="11290">
                  <c:v>48.273700000000005</c:v>
                </c:pt>
                <c:pt idx="11291">
                  <c:v>48.273700000000005</c:v>
                </c:pt>
                <c:pt idx="11292">
                  <c:v>48.273700000000005</c:v>
                </c:pt>
                <c:pt idx="11293">
                  <c:v>48.273700000000005</c:v>
                </c:pt>
                <c:pt idx="11294">
                  <c:v>48.273700000000005</c:v>
                </c:pt>
                <c:pt idx="11295">
                  <c:v>48.273700000000005</c:v>
                </c:pt>
                <c:pt idx="11296">
                  <c:v>48.366899999999994</c:v>
                </c:pt>
                <c:pt idx="11297">
                  <c:v>48.366899999999994</c:v>
                </c:pt>
                <c:pt idx="11298">
                  <c:v>48.366899999999994</c:v>
                </c:pt>
                <c:pt idx="11299">
                  <c:v>48.366899999999994</c:v>
                </c:pt>
                <c:pt idx="11300">
                  <c:v>48.366899999999994</c:v>
                </c:pt>
                <c:pt idx="11301">
                  <c:v>48.366899999999994</c:v>
                </c:pt>
                <c:pt idx="11302">
                  <c:v>48.366899999999994</c:v>
                </c:pt>
                <c:pt idx="11303">
                  <c:v>48.366899999999994</c:v>
                </c:pt>
                <c:pt idx="11304">
                  <c:v>48.366899999999994</c:v>
                </c:pt>
                <c:pt idx="11305">
                  <c:v>48.366899999999994</c:v>
                </c:pt>
                <c:pt idx="11306">
                  <c:v>48.366899999999994</c:v>
                </c:pt>
                <c:pt idx="11307">
                  <c:v>48.366899999999994</c:v>
                </c:pt>
                <c:pt idx="11308">
                  <c:v>48.366899999999994</c:v>
                </c:pt>
                <c:pt idx="11309">
                  <c:v>48.366899999999994</c:v>
                </c:pt>
                <c:pt idx="11310">
                  <c:v>48.366899999999994</c:v>
                </c:pt>
                <c:pt idx="11311">
                  <c:v>48.366899999999994</c:v>
                </c:pt>
                <c:pt idx="11312">
                  <c:v>48.366899999999994</c:v>
                </c:pt>
                <c:pt idx="11313">
                  <c:v>48.366899999999994</c:v>
                </c:pt>
                <c:pt idx="11314">
                  <c:v>48.366899999999994</c:v>
                </c:pt>
                <c:pt idx="11315">
                  <c:v>48.366899999999994</c:v>
                </c:pt>
                <c:pt idx="11316">
                  <c:v>48.366899999999994</c:v>
                </c:pt>
                <c:pt idx="11317">
                  <c:v>48.366899999999994</c:v>
                </c:pt>
                <c:pt idx="11318">
                  <c:v>48.366899999999994</c:v>
                </c:pt>
                <c:pt idx="11319">
                  <c:v>48.366899999999994</c:v>
                </c:pt>
                <c:pt idx="11320">
                  <c:v>48.366899999999994</c:v>
                </c:pt>
                <c:pt idx="11321">
                  <c:v>48.366899999999994</c:v>
                </c:pt>
                <c:pt idx="11322">
                  <c:v>48.366899999999994</c:v>
                </c:pt>
                <c:pt idx="11323">
                  <c:v>48.366899999999994</c:v>
                </c:pt>
                <c:pt idx="11324">
                  <c:v>48.366899999999994</c:v>
                </c:pt>
                <c:pt idx="11325">
                  <c:v>48.366899999999994</c:v>
                </c:pt>
                <c:pt idx="11326">
                  <c:v>48.366899999999994</c:v>
                </c:pt>
                <c:pt idx="11327">
                  <c:v>48.366899999999994</c:v>
                </c:pt>
                <c:pt idx="11328">
                  <c:v>48.366899999999994</c:v>
                </c:pt>
                <c:pt idx="11329">
                  <c:v>48.366899999999994</c:v>
                </c:pt>
                <c:pt idx="11330">
                  <c:v>48.366899999999994</c:v>
                </c:pt>
                <c:pt idx="11331">
                  <c:v>48.366899999999994</c:v>
                </c:pt>
                <c:pt idx="11332">
                  <c:v>48.366899999999994</c:v>
                </c:pt>
                <c:pt idx="11333">
                  <c:v>48.366899999999994</c:v>
                </c:pt>
                <c:pt idx="11334">
                  <c:v>48.366899999999994</c:v>
                </c:pt>
                <c:pt idx="11335">
                  <c:v>48.366899999999994</c:v>
                </c:pt>
                <c:pt idx="11336">
                  <c:v>48.366899999999994</c:v>
                </c:pt>
                <c:pt idx="11337">
                  <c:v>48.366899999999994</c:v>
                </c:pt>
                <c:pt idx="11338">
                  <c:v>48.366899999999994</c:v>
                </c:pt>
                <c:pt idx="11339">
                  <c:v>48.366899999999994</c:v>
                </c:pt>
                <c:pt idx="11340">
                  <c:v>48.366899999999994</c:v>
                </c:pt>
                <c:pt idx="11341">
                  <c:v>48.366899999999994</c:v>
                </c:pt>
                <c:pt idx="11342">
                  <c:v>48.366899999999994</c:v>
                </c:pt>
                <c:pt idx="11343">
                  <c:v>48.366899999999994</c:v>
                </c:pt>
                <c:pt idx="11344">
                  <c:v>48.366899999999994</c:v>
                </c:pt>
                <c:pt idx="11345">
                  <c:v>48.366899999999994</c:v>
                </c:pt>
                <c:pt idx="11346">
                  <c:v>48.366899999999994</c:v>
                </c:pt>
                <c:pt idx="11347">
                  <c:v>48.366899999999994</c:v>
                </c:pt>
                <c:pt idx="11348">
                  <c:v>48.366899999999994</c:v>
                </c:pt>
                <c:pt idx="11349">
                  <c:v>48.366899999999994</c:v>
                </c:pt>
                <c:pt idx="11350">
                  <c:v>48.366899999999994</c:v>
                </c:pt>
                <c:pt idx="11351">
                  <c:v>48.366899999999994</c:v>
                </c:pt>
                <c:pt idx="11352">
                  <c:v>48.366899999999994</c:v>
                </c:pt>
                <c:pt idx="11353">
                  <c:v>48.366899999999994</c:v>
                </c:pt>
                <c:pt idx="11354">
                  <c:v>48.366899999999994</c:v>
                </c:pt>
                <c:pt idx="11355">
                  <c:v>48.366899999999994</c:v>
                </c:pt>
                <c:pt idx="11356">
                  <c:v>48.366899999999994</c:v>
                </c:pt>
                <c:pt idx="11357">
                  <c:v>48.366899999999994</c:v>
                </c:pt>
                <c:pt idx="11358">
                  <c:v>48.366899999999994</c:v>
                </c:pt>
                <c:pt idx="11359">
                  <c:v>48.366899999999994</c:v>
                </c:pt>
                <c:pt idx="11360">
                  <c:v>48.366899999999994</c:v>
                </c:pt>
                <c:pt idx="11361">
                  <c:v>48.366899999999994</c:v>
                </c:pt>
                <c:pt idx="11362">
                  <c:v>48.366899999999994</c:v>
                </c:pt>
                <c:pt idx="11363">
                  <c:v>48.366899999999994</c:v>
                </c:pt>
                <c:pt idx="11364">
                  <c:v>48.366899999999994</c:v>
                </c:pt>
                <c:pt idx="11365">
                  <c:v>48.366899999999994</c:v>
                </c:pt>
                <c:pt idx="11366">
                  <c:v>48.366899999999994</c:v>
                </c:pt>
                <c:pt idx="11367">
                  <c:v>48.366899999999994</c:v>
                </c:pt>
                <c:pt idx="11368">
                  <c:v>48.366899999999994</c:v>
                </c:pt>
                <c:pt idx="11369">
                  <c:v>48.366899999999994</c:v>
                </c:pt>
                <c:pt idx="11370">
                  <c:v>48.366899999999994</c:v>
                </c:pt>
                <c:pt idx="11371">
                  <c:v>48.366899999999994</c:v>
                </c:pt>
                <c:pt idx="11372">
                  <c:v>48.366899999999994</c:v>
                </c:pt>
                <c:pt idx="11373">
                  <c:v>48.366899999999994</c:v>
                </c:pt>
                <c:pt idx="11374">
                  <c:v>48.366899999999994</c:v>
                </c:pt>
                <c:pt idx="11375">
                  <c:v>48.366899999999994</c:v>
                </c:pt>
                <c:pt idx="11376">
                  <c:v>48.366899999999994</c:v>
                </c:pt>
                <c:pt idx="11377">
                  <c:v>48.366899999999994</c:v>
                </c:pt>
                <c:pt idx="11378">
                  <c:v>48.366899999999994</c:v>
                </c:pt>
                <c:pt idx="11379">
                  <c:v>48.366899999999994</c:v>
                </c:pt>
                <c:pt idx="11380">
                  <c:v>48.366899999999994</c:v>
                </c:pt>
                <c:pt idx="11381">
                  <c:v>48.366899999999994</c:v>
                </c:pt>
                <c:pt idx="11382">
                  <c:v>48.366899999999994</c:v>
                </c:pt>
                <c:pt idx="11383">
                  <c:v>48.366899999999994</c:v>
                </c:pt>
                <c:pt idx="11384">
                  <c:v>48.366899999999994</c:v>
                </c:pt>
                <c:pt idx="11385">
                  <c:v>48.366899999999994</c:v>
                </c:pt>
                <c:pt idx="11386">
                  <c:v>48.366899999999994</c:v>
                </c:pt>
                <c:pt idx="11387">
                  <c:v>48.366899999999994</c:v>
                </c:pt>
                <c:pt idx="11388">
                  <c:v>48.366899999999994</c:v>
                </c:pt>
                <c:pt idx="11389">
                  <c:v>48.366899999999994</c:v>
                </c:pt>
                <c:pt idx="11390">
                  <c:v>48.366899999999994</c:v>
                </c:pt>
                <c:pt idx="11391">
                  <c:v>48.442899999999995</c:v>
                </c:pt>
                <c:pt idx="11392">
                  <c:v>48.442899999999995</c:v>
                </c:pt>
                <c:pt idx="11393">
                  <c:v>48.442899999999995</c:v>
                </c:pt>
                <c:pt idx="11394">
                  <c:v>48.442899999999995</c:v>
                </c:pt>
                <c:pt idx="11395">
                  <c:v>48.442899999999995</c:v>
                </c:pt>
                <c:pt idx="11396">
                  <c:v>48.442899999999995</c:v>
                </c:pt>
                <c:pt idx="11397">
                  <c:v>48.442899999999995</c:v>
                </c:pt>
                <c:pt idx="11398">
                  <c:v>48.442899999999995</c:v>
                </c:pt>
                <c:pt idx="11399">
                  <c:v>48.442899999999995</c:v>
                </c:pt>
                <c:pt idx="11400">
                  <c:v>48.442899999999995</c:v>
                </c:pt>
                <c:pt idx="11401">
                  <c:v>48.442899999999995</c:v>
                </c:pt>
                <c:pt idx="11402">
                  <c:v>48.442899999999995</c:v>
                </c:pt>
                <c:pt idx="11403">
                  <c:v>48.442899999999995</c:v>
                </c:pt>
                <c:pt idx="11404">
                  <c:v>48.442899999999995</c:v>
                </c:pt>
                <c:pt idx="11405">
                  <c:v>48.442899999999995</c:v>
                </c:pt>
                <c:pt idx="11406">
                  <c:v>48.442899999999995</c:v>
                </c:pt>
                <c:pt idx="11407">
                  <c:v>48.442899999999995</c:v>
                </c:pt>
                <c:pt idx="11408">
                  <c:v>48.442899999999995</c:v>
                </c:pt>
                <c:pt idx="11409">
                  <c:v>48.442899999999995</c:v>
                </c:pt>
                <c:pt idx="11410">
                  <c:v>48.442899999999995</c:v>
                </c:pt>
                <c:pt idx="11411">
                  <c:v>48.442899999999995</c:v>
                </c:pt>
                <c:pt idx="11412">
                  <c:v>48.442899999999995</c:v>
                </c:pt>
                <c:pt idx="11413">
                  <c:v>48.442899999999995</c:v>
                </c:pt>
                <c:pt idx="11414">
                  <c:v>48.442899999999995</c:v>
                </c:pt>
                <c:pt idx="11415">
                  <c:v>48.442899999999995</c:v>
                </c:pt>
                <c:pt idx="11416">
                  <c:v>48.442899999999995</c:v>
                </c:pt>
                <c:pt idx="11417">
                  <c:v>48.442899999999995</c:v>
                </c:pt>
                <c:pt idx="11418">
                  <c:v>48.442899999999995</c:v>
                </c:pt>
                <c:pt idx="11419">
                  <c:v>48.442899999999995</c:v>
                </c:pt>
                <c:pt idx="11420">
                  <c:v>48.442899999999995</c:v>
                </c:pt>
                <c:pt idx="11421">
                  <c:v>48.442899999999995</c:v>
                </c:pt>
                <c:pt idx="11422">
                  <c:v>48.442899999999995</c:v>
                </c:pt>
                <c:pt idx="11423">
                  <c:v>48.442899999999995</c:v>
                </c:pt>
                <c:pt idx="11424">
                  <c:v>48.442899999999995</c:v>
                </c:pt>
                <c:pt idx="11425">
                  <c:v>48.472099999999998</c:v>
                </c:pt>
                <c:pt idx="11426">
                  <c:v>48.472099999999998</c:v>
                </c:pt>
                <c:pt idx="11427">
                  <c:v>48.472099999999998</c:v>
                </c:pt>
                <c:pt idx="11428">
                  <c:v>48.472099999999998</c:v>
                </c:pt>
                <c:pt idx="11429">
                  <c:v>48.472099999999998</c:v>
                </c:pt>
                <c:pt idx="11430">
                  <c:v>48.472099999999998</c:v>
                </c:pt>
                <c:pt idx="11431">
                  <c:v>48.472099999999998</c:v>
                </c:pt>
                <c:pt idx="11432">
                  <c:v>48.472099999999998</c:v>
                </c:pt>
                <c:pt idx="11433">
                  <c:v>48.472099999999998</c:v>
                </c:pt>
                <c:pt idx="11434">
                  <c:v>48.472099999999998</c:v>
                </c:pt>
                <c:pt idx="11435">
                  <c:v>48.472099999999998</c:v>
                </c:pt>
                <c:pt idx="11436">
                  <c:v>48.472099999999998</c:v>
                </c:pt>
                <c:pt idx="11437">
                  <c:v>48.472099999999998</c:v>
                </c:pt>
                <c:pt idx="11438">
                  <c:v>48.472099999999998</c:v>
                </c:pt>
                <c:pt idx="11439">
                  <c:v>48.472099999999998</c:v>
                </c:pt>
                <c:pt idx="11440">
                  <c:v>48.472099999999998</c:v>
                </c:pt>
                <c:pt idx="11441">
                  <c:v>48.472099999999998</c:v>
                </c:pt>
                <c:pt idx="11442">
                  <c:v>48.472099999999998</c:v>
                </c:pt>
                <c:pt idx="11443">
                  <c:v>48.472099999999998</c:v>
                </c:pt>
                <c:pt idx="11444">
                  <c:v>48.472099999999998</c:v>
                </c:pt>
                <c:pt idx="11445">
                  <c:v>48.472099999999998</c:v>
                </c:pt>
                <c:pt idx="11446">
                  <c:v>48.472099999999998</c:v>
                </c:pt>
                <c:pt idx="11447">
                  <c:v>48.472099999999998</c:v>
                </c:pt>
                <c:pt idx="11448">
                  <c:v>48.472099999999998</c:v>
                </c:pt>
                <c:pt idx="11449">
                  <c:v>48.472099999999998</c:v>
                </c:pt>
                <c:pt idx="11450">
                  <c:v>48.472099999999998</c:v>
                </c:pt>
                <c:pt idx="11451">
                  <c:v>48.472099999999998</c:v>
                </c:pt>
                <c:pt idx="11452">
                  <c:v>48.472099999999998</c:v>
                </c:pt>
                <c:pt idx="11453">
                  <c:v>48.472099999999998</c:v>
                </c:pt>
                <c:pt idx="11454">
                  <c:v>48.472099999999998</c:v>
                </c:pt>
                <c:pt idx="11455">
                  <c:v>48.472099999999998</c:v>
                </c:pt>
                <c:pt idx="11456">
                  <c:v>48.472099999999998</c:v>
                </c:pt>
                <c:pt idx="11457">
                  <c:v>48.472099999999998</c:v>
                </c:pt>
                <c:pt idx="11458">
                  <c:v>48.472099999999998</c:v>
                </c:pt>
                <c:pt idx="11459">
                  <c:v>48.472099999999998</c:v>
                </c:pt>
                <c:pt idx="11460">
                  <c:v>48.472099999999998</c:v>
                </c:pt>
                <c:pt idx="11461">
                  <c:v>48.472099999999998</c:v>
                </c:pt>
                <c:pt idx="11462">
                  <c:v>48.472099999999998</c:v>
                </c:pt>
                <c:pt idx="11463">
                  <c:v>48.472099999999998</c:v>
                </c:pt>
                <c:pt idx="11464">
                  <c:v>48.472099999999998</c:v>
                </c:pt>
                <c:pt idx="11465">
                  <c:v>48.472099999999998</c:v>
                </c:pt>
                <c:pt idx="11466">
                  <c:v>48.472099999999998</c:v>
                </c:pt>
                <c:pt idx="11467">
                  <c:v>48.472099999999998</c:v>
                </c:pt>
                <c:pt idx="11468">
                  <c:v>48.472099999999998</c:v>
                </c:pt>
                <c:pt idx="11469">
                  <c:v>48.472099999999998</c:v>
                </c:pt>
                <c:pt idx="11470">
                  <c:v>48.472099999999998</c:v>
                </c:pt>
                <c:pt idx="11471">
                  <c:v>48.472099999999998</c:v>
                </c:pt>
                <c:pt idx="11472">
                  <c:v>48.472099999999998</c:v>
                </c:pt>
                <c:pt idx="11473">
                  <c:v>48.632599999999996</c:v>
                </c:pt>
                <c:pt idx="11474">
                  <c:v>48.632599999999996</c:v>
                </c:pt>
                <c:pt idx="11475">
                  <c:v>48.632599999999996</c:v>
                </c:pt>
                <c:pt idx="11476">
                  <c:v>48.632599999999996</c:v>
                </c:pt>
                <c:pt idx="11477">
                  <c:v>48.632599999999996</c:v>
                </c:pt>
                <c:pt idx="11478">
                  <c:v>48.632599999999996</c:v>
                </c:pt>
                <c:pt idx="11479">
                  <c:v>48.632599999999996</c:v>
                </c:pt>
                <c:pt idx="11480">
                  <c:v>48.720199999999998</c:v>
                </c:pt>
                <c:pt idx="11481">
                  <c:v>48.720199999999998</c:v>
                </c:pt>
                <c:pt idx="11482">
                  <c:v>48.720199999999998</c:v>
                </c:pt>
                <c:pt idx="11483">
                  <c:v>48.720199999999998</c:v>
                </c:pt>
                <c:pt idx="11484">
                  <c:v>48.720199999999998</c:v>
                </c:pt>
                <c:pt idx="11485">
                  <c:v>48.720199999999998</c:v>
                </c:pt>
                <c:pt idx="11486">
                  <c:v>48.720199999999998</c:v>
                </c:pt>
                <c:pt idx="11487">
                  <c:v>48.720199999999998</c:v>
                </c:pt>
                <c:pt idx="11488">
                  <c:v>48.720199999999998</c:v>
                </c:pt>
                <c:pt idx="11489">
                  <c:v>48.720199999999998</c:v>
                </c:pt>
                <c:pt idx="11490">
                  <c:v>48.720199999999998</c:v>
                </c:pt>
                <c:pt idx="11491">
                  <c:v>48.720199999999998</c:v>
                </c:pt>
                <c:pt idx="11492">
                  <c:v>48.720199999999998</c:v>
                </c:pt>
                <c:pt idx="11493">
                  <c:v>48.720199999999998</c:v>
                </c:pt>
                <c:pt idx="11494">
                  <c:v>48.720199999999998</c:v>
                </c:pt>
                <c:pt idx="11495">
                  <c:v>48.720199999999998</c:v>
                </c:pt>
                <c:pt idx="11496">
                  <c:v>48.720199999999998</c:v>
                </c:pt>
                <c:pt idx="11497">
                  <c:v>48.720199999999998</c:v>
                </c:pt>
                <c:pt idx="11498">
                  <c:v>48.720199999999998</c:v>
                </c:pt>
                <c:pt idx="11499">
                  <c:v>48.720199999999998</c:v>
                </c:pt>
                <c:pt idx="11500">
                  <c:v>48.720199999999998</c:v>
                </c:pt>
                <c:pt idx="11501">
                  <c:v>48.720199999999998</c:v>
                </c:pt>
                <c:pt idx="11502">
                  <c:v>48.720199999999998</c:v>
                </c:pt>
                <c:pt idx="11503">
                  <c:v>48.720199999999998</c:v>
                </c:pt>
                <c:pt idx="11504">
                  <c:v>48.720199999999998</c:v>
                </c:pt>
                <c:pt idx="11505">
                  <c:v>48.720199999999998</c:v>
                </c:pt>
                <c:pt idx="11506">
                  <c:v>48.720199999999998</c:v>
                </c:pt>
                <c:pt idx="11507">
                  <c:v>48.720199999999998</c:v>
                </c:pt>
                <c:pt idx="11508">
                  <c:v>48.720199999999998</c:v>
                </c:pt>
                <c:pt idx="11509">
                  <c:v>48.720199999999998</c:v>
                </c:pt>
                <c:pt idx="11510">
                  <c:v>48.720199999999998</c:v>
                </c:pt>
                <c:pt idx="11511">
                  <c:v>48.720199999999998</c:v>
                </c:pt>
                <c:pt idx="11512">
                  <c:v>48.720199999999998</c:v>
                </c:pt>
                <c:pt idx="11513">
                  <c:v>48.720199999999998</c:v>
                </c:pt>
                <c:pt idx="11514">
                  <c:v>48.720199999999998</c:v>
                </c:pt>
                <c:pt idx="11515">
                  <c:v>48.720199999999998</c:v>
                </c:pt>
                <c:pt idx="11516">
                  <c:v>48.720199999999998</c:v>
                </c:pt>
                <c:pt idx="11517">
                  <c:v>48.720199999999998</c:v>
                </c:pt>
                <c:pt idx="11518">
                  <c:v>48.720199999999998</c:v>
                </c:pt>
                <c:pt idx="11519">
                  <c:v>48.720199999999998</c:v>
                </c:pt>
                <c:pt idx="11520">
                  <c:v>48.720199999999998</c:v>
                </c:pt>
                <c:pt idx="11521">
                  <c:v>48.720199999999998</c:v>
                </c:pt>
                <c:pt idx="11522">
                  <c:v>48.720199999999998</c:v>
                </c:pt>
                <c:pt idx="11523">
                  <c:v>48.720199999999998</c:v>
                </c:pt>
                <c:pt idx="11524">
                  <c:v>48.720199999999998</c:v>
                </c:pt>
                <c:pt idx="11525">
                  <c:v>48.720199999999998</c:v>
                </c:pt>
                <c:pt idx="11526">
                  <c:v>48.720199999999998</c:v>
                </c:pt>
                <c:pt idx="11527">
                  <c:v>48.720199999999998</c:v>
                </c:pt>
                <c:pt idx="11528">
                  <c:v>48.720199999999998</c:v>
                </c:pt>
                <c:pt idx="11529">
                  <c:v>48.720199999999998</c:v>
                </c:pt>
                <c:pt idx="11530">
                  <c:v>48.720199999999998</c:v>
                </c:pt>
                <c:pt idx="11531">
                  <c:v>48.720199999999998</c:v>
                </c:pt>
                <c:pt idx="11532">
                  <c:v>48.720199999999998</c:v>
                </c:pt>
                <c:pt idx="11533">
                  <c:v>48.720199999999998</c:v>
                </c:pt>
                <c:pt idx="11534">
                  <c:v>48.720199999999998</c:v>
                </c:pt>
                <c:pt idx="11535">
                  <c:v>48.720199999999998</c:v>
                </c:pt>
                <c:pt idx="11536">
                  <c:v>48.720199999999998</c:v>
                </c:pt>
                <c:pt idx="11537">
                  <c:v>48.720199999999998</c:v>
                </c:pt>
                <c:pt idx="11538">
                  <c:v>48.720199999999998</c:v>
                </c:pt>
                <c:pt idx="11539">
                  <c:v>48.720199999999998</c:v>
                </c:pt>
                <c:pt idx="11540">
                  <c:v>48.720199999999998</c:v>
                </c:pt>
                <c:pt idx="11541">
                  <c:v>48.720199999999998</c:v>
                </c:pt>
                <c:pt idx="11542">
                  <c:v>48.720199999999998</c:v>
                </c:pt>
                <c:pt idx="11543">
                  <c:v>48.720199999999998</c:v>
                </c:pt>
                <c:pt idx="11544">
                  <c:v>48.720199999999998</c:v>
                </c:pt>
                <c:pt idx="11545">
                  <c:v>48.720199999999998</c:v>
                </c:pt>
                <c:pt idx="11546">
                  <c:v>48.720199999999998</c:v>
                </c:pt>
                <c:pt idx="11547">
                  <c:v>48.720199999999998</c:v>
                </c:pt>
                <c:pt idx="11548">
                  <c:v>48.720199999999998</c:v>
                </c:pt>
                <c:pt idx="11549">
                  <c:v>48.720199999999998</c:v>
                </c:pt>
                <c:pt idx="11550">
                  <c:v>48.720199999999998</c:v>
                </c:pt>
                <c:pt idx="11551">
                  <c:v>48.720199999999998</c:v>
                </c:pt>
                <c:pt idx="11552">
                  <c:v>48.720199999999998</c:v>
                </c:pt>
                <c:pt idx="11553">
                  <c:v>48.720199999999998</c:v>
                </c:pt>
                <c:pt idx="11554">
                  <c:v>48.720199999999998</c:v>
                </c:pt>
                <c:pt idx="11555">
                  <c:v>48.720199999999998</c:v>
                </c:pt>
                <c:pt idx="11556">
                  <c:v>48.720199999999998</c:v>
                </c:pt>
                <c:pt idx="11557">
                  <c:v>48.720199999999998</c:v>
                </c:pt>
                <c:pt idx="11558">
                  <c:v>48.720199999999998</c:v>
                </c:pt>
                <c:pt idx="11559">
                  <c:v>48.720199999999998</c:v>
                </c:pt>
                <c:pt idx="11560">
                  <c:v>48.720199999999998</c:v>
                </c:pt>
                <c:pt idx="11561">
                  <c:v>48.720199999999998</c:v>
                </c:pt>
                <c:pt idx="11562">
                  <c:v>48.720199999999998</c:v>
                </c:pt>
                <c:pt idx="11563">
                  <c:v>48.720199999999998</c:v>
                </c:pt>
                <c:pt idx="11564">
                  <c:v>48.720199999999998</c:v>
                </c:pt>
                <c:pt idx="11565">
                  <c:v>48.720199999999998</c:v>
                </c:pt>
                <c:pt idx="11566">
                  <c:v>48.720199999999998</c:v>
                </c:pt>
                <c:pt idx="11567">
                  <c:v>48.720199999999998</c:v>
                </c:pt>
                <c:pt idx="11568">
                  <c:v>48.720199999999998</c:v>
                </c:pt>
                <c:pt idx="11569">
                  <c:v>48.819099999999999</c:v>
                </c:pt>
                <c:pt idx="11570">
                  <c:v>48.819099999999999</c:v>
                </c:pt>
                <c:pt idx="11571">
                  <c:v>48.819099999999999</c:v>
                </c:pt>
                <c:pt idx="11572">
                  <c:v>48.819099999999999</c:v>
                </c:pt>
                <c:pt idx="11573">
                  <c:v>48.819099999999999</c:v>
                </c:pt>
                <c:pt idx="11574">
                  <c:v>48.819099999999999</c:v>
                </c:pt>
                <c:pt idx="11575">
                  <c:v>48.819099999999999</c:v>
                </c:pt>
                <c:pt idx="11576">
                  <c:v>48.819099999999999</c:v>
                </c:pt>
                <c:pt idx="11577">
                  <c:v>48.819099999999999</c:v>
                </c:pt>
                <c:pt idx="11578">
                  <c:v>48.819099999999999</c:v>
                </c:pt>
                <c:pt idx="11579">
                  <c:v>48.819099999999999</c:v>
                </c:pt>
                <c:pt idx="11580">
                  <c:v>48.819099999999999</c:v>
                </c:pt>
                <c:pt idx="11581">
                  <c:v>48.819099999999999</c:v>
                </c:pt>
                <c:pt idx="11582">
                  <c:v>48.819099999999999</c:v>
                </c:pt>
                <c:pt idx="11583">
                  <c:v>48.819099999999999</c:v>
                </c:pt>
                <c:pt idx="11584">
                  <c:v>48.819099999999999</c:v>
                </c:pt>
                <c:pt idx="11585">
                  <c:v>48.819099999999999</c:v>
                </c:pt>
                <c:pt idx="11586">
                  <c:v>48.819099999999999</c:v>
                </c:pt>
                <c:pt idx="11587">
                  <c:v>48.819099999999999</c:v>
                </c:pt>
                <c:pt idx="11588">
                  <c:v>48.819099999999999</c:v>
                </c:pt>
                <c:pt idx="11589">
                  <c:v>48.819099999999999</c:v>
                </c:pt>
                <c:pt idx="11590">
                  <c:v>48.819099999999999</c:v>
                </c:pt>
                <c:pt idx="11591">
                  <c:v>48.819099999999999</c:v>
                </c:pt>
                <c:pt idx="11592">
                  <c:v>48.819099999999999</c:v>
                </c:pt>
                <c:pt idx="11593">
                  <c:v>48.819099999999999</c:v>
                </c:pt>
                <c:pt idx="11594">
                  <c:v>48.819099999999999</c:v>
                </c:pt>
                <c:pt idx="11595">
                  <c:v>48.819099999999999</c:v>
                </c:pt>
                <c:pt idx="11596">
                  <c:v>48.819099999999999</c:v>
                </c:pt>
                <c:pt idx="11597">
                  <c:v>48.819099999999999</c:v>
                </c:pt>
                <c:pt idx="11598">
                  <c:v>48.819099999999999</c:v>
                </c:pt>
                <c:pt idx="11599">
                  <c:v>48.819099999999999</c:v>
                </c:pt>
                <c:pt idx="11600">
                  <c:v>48.819099999999999</c:v>
                </c:pt>
                <c:pt idx="11601">
                  <c:v>48.819099999999999</c:v>
                </c:pt>
                <c:pt idx="11602">
                  <c:v>48.819099999999999</c:v>
                </c:pt>
                <c:pt idx="11603">
                  <c:v>48.819099999999999</c:v>
                </c:pt>
                <c:pt idx="11604">
                  <c:v>48.819099999999999</c:v>
                </c:pt>
                <c:pt idx="11605">
                  <c:v>48.819099999999999</c:v>
                </c:pt>
                <c:pt idx="11606">
                  <c:v>48.819099999999999</c:v>
                </c:pt>
                <c:pt idx="11607">
                  <c:v>48.819099999999999</c:v>
                </c:pt>
                <c:pt idx="11608">
                  <c:v>48.819099999999999</c:v>
                </c:pt>
                <c:pt idx="11609">
                  <c:v>48.819099999999999</c:v>
                </c:pt>
                <c:pt idx="11610">
                  <c:v>48.819099999999999</c:v>
                </c:pt>
                <c:pt idx="11611">
                  <c:v>48.819099999999999</c:v>
                </c:pt>
                <c:pt idx="11612">
                  <c:v>48.819099999999999</c:v>
                </c:pt>
                <c:pt idx="11613">
                  <c:v>48.819099999999999</c:v>
                </c:pt>
                <c:pt idx="11614">
                  <c:v>48.819099999999999</c:v>
                </c:pt>
                <c:pt idx="11615">
                  <c:v>48.819099999999999</c:v>
                </c:pt>
                <c:pt idx="11616">
                  <c:v>48.819099999999999</c:v>
                </c:pt>
                <c:pt idx="11617">
                  <c:v>48.819099999999999</c:v>
                </c:pt>
                <c:pt idx="11618">
                  <c:v>48.819099999999999</c:v>
                </c:pt>
                <c:pt idx="11619">
                  <c:v>48.819099999999999</c:v>
                </c:pt>
                <c:pt idx="11620">
                  <c:v>48.819099999999999</c:v>
                </c:pt>
                <c:pt idx="11621">
                  <c:v>48.819099999999999</c:v>
                </c:pt>
                <c:pt idx="11622">
                  <c:v>48.819099999999999</c:v>
                </c:pt>
                <c:pt idx="11623">
                  <c:v>48.819099999999999</c:v>
                </c:pt>
                <c:pt idx="11624">
                  <c:v>48.819099999999999</c:v>
                </c:pt>
                <c:pt idx="11625">
                  <c:v>48.819099999999999</c:v>
                </c:pt>
                <c:pt idx="11626">
                  <c:v>48.819099999999999</c:v>
                </c:pt>
                <c:pt idx="11627">
                  <c:v>48.819099999999999</c:v>
                </c:pt>
                <c:pt idx="11628">
                  <c:v>48.819099999999999</c:v>
                </c:pt>
                <c:pt idx="11629">
                  <c:v>48.819099999999999</c:v>
                </c:pt>
                <c:pt idx="11630">
                  <c:v>48.819099999999999</c:v>
                </c:pt>
                <c:pt idx="11631">
                  <c:v>48.819099999999999</c:v>
                </c:pt>
                <c:pt idx="11632">
                  <c:v>48.819099999999999</c:v>
                </c:pt>
                <c:pt idx="11633">
                  <c:v>48.819099999999999</c:v>
                </c:pt>
                <c:pt idx="11634">
                  <c:v>48.819099999999999</c:v>
                </c:pt>
                <c:pt idx="11635">
                  <c:v>48.819099999999999</c:v>
                </c:pt>
                <c:pt idx="11636">
                  <c:v>48.819099999999999</c:v>
                </c:pt>
                <c:pt idx="11637">
                  <c:v>48.819099999999999</c:v>
                </c:pt>
                <c:pt idx="11638">
                  <c:v>48.819099999999999</c:v>
                </c:pt>
                <c:pt idx="11639">
                  <c:v>48.819099999999999</c:v>
                </c:pt>
                <c:pt idx="11640">
                  <c:v>48.819099999999999</c:v>
                </c:pt>
                <c:pt idx="11641">
                  <c:v>48.819099999999999</c:v>
                </c:pt>
                <c:pt idx="11642">
                  <c:v>48.819099999999999</c:v>
                </c:pt>
                <c:pt idx="11643">
                  <c:v>48.819099999999999</c:v>
                </c:pt>
                <c:pt idx="11644">
                  <c:v>48.819099999999999</c:v>
                </c:pt>
                <c:pt idx="11645">
                  <c:v>48.819099999999999</c:v>
                </c:pt>
                <c:pt idx="11646">
                  <c:v>48.819099999999999</c:v>
                </c:pt>
                <c:pt idx="11647">
                  <c:v>48.819099999999999</c:v>
                </c:pt>
                <c:pt idx="11648">
                  <c:v>48.819099999999999</c:v>
                </c:pt>
                <c:pt idx="11649">
                  <c:v>48.819099999999999</c:v>
                </c:pt>
                <c:pt idx="11650">
                  <c:v>48.819099999999999</c:v>
                </c:pt>
                <c:pt idx="11651">
                  <c:v>48.819099999999999</c:v>
                </c:pt>
                <c:pt idx="11652">
                  <c:v>48.819099999999999</c:v>
                </c:pt>
                <c:pt idx="11653">
                  <c:v>48.819099999999999</c:v>
                </c:pt>
                <c:pt idx="11654">
                  <c:v>48.819099999999999</c:v>
                </c:pt>
                <c:pt idx="11655">
                  <c:v>48.819099999999999</c:v>
                </c:pt>
                <c:pt idx="11656">
                  <c:v>48.819099999999999</c:v>
                </c:pt>
                <c:pt idx="11657">
                  <c:v>48.819099999999999</c:v>
                </c:pt>
                <c:pt idx="11658">
                  <c:v>48.819099999999999</c:v>
                </c:pt>
                <c:pt idx="11659">
                  <c:v>48.819099999999999</c:v>
                </c:pt>
                <c:pt idx="11660">
                  <c:v>48.819099999999999</c:v>
                </c:pt>
                <c:pt idx="11661">
                  <c:v>48.819099999999999</c:v>
                </c:pt>
                <c:pt idx="11662">
                  <c:v>48.819099999999999</c:v>
                </c:pt>
                <c:pt idx="11663">
                  <c:v>48.819099999999999</c:v>
                </c:pt>
                <c:pt idx="11664">
                  <c:v>48.819099999999999</c:v>
                </c:pt>
                <c:pt idx="11665">
                  <c:v>48.819099999999999</c:v>
                </c:pt>
                <c:pt idx="11666">
                  <c:v>48.819099999999999</c:v>
                </c:pt>
                <c:pt idx="11667">
                  <c:v>48.819099999999999</c:v>
                </c:pt>
                <c:pt idx="11668">
                  <c:v>48.819099999999999</c:v>
                </c:pt>
                <c:pt idx="11669">
                  <c:v>48.819099999999999</c:v>
                </c:pt>
                <c:pt idx="11670">
                  <c:v>48.819099999999999</c:v>
                </c:pt>
                <c:pt idx="11671">
                  <c:v>48.819099999999999</c:v>
                </c:pt>
                <c:pt idx="11672">
                  <c:v>48.819099999999999</c:v>
                </c:pt>
                <c:pt idx="11673">
                  <c:v>48.819099999999999</c:v>
                </c:pt>
                <c:pt idx="11674">
                  <c:v>48.819099999999999</c:v>
                </c:pt>
                <c:pt idx="11675">
                  <c:v>48.819099999999999</c:v>
                </c:pt>
                <c:pt idx="11676">
                  <c:v>48.819099999999999</c:v>
                </c:pt>
                <c:pt idx="11677">
                  <c:v>48.819099999999999</c:v>
                </c:pt>
                <c:pt idx="11678">
                  <c:v>48.819099999999999</c:v>
                </c:pt>
                <c:pt idx="11679">
                  <c:v>48.819099999999999</c:v>
                </c:pt>
                <c:pt idx="11680">
                  <c:v>48.819099999999999</c:v>
                </c:pt>
                <c:pt idx="11681">
                  <c:v>48.819099999999999</c:v>
                </c:pt>
                <c:pt idx="11682">
                  <c:v>48.819099999999999</c:v>
                </c:pt>
                <c:pt idx="11683">
                  <c:v>48.819099999999999</c:v>
                </c:pt>
                <c:pt idx="11684">
                  <c:v>48.819099999999999</c:v>
                </c:pt>
                <c:pt idx="11685">
                  <c:v>48.819099999999999</c:v>
                </c:pt>
                <c:pt idx="11686">
                  <c:v>48.819099999999999</c:v>
                </c:pt>
                <c:pt idx="11687">
                  <c:v>48.819099999999999</c:v>
                </c:pt>
                <c:pt idx="11688">
                  <c:v>48.819099999999999</c:v>
                </c:pt>
                <c:pt idx="11689">
                  <c:v>48.819099999999999</c:v>
                </c:pt>
                <c:pt idx="11690">
                  <c:v>48.819099999999999</c:v>
                </c:pt>
                <c:pt idx="11691">
                  <c:v>48.819099999999999</c:v>
                </c:pt>
                <c:pt idx="11692">
                  <c:v>48.819099999999999</c:v>
                </c:pt>
                <c:pt idx="11693">
                  <c:v>48.819099999999999</c:v>
                </c:pt>
                <c:pt idx="11694">
                  <c:v>48.819099999999999</c:v>
                </c:pt>
                <c:pt idx="11695">
                  <c:v>48.819099999999999</c:v>
                </c:pt>
                <c:pt idx="11696">
                  <c:v>48.819099999999999</c:v>
                </c:pt>
                <c:pt idx="11697">
                  <c:v>48.819099999999999</c:v>
                </c:pt>
                <c:pt idx="11698">
                  <c:v>48.819099999999999</c:v>
                </c:pt>
                <c:pt idx="11699">
                  <c:v>48.819099999999999</c:v>
                </c:pt>
                <c:pt idx="11700">
                  <c:v>48.819099999999999</c:v>
                </c:pt>
                <c:pt idx="11701">
                  <c:v>48.819099999999999</c:v>
                </c:pt>
                <c:pt idx="11702">
                  <c:v>48.819099999999999</c:v>
                </c:pt>
                <c:pt idx="11703">
                  <c:v>48.819099999999999</c:v>
                </c:pt>
                <c:pt idx="11704">
                  <c:v>48.819099999999999</c:v>
                </c:pt>
                <c:pt idx="11705">
                  <c:v>48.819099999999999</c:v>
                </c:pt>
                <c:pt idx="11706">
                  <c:v>48.819099999999999</c:v>
                </c:pt>
                <c:pt idx="11707">
                  <c:v>49.084400000000002</c:v>
                </c:pt>
                <c:pt idx="11708">
                  <c:v>49.084400000000002</c:v>
                </c:pt>
                <c:pt idx="11709">
                  <c:v>49.084400000000002</c:v>
                </c:pt>
                <c:pt idx="11710">
                  <c:v>49.084400000000002</c:v>
                </c:pt>
                <c:pt idx="11711">
                  <c:v>49.084400000000002</c:v>
                </c:pt>
                <c:pt idx="11712">
                  <c:v>49.084400000000002</c:v>
                </c:pt>
                <c:pt idx="11713">
                  <c:v>49.084400000000002</c:v>
                </c:pt>
                <c:pt idx="11714">
                  <c:v>49.084400000000002</c:v>
                </c:pt>
                <c:pt idx="11715">
                  <c:v>49.084400000000002</c:v>
                </c:pt>
                <c:pt idx="11716">
                  <c:v>49.084400000000002</c:v>
                </c:pt>
                <c:pt idx="11717">
                  <c:v>49.084400000000002</c:v>
                </c:pt>
                <c:pt idx="11718">
                  <c:v>49.084400000000002</c:v>
                </c:pt>
                <c:pt idx="11719">
                  <c:v>49.084400000000002</c:v>
                </c:pt>
                <c:pt idx="11720">
                  <c:v>49.084400000000002</c:v>
                </c:pt>
                <c:pt idx="11721">
                  <c:v>49.084400000000002</c:v>
                </c:pt>
                <c:pt idx="11722">
                  <c:v>49.084400000000002</c:v>
                </c:pt>
                <c:pt idx="11723">
                  <c:v>49.084400000000002</c:v>
                </c:pt>
                <c:pt idx="11724">
                  <c:v>49.084400000000002</c:v>
                </c:pt>
                <c:pt idx="11725">
                  <c:v>49.084400000000002</c:v>
                </c:pt>
                <c:pt idx="11726">
                  <c:v>49.084400000000002</c:v>
                </c:pt>
                <c:pt idx="11727">
                  <c:v>49.084400000000002</c:v>
                </c:pt>
                <c:pt idx="11728">
                  <c:v>49.084400000000002</c:v>
                </c:pt>
                <c:pt idx="11729">
                  <c:v>49.084400000000002</c:v>
                </c:pt>
                <c:pt idx="11730">
                  <c:v>49.084400000000002</c:v>
                </c:pt>
                <c:pt idx="11731">
                  <c:v>49.084400000000002</c:v>
                </c:pt>
                <c:pt idx="11732">
                  <c:v>49.084400000000002</c:v>
                </c:pt>
                <c:pt idx="11733">
                  <c:v>49.084400000000002</c:v>
                </c:pt>
                <c:pt idx="11734">
                  <c:v>49.084400000000002</c:v>
                </c:pt>
                <c:pt idx="11735">
                  <c:v>49.084400000000002</c:v>
                </c:pt>
                <c:pt idx="11736">
                  <c:v>49.084400000000002</c:v>
                </c:pt>
                <c:pt idx="11737">
                  <c:v>49.084400000000002</c:v>
                </c:pt>
                <c:pt idx="11738">
                  <c:v>49.084400000000002</c:v>
                </c:pt>
                <c:pt idx="11739">
                  <c:v>49.084400000000002</c:v>
                </c:pt>
                <c:pt idx="11740">
                  <c:v>49.084400000000002</c:v>
                </c:pt>
                <c:pt idx="11741">
                  <c:v>49.117599999999996</c:v>
                </c:pt>
                <c:pt idx="11742">
                  <c:v>49.117599999999996</c:v>
                </c:pt>
                <c:pt idx="11743">
                  <c:v>49.117599999999996</c:v>
                </c:pt>
                <c:pt idx="11744">
                  <c:v>49.117599999999996</c:v>
                </c:pt>
                <c:pt idx="11745">
                  <c:v>49.117599999999996</c:v>
                </c:pt>
                <c:pt idx="11746">
                  <c:v>49.117599999999996</c:v>
                </c:pt>
                <c:pt idx="11747">
                  <c:v>49.117599999999996</c:v>
                </c:pt>
                <c:pt idx="11748">
                  <c:v>49.117599999999996</c:v>
                </c:pt>
                <c:pt idx="11749">
                  <c:v>49.117599999999996</c:v>
                </c:pt>
                <c:pt idx="11750">
                  <c:v>49.117599999999996</c:v>
                </c:pt>
                <c:pt idx="11751">
                  <c:v>49.117599999999996</c:v>
                </c:pt>
                <c:pt idx="11752">
                  <c:v>49.117599999999996</c:v>
                </c:pt>
                <c:pt idx="11753">
                  <c:v>49.117599999999996</c:v>
                </c:pt>
                <c:pt idx="11754">
                  <c:v>49.117599999999996</c:v>
                </c:pt>
                <c:pt idx="11755">
                  <c:v>49.117599999999996</c:v>
                </c:pt>
                <c:pt idx="11756">
                  <c:v>49.117599999999996</c:v>
                </c:pt>
                <c:pt idx="11757">
                  <c:v>49.117599999999996</c:v>
                </c:pt>
                <c:pt idx="11758">
                  <c:v>49.117599999999996</c:v>
                </c:pt>
                <c:pt idx="11759">
                  <c:v>49.117599999999996</c:v>
                </c:pt>
                <c:pt idx="11760">
                  <c:v>49.177500000000002</c:v>
                </c:pt>
                <c:pt idx="11761">
                  <c:v>49.177500000000002</c:v>
                </c:pt>
                <c:pt idx="11762">
                  <c:v>49.177500000000002</c:v>
                </c:pt>
                <c:pt idx="11763">
                  <c:v>49.177500000000002</c:v>
                </c:pt>
                <c:pt idx="11764">
                  <c:v>49.177500000000002</c:v>
                </c:pt>
                <c:pt idx="11765">
                  <c:v>49.177500000000002</c:v>
                </c:pt>
                <c:pt idx="11766">
                  <c:v>49.177500000000002</c:v>
                </c:pt>
                <c:pt idx="11767">
                  <c:v>49.177500000000002</c:v>
                </c:pt>
                <c:pt idx="11768">
                  <c:v>49.177500000000002</c:v>
                </c:pt>
                <c:pt idx="11769">
                  <c:v>49.177500000000002</c:v>
                </c:pt>
                <c:pt idx="11770">
                  <c:v>49.177500000000002</c:v>
                </c:pt>
                <c:pt idx="11771">
                  <c:v>49.177500000000002</c:v>
                </c:pt>
                <c:pt idx="11772">
                  <c:v>49.177500000000002</c:v>
                </c:pt>
                <c:pt idx="11773">
                  <c:v>49.177500000000002</c:v>
                </c:pt>
                <c:pt idx="11774">
                  <c:v>49.177500000000002</c:v>
                </c:pt>
                <c:pt idx="11775">
                  <c:v>49.177500000000002</c:v>
                </c:pt>
                <c:pt idx="11776">
                  <c:v>49.177500000000002</c:v>
                </c:pt>
                <c:pt idx="11777">
                  <c:v>49.177500000000002</c:v>
                </c:pt>
                <c:pt idx="11778">
                  <c:v>49.177500000000002</c:v>
                </c:pt>
                <c:pt idx="11779">
                  <c:v>49.177500000000002</c:v>
                </c:pt>
                <c:pt idx="11780">
                  <c:v>49.177500000000002</c:v>
                </c:pt>
                <c:pt idx="11781">
                  <c:v>49.177500000000002</c:v>
                </c:pt>
                <c:pt idx="11782">
                  <c:v>49.177500000000002</c:v>
                </c:pt>
                <c:pt idx="11783">
                  <c:v>49.177500000000002</c:v>
                </c:pt>
                <c:pt idx="11784">
                  <c:v>49.177500000000002</c:v>
                </c:pt>
                <c:pt idx="11785">
                  <c:v>49.177500000000002</c:v>
                </c:pt>
                <c:pt idx="11786">
                  <c:v>49.177500000000002</c:v>
                </c:pt>
                <c:pt idx="11787">
                  <c:v>49.177500000000002</c:v>
                </c:pt>
                <c:pt idx="11788">
                  <c:v>49.177500000000002</c:v>
                </c:pt>
                <c:pt idx="11789">
                  <c:v>49.177500000000002</c:v>
                </c:pt>
                <c:pt idx="11790">
                  <c:v>49.177500000000002</c:v>
                </c:pt>
                <c:pt idx="11791">
                  <c:v>49.177500000000002</c:v>
                </c:pt>
                <c:pt idx="11792">
                  <c:v>49.177500000000002</c:v>
                </c:pt>
                <c:pt idx="11793">
                  <c:v>49.177500000000002</c:v>
                </c:pt>
                <c:pt idx="11794">
                  <c:v>49.177500000000002</c:v>
                </c:pt>
                <c:pt idx="11795">
                  <c:v>49.177500000000002</c:v>
                </c:pt>
                <c:pt idx="11796">
                  <c:v>49.177500000000002</c:v>
                </c:pt>
                <c:pt idx="11797">
                  <c:v>49.177500000000002</c:v>
                </c:pt>
                <c:pt idx="11798">
                  <c:v>49.177500000000002</c:v>
                </c:pt>
                <c:pt idx="11799">
                  <c:v>49.177500000000002</c:v>
                </c:pt>
                <c:pt idx="11800">
                  <c:v>49.177500000000002</c:v>
                </c:pt>
                <c:pt idx="11801">
                  <c:v>49.177500000000002</c:v>
                </c:pt>
                <c:pt idx="11802">
                  <c:v>49.177500000000002</c:v>
                </c:pt>
                <c:pt idx="11803">
                  <c:v>49.177500000000002</c:v>
                </c:pt>
                <c:pt idx="11804">
                  <c:v>49.177500000000002</c:v>
                </c:pt>
                <c:pt idx="11805">
                  <c:v>49.177500000000002</c:v>
                </c:pt>
                <c:pt idx="11806">
                  <c:v>49.177500000000002</c:v>
                </c:pt>
                <c:pt idx="11807">
                  <c:v>49.177500000000002</c:v>
                </c:pt>
                <c:pt idx="11808">
                  <c:v>49.177500000000002</c:v>
                </c:pt>
                <c:pt idx="11809">
                  <c:v>49.177500000000002</c:v>
                </c:pt>
                <c:pt idx="11810">
                  <c:v>49.177500000000002</c:v>
                </c:pt>
                <c:pt idx="11811">
                  <c:v>49.177500000000002</c:v>
                </c:pt>
                <c:pt idx="11812">
                  <c:v>49.177500000000002</c:v>
                </c:pt>
                <c:pt idx="11813">
                  <c:v>49.177500000000002</c:v>
                </c:pt>
                <c:pt idx="11814">
                  <c:v>49.177500000000002</c:v>
                </c:pt>
                <c:pt idx="11815">
                  <c:v>49.177500000000002</c:v>
                </c:pt>
                <c:pt idx="11816">
                  <c:v>49.177500000000002</c:v>
                </c:pt>
                <c:pt idx="11817">
                  <c:v>49.177500000000002</c:v>
                </c:pt>
                <c:pt idx="11818">
                  <c:v>49.177500000000002</c:v>
                </c:pt>
                <c:pt idx="11819">
                  <c:v>49.177500000000002</c:v>
                </c:pt>
                <c:pt idx="11820">
                  <c:v>49.177500000000002</c:v>
                </c:pt>
                <c:pt idx="11821">
                  <c:v>49.177500000000002</c:v>
                </c:pt>
                <c:pt idx="11822">
                  <c:v>49.177500000000002</c:v>
                </c:pt>
                <c:pt idx="11823">
                  <c:v>49.177500000000002</c:v>
                </c:pt>
                <c:pt idx="11824">
                  <c:v>49.177500000000002</c:v>
                </c:pt>
                <c:pt idx="11825">
                  <c:v>49.177500000000002</c:v>
                </c:pt>
                <c:pt idx="11826">
                  <c:v>49.177500000000002</c:v>
                </c:pt>
                <c:pt idx="11827">
                  <c:v>49.177500000000002</c:v>
                </c:pt>
                <c:pt idx="11828">
                  <c:v>49.177500000000002</c:v>
                </c:pt>
                <c:pt idx="11829">
                  <c:v>49.177500000000002</c:v>
                </c:pt>
                <c:pt idx="11830">
                  <c:v>49.177500000000002</c:v>
                </c:pt>
                <c:pt idx="11831">
                  <c:v>49.177500000000002</c:v>
                </c:pt>
                <c:pt idx="11832">
                  <c:v>49.177500000000002</c:v>
                </c:pt>
                <c:pt idx="11833">
                  <c:v>49.177500000000002</c:v>
                </c:pt>
                <c:pt idx="11834">
                  <c:v>49.177500000000002</c:v>
                </c:pt>
                <c:pt idx="11835">
                  <c:v>49.177500000000002</c:v>
                </c:pt>
                <c:pt idx="11836">
                  <c:v>49.177500000000002</c:v>
                </c:pt>
                <c:pt idx="11837">
                  <c:v>49.177500000000002</c:v>
                </c:pt>
                <c:pt idx="11838">
                  <c:v>49.177500000000002</c:v>
                </c:pt>
                <c:pt idx="11839">
                  <c:v>49.177500000000002</c:v>
                </c:pt>
                <c:pt idx="11840">
                  <c:v>49.177500000000002</c:v>
                </c:pt>
                <c:pt idx="11841">
                  <c:v>49.177500000000002</c:v>
                </c:pt>
                <c:pt idx="11842">
                  <c:v>49.177500000000002</c:v>
                </c:pt>
                <c:pt idx="11843">
                  <c:v>49.177500000000002</c:v>
                </c:pt>
                <c:pt idx="11844">
                  <c:v>49.177500000000002</c:v>
                </c:pt>
                <c:pt idx="11845">
                  <c:v>49.177500000000002</c:v>
                </c:pt>
                <c:pt idx="11846">
                  <c:v>49.177500000000002</c:v>
                </c:pt>
                <c:pt idx="11847">
                  <c:v>49.177500000000002</c:v>
                </c:pt>
                <c:pt idx="11848">
                  <c:v>49.177500000000002</c:v>
                </c:pt>
                <c:pt idx="11849">
                  <c:v>49.177500000000002</c:v>
                </c:pt>
                <c:pt idx="11850">
                  <c:v>49.177500000000002</c:v>
                </c:pt>
                <c:pt idx="11851">
                  <c:v>49.177500000000002</c:v>
                </c:pt>
                <c:pt idx="11852">
                  <c:v>49.177500000000002</c:v>
                </c:pt>
                <c:pt idx="11853">
                  <c:v>49.177500000000002</c:v>
                </c:pt>
                <c:pt idx="11854">
                  <c:v>49.177500000000002</c:v>
                </c:pt>
                <c:pt idx="11855">
                  <c:v>49.177500000000002</c:v>
                </c:pt>
                <c:pt idx="11856">
                  <c:v>49.177500000000002</c:v>
                </c:pt>
                <c:pt idx="11857">
                  <c:v>49.177500000000002</c:v>
                </c:pt>
                <c:pt idx="11858">
                  <c:v>49.177500000000002</c:v>
                </c:pt>
                <c:pt idx="11859">
                  <c:v>49.177500000000002</c:v>
                </c:pt>
                <c:pt idx="11860">
                  <c:v>49.177500000000002</c:v>
                </c:pt>
                <c:pt idx="11861">
                  <c:v>49.177500000000002</c:v>
                </c:pt>
                <c:pt idx="11862">
                  <c:v>49.177500000000002</c:v>
                </c:pt>
                <c:pt idx="11863">
                  <c:v>49.177500000000002</c:v>
                </c:pt>
                <c:pt idx="11864">
                  <c:v>49.177500000000002</c:v>
                </c:pt>
                <c:pt idx="11865">
                  <c:v>49.177500000000002</c:v>
                </c:pt>
                <c:pt idx="11866">
                  <c:v>49.177500000000002</c:v>
                </c:pt>
                <c:pt idx="11867">
                  <c:v>49.177500000000002</c:v>
                </c:pt>
                <c:pt idx="11868">
                  <c:v>49.177500000000002</c:v>
                </c:pt>
                <c:pt idx="11869">
                  <c:v>49.177500000000002</c:v>
                </c:pt>
                <c:pt idx="11870">
                  <c:v>49.177500000000002</c:v>
                </c:pt>
                <c:pt idx="11871">
                  <c:v>49.177500000000002</c:v>
                </c:pt>
                <c:pt idx="11872">
                  <c:v>49.177500000000002</c:v>
                </c:pt>
                <c:pt idx="11873">
                  <c:v>49.221200000000003</c:v>
                </c:pt>
                <c:pt idx="11874">
                  <c:v>49.221200000000003</c:v>
                </c:pt>
                <c:pt idx="11875">
                  <c:v>49.221200000000003</c:v>
                </c:pt>
                <c:pt idx="11876">
                  <c:v>49.221200000000003</c:v>
                </c:pt>
                <c:pt idx="11877">
                  <c:v>49.221200000000003</c:v>
                </c:pt>
                <c:pt idx="11878">
                  <c:v>49.221200000000003</c:v>
                </c:pt>
                <c:pt idx="11879">
                  <c:v>49.221200000000003</c:v>
                </c:pt>
                <c:pt idx="11880">
                  <c:v>49.221200000000003</c:v>
                </c:pt>
                <c:pt idx="11881">
                  <c:v>49.221200000000003</c:v>
                </c:pt>
                <c:pt idx="11882">
                  <c:v>49.221200000000003</c:v>
                </c:pt>
                <c:pt idx="11883">
                  <c:v>49.221200000000003</c:v>
                </c:pt>
                <c:pt idx="11884">
                  <c:v>49.221200000000003</c:v>
                </c:pt>
                <c:pt idx="11885">
                  <c:v>49.221200000000003</c:v>
                </c:pt>
                <c:pt idx="11886">
                  <c:v>49.221200000000003</c:v>
                </c:pt>
                <c:pt idx="11887">
                  <c:v>49.221200000000003</c:v>
                </c:pt>
                <c:pt idx="11888">
                  <c:v>49.221200000000003</c:v>
                </c:pt>
                <c:pt idx="11889">
                  <c:v>49.221200000000003</c:v>
                </c:pt>
                <c:pt idx="11890">
                  <c:v>49.221200000000003</c:v>
                </c:pt>
                <c:pt idx="11891">
                  <c:v>49.221200000000003</c:v>
                </c:pt>
                <c:pt idx="11892">
                  <c:v>49.221200000000003</c:v>
                </c:pt>
                <c:pt idx="11893">
                  <c:v>49.221200000000003</c:v>
                </c:pt>
                <c:pt idx="11894">
                  <c:v>49.221200000000003</c:v>
                </c:pt>
                <c:pt idx="11895">
                  <c:v>49.221200000000003</c:v>
                </c:pt>
                <c:pt idx="11896">
                  <c:v>49.221200000000003</c:v>
                </c:pt>
                <c:pt idx="11897">
                  <c:v>49.221200000000003</c:v>
                </c:pt>
                <c:pt idx="11898">
                  <c:v>49.221200000000003</c:v>
                </c:pt>
                <c:pt idx="11899">
                  <c:v>49.221200000000003</c:v>
                </c:pt>
                <c:pt idx="11900">
                  <c:v>49.221200000000003</c:v>
                </c:pt>
                <c:pt idx="11901">
                  <c:v>49.221200000000003</c:v>
                </c:pt>
                <c:pt idx="11902">
                  <c:v>49.221200000000003</c:v>
                </c:pt>
                <c:pt idx="11903">
                  <c:v>49.221200000000003</c:v>
                </c:pt>
                <c:pt idx="11904">
                  <c:v>49.221200000000003</c:v>
                </c:pt>
                <c:pt idx="11905">
                  <c:v>49.281600000000005</c:v>
                </c:pt>
                <c:pt idx="11906">
                  <c:v>49.281600000000005</c:v>
                </c:pt>
                <c:pt idx="11907">
                  <c:v>49.281600000000005</c:v>
                </c:pt>
                <c:pt idx="11908">
                  <c:v>49.281600000000005</c:v>
                </c:pt>
                <c:pt idx="11909">
                  <c:v>49.281600000000005</c:v>
                </c:pt>
                <c:pt idx="11910">
                  <c:v>49.281600000000005</c:v>
                </c:pt>
                <c:pt idx="11911">
                  <c:v>49.281600000000005</c:v>
                </c:pt>
                <c:pt idx="11912">
                  <c:v>49.281600000000005</c:v>
                </c:pt>
                <c:pt idx="11913">
                  <c:v>49.379199999999997</c:v>
                </c:pt>
                <c:pt idx="11914">
                  <c:v>49.379199999999997</c:v>
                </c:pt>
                <c:pt idx="11915">
                  <c:v>49.465500000000006</c:v>
                </c:pt>
                <c:pt idx="11916">
                  <c:v>49.465500000000006</c:v>
                </c:pt>
                <c:pt idx="11917">
                  <c:v>49.465500000000006</c:v>
                </c:pt>
                <c:pt idx="11918">
                  <c:v>49.465500000000006</c:v>
                </c:pt>
                <c:pt idx="11919">
                  <c:v>49.465500000000006</c:v>
                </c:pt>
                <c:pt idx="11920">
                  <c:v>49.465500000000006</c:v>
                </c:pt>
                <c:pt idx="11921">
                  <c:v>49.465500000000006</c:v>
                </c:pt>
                <c:pt idx="11922">
                  <c:v>49.465500000000006</c:v>
                </c:pt>
                <c:pt idx="11923">
                  <c:v>49.465500000000006</c:v>
                </c:pt>
                <c:pt idx="11924">
                  <c:v>49.465500000000006</c:v>
                </c:pt>
                <c:pt idx="11925">
                  <c:v>49.465500000000006</c:v>
                </c:pt>
                <c:pt idx="11926">
                  <c:v>49.465500000000006</c:v>
                </c:pt>
                <c:pt idx="11927">
                  <c:v>49.465500000000006</c:v>
                </c:pt>
                <c:pt idx="11928">
                  <c:v>49.465500000000006</c:v>
                </c:pt>
                <c:pt idx="11929">
                  <c:v>49.465500000000006</c:v>
                </c:pt>
                <c:pt idx="11930">
                  <c:v>49.465500000000006</c:v>
                </c:pt>
                <c:pt idx="11931">
                  <c:v>49.465500000000006</c:v>
                </c:pt>
                <c:pt idx="11932">
                  <c:v>49.465500000000006</c:v>
                </c:pt>
                <c:pt idx="11933">
                  <c:v>49.465500000000006</c:v>
                </c:pt>
                <c:pt idx="11934">
                  <c:v>49.465500000000006</c:v>
                </c:pt>
                <c:pt idx="11935">
                  <c:v>49.465500000000006</c:v>
                </c:pt>
                <c:pt idx="11936">
                  <c:v>49.465500000000006</c:v>
                </c:pt>
                <c:pt idx="11937">
                  <c:v>49.465500000000006</c:v>
                </c:pt>
                <c:pt idx="11938">
                  <c:v>49.465500000000006</c:v>
                </c:pt>
                <c:pt idx="11939">
                  <c:v>49.465500000000006</c:v>
                </c:pt>
                <c:pt idx="11940">
                  <c:v>49.465500000000006</c:v>
                </c:pt>
                <c:pt idx="11941">
                  <c:v>49.465500000000006</c:v>
                </c:pt>
                <c:pt idx="11942">
                  <c:v>49.465500000000006</c:v>
                </c:pt>
                <c:pt idx="11943">
                  <c:v>49.465500000000006</c:v>
                </c:pt>
                <c:pt idx="11944">
                  <c:v>49.465500000000006</c:v>
                </c:pt>
                <c:pt idx="11945">
                  <c:v>49.465500000000006</c:v>
                </c:pt>
                <c:pt idx="11946">
                  <c:v>49.465500000000006</c:v>
                </c:pt>
                <c:pt idx="11947">
                  <c:v>49.465500000000006</c:v>
                </c:pt>
                <c:pt idx="11948">
                  <c:v>49.465500000000006</c:v>
                </c:pt>
                <c:pt idx="11949">
                  <c:v>49.465500000000006</c:v>
                </c:pt>
                <c:pt idx="11950">
                  <c:v>49.465500000000006</c:v>
                </c:pt>
                <c:pt idx="11951">
                  <c:v>49.465500000000006</c:v>
                </c:pt>
                <c:pt idx="11952">
                  <c:v>49.465500000000006</c:v>
                </c:pt>
                <c:pt idx="11953">
                  <c:v>49.465500000000006</c:v>
                </c:pt>
                <c:pt idx="11954">
                  <c:v>49.465500000000006</c:v>
                </c:pt>
                <c:pt idx="11955">
                  <c:v>49.465500000000006</c:v>
                </c:pt>
                <c:pt idx="11956">
                  <c:v>49.465500000000006</c:v>
                </c:pt>
                <c:pt idx="11957">
                  <c:v>49.465500000000006</c:v>
                </c:pt>
                <c:pt idx="11958">
                  <c:v>49.465500000000006</c:v>
                </c:pt>
                <c:pt idx="11959">
                  <c:v>49.465500000000006</c:v>
                </c:pt>
                <c:pt idx="11960">
                  <c:v>49.465500000000006</c:v>
                </c:pt>
                <c:pt idx="11961">
                  <c:v>49.465500000000006</c:v>
                </c:pt>
                <c:pt idx="11962">
                  <c:v>49.465500000000006</c:v>
                </c:pt>
                <c:pt idx="11963">
                  <c:v>49.465500000000006</c:v>
                </c:pt>
                <c:pt idx="11964">
                  <c:v>49.465500000000006</c:v>
                </c:pt>
                <c:pt idx="11965">
                  <c:v>49.465500000000006</c:v>
                </c:pt>
                <c:pt idx="11966">
                  <c:v>49.465500000000006</c:v>
                </c:pt>
                <c:pt idx="11967">
                  <c:v>49.465500000000006</c:v>
                </c:pt>
                <c:pt idx="11968">
                  <c:v>49.465500000000006</c:v>
                </c:pt>
                <c:pt idx="11969">
                  <c:v>49.465500000000006</c:v>
                </c:pt>
                <c:pt idx="11970">
                  <c:v>49.465500000000006</c:v>
                </c:pt>
                <c:pt idx="11971">
                  <c:v>49.465500000000006</c:v>
                </c:pt>
                <c:pt idx="11972">
                  <c:v>49.465500000000006</c:v>
                </c:pt>
                <c:pt idx="11973">
                  <c:v>49.465500000000006</c:v>
                </c:pt>
                <c:pt idx="11974">
                  <c:v>49.465500000000006</c:v>
                </c:pt>
                <c:pt idx="11975">
                  <c:v>49.465500000000006</c:v>
                </c:pt>
                <c:pt idx="11976">
                  <c:v>49.465500000000006</c:v>
                </c:pt>
                <c:pt idx="11977">
                  <c:v>49.465500000000006</c:v>
                </c:pt>
                <c:pt idx="11978">
                  <c:v>49.465500000000006</c:v>
                </c:pt>
                <c:pt idx="11979">
                  <c:v>49.465500000000006</c:v>
                </c:pt>
                <c:pt idx="11980">
                  <c:v>49.465500000000006</c:v>
                </c:pt>
                <c:pt idx="11981">
                  <c:v>49.465500000000006</c:v>
                </c:pt>
                <c:pt idx="11982">
                  <c:v>49.465500000000006</c:v>
                </c:pt>
                <c:pt idx="11983">
                  <c:v>49.465500000000006</c:v>
                </c:pt>
                <c:pt idx="11984">
                  <c:v>49.465500000000006</c:v>
                </c:pt>
                <c:pt idx="11985">
                  <c:v>49.465500000000006</c:v>
                </c:pt>
                <c:pt idx="11986">
                  <c:v>49.465500000000006</c:v>
                </c:pt>
                <c:pt idx="11987">
                  <c:v>49.562899999999999</c:v>
                </c:pt>
                <c:pt idx="11988">
                  <c:v>49.562899999999999</c:v>
                </c:pt>
                <c:pt idx="11989">
                  <c:v>49.562899999999999</c:v>
                </c:pt>
                <c:pt idx="11990">
                  <c:v>49.562899999999999</c:v>
                </c:pt>
                <c:pt idx="11991">
                  <c:v>49.562899999999999</c:v>
                </c:pt>
                <c:pt idx="11992">
                  <c:v>49.562899999999999</c:v>
                </c:pt>
                <c:pt idx="11993">
                  <c:v>49.562899999999999</c:v>
                </c:pt>
                <c:pt idx="11994">
                  <c:v>49.562899999999999</c:v>
                </c:pt>
                <c:pt idx="11995">
                  <c:v>49.562899999999999</c:v>
                </c:pt>
                <c:pt idx="11996">
                  <c:v>49.562899999999999</c:v>
                </c:pt>
                <c:pt idx="11997">
                  <c:v>49.562899999999999</c:v>
                </c:pt>
                <c:pt idx="11998">
                  <c:v>49.562899999999999</c:v>
                </c:pt>
                <c:pt idx="11999">
                  <c:v>49.562899999999999</c:v>
                </c:pt>
                <c:pt idx="12000">
                  <c:v>49.562899999999999</c:v>
                </c:pt>
                <c:pt idx="12001">
                  <c:v>49.562899999999999</c:v>
                </c:pt>
                <c:pt idx="12002">
                  <c:v>49.562899999999999</c:v>
                </c:pt>
                <c:pt idx="12003">
                  <c:v>49.562899999999999</c:v>
                </c:pt>
                <c:pt idx="12004">
                  <c:v>49.562899999999999</c:v>
                </c:pt>
                <c:pt idx="12005">
                  <c:v>49.562899999999999</c:v>
                </c:pt>
                <c:pt idx="12006">
                  <c:v>49.562899999999999</c:v>
                </c:pt>
                <c:pt idx="12007">
                  <c:v>49.562899999999999</c:v>
                </c:pt>
                <c:pt idx="12008">
                  <c:v>49.562899999999999</c:v>
                </c:pt>
                <c:pt idx="12009">
                  <c:v>49.562899999999999</c:v>
                </c:pt>
                <c:pt idx="12010">
                  <c:v>49.562899999999999</c:v>
                </c:pt>
                <c:pt idx="12011">
                  <c:v>49.562899999999999</c:v>
                </c:pt>
                <c:pt idx="12012">
                  <c:v>49.562899999999999</c:v>
                </c:pt>
                <c:pt idx="12013">
                  <c:v>49.562899999999999</c:v>
                </c:pt>
                <c:pt idx="12014">
                  <c:v>49.562899999999999</c:v>
                </c:pt>
                <c:pt idx="12015">
                  <c:v>49.562899999999999</c:v>
                </c:pt>
                <c:pt idx="12016">
                  <c:v>49.562899999999999</c:v>
                </c:pt>
                <c:pt idx="12017">
                  <c:v>49.562899999999999</c:v>
                </c:pt>
                <c:pt idx="12018">
                  <c:v>49.562899999999999</c:v>
                </c:pt>
                <c:pt idx="12019">
                  <c:v>49.562899999999999</c:v>
                </c:pt>
                <c:pt idx="12020">
                  <c:v>49.562899999999999</c:v>
                </c:pt>
                <c:pt idx="12021">
                  <c:v>49.562899999999999</c:v>
                </c:pt>
                <c:pt idx="12022">
                  <c:v>49.562899999999999</c:v>
                </c:pt>
                <c:pt idx="12023">
                  <c:v>49.562899999999999</c:v>
                </c:pt>
                <c:pt idx="12024">
                  <c:v>49.562899999999999</c:v>
                </c:pt>
                <c:pt idx="12025">
                  <c:v>49.562899999999999</c:v>
                </c:pt>
                <c:pt idx="12026">
                  <c:v>49.562899999999999</c:v>
                </c:pt>
                <c:pt idx="12027">
                  <c:v>49.562899999999999</c:v>
                </c:pt>
                <c:pt idx="12028">
                  <c:v>49.562899999999999</c:v>
                </c:pt>
                <c:pt idx="12029">
                  <c:v>49.562899999999999</c:v>
                </c:pt>
                <c:pt idx="12030">
                  <c:v>49.562899999999999</c:v>
                </c:pt>
                <c:pt idx="12031">
                  <c:v>49.562899999999999</c:v>
                </c:pt>
                <c:pt idx="12032">
                  <c:v>49.562899999999999</c:v>
                </c:pt>
                <c:pt idx="12033">
                  <c:v>49.562899999999999</c:v>
                </c:pt>
                <c:pt idx="12034">
                  <c:v>49.562899999999999</c:v>
                </c:pt>
                <c:pt idx="12035">
                  <c:v>49.562899999999999</c:v>
                </c:pt>
                <c:pt idx="12036">
                  <c:v>49.562899999999999</c:v>
                </c:pt>
                <c:pt idx="12037">
                  <c:v>49.562899999999999</c:v>
                </c:pt>
                <c:pt idx="12038">
                  <c:v>49.562899999999999</c:v>
                </c:pt>
                <c:pt idx="12039">
                  <c:v>49.562899999999999</c:v>
                </c:pt>
                <c:pt idx="12040">
                  <c:v>49.562899999999999</c:v>
                </c:pt>
                <c:pt idx="12041">
                  <c:v>49.562899999999999</c:v>
                </c:pt>
                <c:pt idx="12042">
                  <c:v>49.562899999999999</c:v>
                </c:pt>
                <c:pt idx="12043">
                  <c:v>49.562899999999999</c:v>
                </c:pt>
                <c:pt idx="12044">
                  <c:v>49.562899999999999</c:v>
                </c:pt>
                <c:pt idx="12045">
                  <c:v>49.562899999999999</c:v>
                </c:pt>
                <c:pt idx="12046">
                  <c:v>49.562899999999999</c:v>
                </c:pt>
                <c:pt idx="12047">
                  <c:v>49.562899999999999</c:v>
                </c:pt>
                <c:pt idx="12048">
                  <c:v>49.562899999999999</c:v>
                </c:pt>
                <c:pt idx="12049">
                  <c:v>49.562899999999999</c:v>
                </c:pt>
                <c:pt idx="12050">
                  <c:v>49.562899999999999</c:v>
                </c:pt>
                <c:pt idx="12051">
                  <c:v>49.562899999999999</c:v>
                </c:pt>
                <c:pt idx="12052">
                  <c:v>49.562899999999999</c:v>
                </c:pt>
                <c:pt idx="12053">
                  <c:v>49.562899999999999</c:v>
                </c:pt>
                <c:pt idx="12054">
                  <c:v>49.562899999999999</c:v>
                </c:pt>
                <c:pt idx="12055">
                  <c:v>49.562899999999999</c:v>
                </c:pt>
                <c:pt idx="12056">
                  <c:v>49.562899999999999</c:v>
                </c:pt>
                <c:pt idx="12057">
                  <c:v>49.562899999999999</c:v>
                </c:pt>
                <c:pt idx="12058">
                  <c:v>49.562899999999999</c:v>
                </c:pt>
                <c:pt idx="12059">
                  <c:v>49.562899999999999</c:v>
                </c:pt>
                <c:pt idx="12060">
                  <c:v>49.562899999999999</c:v>
                </c:pt>
                <c:pt idx="12061">
                  <c:v>49.562899999999999</c:v>
                </c:pt>
                <c:pt idx="12062">
                  <c:v>49.562899999999999</c:v>
                </c:pt>
                <c:pt idx="12063">
                  <c:v>49.562899999999999</c:v>
                </c:pt>
                <c:pt idx="12064">
                  <c:v>49.562899999999999</c:v>
                </c:pt>
                <c:pt idx="12065">
                  <c:v>49.562899999999999</c:v>
                </c:pt>
                <c:pt idx="12066">
                  <c:v>49.562899999999999</c:v>
                </c:pt>
                <c:pt idx="12067">
                  <c:v>49.562899999999999</c:v>
                </c:pt>
                <c:pt idx="12068">
                  <c:v>49.562899999999999</c:v>
                </c:pt>
                <c:pt idx="12069">
                  <c:v>49.562899999999999</c:v>
                </c:pt>
                <c:pt idx="12070">
                  <c:v>49.562899999999999</c:v>
                </c:pt>
                <c:pt idx="12071">
                  <c:v>49.562899999999999</c:v>
                </c:pt>
                <c:pt idx="12072">
                  <c:v>49.562899999999999</c:v>
                </c:pt>
                <c:pt idx="12073">
                  <c:v>49.562899999999999</c:v>
                </c:pt>
                <c:pt idx="12074">
                  <c:v>49.562899999999999</c:v>
                </c:pt>
                <c:pt idx="12075">
                  <c:v>49.562899999999999</c:v>
                </c:pt>
                <c:pt idx="12076">
                  <c:v>49.562899999999999</c:v>
                </c:pt>
                <c:pt idx="12077">
                  <c:v>49.562899999999999</c:v>
                </c:pt>
                <c:pt idx="12078">
                  <c:v>49.562899999999999</c:v>
                </c:pt>
                <c:pt idx="12079">
                  <c:v>49.562899999999999</c:v>
                </c:pt>
                <c:pt idx="12080">
                  <c:v>49.562899999999999</c:v>
                </c:pt>
                <c:pt idx="12081">
                  <c:v>49.562899999999999</c:v>
                </c:pt>
                <c:pt idx="12082">
                  <c:v>49.562899999999999</c:v>
                </c:pt>
                <c:pt idx="12083">
                  <c:v>49.562899999999999</c:v>
                </c:pt>
                <c:pt idx="12084">
                  <c:v>49.562899999999999</c:v>
                </c:pt>
                <c:pt idx="12085">
                  <c:v>49.562899999999999</c:v>
                </c:pt>
                <c:pt idx="12086">
                  <c:v>49.562899999999999</c:v>
                </c:pt>
                <c:pt idx="12087">
                  <c:v>49.562899999999999</c:v>
                </c:pt>
                <c:pt idx="12088">
                  <c:v>49.562899999999999</c:v>
                </c:pt>
                <c:pt idx="12089">
                  <c:v>49.562899999999999</c:v>
                </c:pt>
                <c:pt idx="12090">
                  <c:v>49.562899999999999</c:v>
                </c:pt>
                <c:pt idx="12091">
                  <c:v>49.562899999999999</c:v>
                </c:pt>
                <c:pt idx="12092">
                  <c:v>49.562899999999999</c:v>
                </c:pt>
                <c:pt idx="12093">
                  <c:v>49.562899999999999</c:v>
                </c:pt>
                <c:pt idx="12094">
                  <c:v>49.562899999999999</c:v>
                </c:pt>
                <c:pt idx="12095">
                  <c:v>49.562899999999999</c:v>
                </c:pt>
                <c:pt idx="12096">
                  <c:v>49.562899999999999</c:v>
                </c:pt>
                <c:pt idx="12097">
                  <c:v>49.562899999999999</c:v>
                </c:pt>
                <c:pt idx="12098">
                  <c:v>49.562899999999999</c:v>
                </c:pt>
                <c:pt idx="12099">
                  <c:v>49.562899999999999</c:v>
                </c:pt>
                <c:pt idx="12100">
                  <c:v>49.562899999999999</c:v>
                </c:pt>
                <c:pt idx="12101">
                  <c:v>49.562899999999999</c:v>
                </c:pt>
                <c:pt idx="12102">
                  <c:v>49.562899999999999</c:v>
                </c:pt>
                <c:pt idx="12103">
                  <c:v>49.562899999999999</c:v>
                </c:pt>
                <c:pt idx="12104">
                  <c:v>49.562899999999999</c:v>
                </c:pt>
                <c:pt idx="12105">
                  <c:v>49.562899999999999</c:v>
                </c:pt>
                <c:pt idx="12106">
                  <c:v>49.562899999999999</c:v>
                </c:pt>
                <c:pt idx="12107">
                  <c:v>49.562899999999999</c:v>
                </c:pt>
                <c:pt idx="12108">
                  <c:v>49.562899999999999</c:v>
                </c:pt>
                <c:pt idx="12109">
                  <c:v>49.644800000000004</c:v>
                </c:pt>
                <c:pt idx="12110">
                  <c:v>49.644800000000004</c:v>
                </c:pt>
                <c:pt idx="12111">
                  <c:v>49.644800000000004</c:v>
                </c:pt>
                <c:pt idx="12112">
                  <c:v>49.644800000000004</c:v>
                </c:pt>
                <c:pt idx="12113">
                  <c:v>49.644800000000004</c:v>
                </c:pt>
                <c:pt idx="12114">
                  <c:v>49.644800000000004</c:v>
                </c:pt>
                <c:pt idx="12115">
                  <c:v>49.644800000000004</c:v>
                </c:pt>
                <c:pt idx="12116">
                  <c:v>49.644800000000004</c:v>
                </c:pt>
                <c:pt idx="12117">
                  <c:v>49.644800000000004</c:v>
                </c:pt>
                <c:pt idx="12118">
                  <c:v>49.644800000000004</c:v>
                </c:pt>
                <c:pt idx="12119">
                  <c:v>49.644800000000004</c:v>
                </c:pt>
                <c:pt idx="12120">
                  <c:v>49.644800000000004</c:v>
                </c:pt>
                <c:pt idx="12121">
                  <c:v>49.644800000000004</c:v>
                </c:pt>
                <c:pt idx="12122">
                  <c:v>49.644800000000004</c:v>
                </c:pt>
                <c:pt idx="12123">
                  <c:v>49.644800000000004</c:v>
                </c:pt>
                <c:pt idx="12124">
                  <c:v>49.644800000000004</c:v>
                </c:pt>
                <c:pt idx="12125">
                  <c:v>49.644800000000004</c:v>
                </c:pt>
                <c:pt idx="12126">
                  <c:v>49.644800000000004</c:v>
                </c:pt>
                <c:pt idx="12127">
                  <c:v>49.644800000000004</c:v>
                </c:pt>
                <c:pt idx="12128">
                  <c:v>49.824300000000001</c:v>
                </c:pt>
                <c:pt idx="12129">
                  <c:v>49.824300000000001</c:v>
                </c:pt>
                <c:pt idx="12130">
                  <c:v>49.824300000000001</c:v>
                </c:pt>
                <c:pt idx="12131">
                  <c:v>49.824300000000001</c:v>
                </c:pt>
                <c:pt idx="12132">
                  <c:v>49.824300000000001</c:v>
                </c:pt>
                <c:pt idx="12133">
                  <c:v>49.824300000000001</c:v>
                </c:pt>
                <c:pt idx="12134">
                  <c:v>49.824300000000001</c:v>
                </c:pt>
                <c:pt idx="12135">
                  <c:v>49.824300000000001</c:v>
                </c:pt>
                <c:pt idx="12136">
                  <c:v>49.824300000000001</c:v>
                </c:pt>
                <c:pt idx="12137">
                  <c:v>49.824300000000001</c:v>
                </c:pt>
                <c:pt idx="12138">
                  <c:v>49.824300000000001</c:v>
                </c:pt>
                <c:pt idx="12139">
                  <c:v>49.824300000000001</c:v>
                </c:pt>
                <c:pt idx="12140">
                  <c:v>49.824300000000001</c:v>
                </c:pt>
                <c:pt idx="12141">
                  <c:v>49.824300000000001</c:v>
                </c:pt>
                <c:pt idx="12142">
                  <c:v>49.824300000000001</c:v>
                </c:pt>
                <c:pt idx="12143">
                  <c:v>49.824300000000001</c:v>
                </c:pt>
                <c:pt idx="12144">
                  <c:v>49.824300000000001</c:v>
                </c:pt>
                <c:pt idx="12145">
                  <c:v>49.824300000000001</c:v>
                </c:pt>
                <c:pt idx="12146">
                  <c:v>49.824300000000001</c:v>
                </c:pt>
                <c:pt idx="12147">
                  <c:v>49.824300000000001</c:v>
                </c:pt>
                <c:pt idx="12148">
                  <c:v>49.824300000000001</c:v>
                </c:pt>
                <c:pt idx="12149">
                  <c:v>49.824300000000001</c:v>
                </c:pt>
                <c:pt idx="12150">
                  <c:v>49.824300000000001</c:v>
                </c:pt>
                <c:pt idx="12151">
                  <c:v>49.824300000000001</c:v>
                </c:pt>
                <c:pt idx="12152">
                  <c:v>49.824300000000001</c:v>
                </c:pt>
                <c:pt idx="12153">
                  <c:v>49.824300000000001</c:v>
                </c:pt>
                <c:pt idx="12154">
                  <c:v>49.824300000000001</c:v>
                </c:pt>
                <c:pt idx="12155">
                  <c:v>49.824300000000001</c:v>
                </c:pt>
                <c:pt idx="12156">
                  <c:v>49.824300000000001</c:v>
                </c:pt>
                <c:pt idx="12157">
                  <c:v>49.824300000000001</c:v>
                </c:pt>
                <c:pt idx="12158">
                  <c:v>49.824300000000001</c:v>
                </c:pt>
                <c:pt idx="12159">
                  <c:v>49.824300000000001</c:v>
                </c:pt>
                <c:pt idx="12160">
                  <c:v>49.824300000000001</c:v>
                </c:pt>
                <c:pt idx="12161">
                  <c:v>49.824300000000001</c:v>
                </c:pt>
                <c:pt idx="12162">
                  <c:v>49.824300000000001</c:v>
                </c:pt>
                <c:pt idx="12163">
                  <c:v>49.824300000000001</c:v>
                </c:pt>
                <c:pt idx="12164">
                  <c:v>49.824300000000001</c:v>
                </c:pt>
                <c:pt idx="12165">
                  <c:v>49.824300000000001</c:v>
                </c:pt>
                <c:pt idx="12166">
                  <c:v>49.824300000000001</c:v>
                </c:pt>
                <c:pt idx="12167">
                  <c:v>49.916000000000004</c:v>
                </c:pt>
                <c:pt idx="12168">
                  <c:v>49.916000000000004</c:v>
                </c:pt>
                <c:pt idx="12169">
                  <c:v>49.916000000000004</c:v>
                </c:pt>
                <c:pt idx="12170">
                  <c:v>49.916000000000004</c:v>
                </c:pt>
                <c:pt idx="12171">
                  <c:v>49.916000000000004</c:v>
                </c:pt>
                <c:pt idx="12172">
                  <c:v>49.916000000000004</c:v>
                </c:pt>
                <c:pt idx="12173">
                  <c:v>49.916000000000004</c:v>
                </c:pt>
                <c:pt idx="12174">
                  <c:v>49.916000000000004</c:v>
                </c:pt>
                <c:pt idx="12175">
                  <c:v>49.916000000000004</c:v>
                </c:pt>
                <c:pt idx="12176">
                  <c:v>49.916000000000004</c:v>
                </c:pt>
                <c:pt idx="12177">
                  <c:v>49.916000000000004</c:v>
                </c:pt>
                <c:pt idx="12178">
                  <c:v>49.916000000000004</c:v>
                </c:pt>
                <c:pt idx="12179">
                  <c:v>49.916000000000004</c:v>
                </c:pt>
                <c:pt idx="12180">
                  <c:v>49.916000000000004</c:v>
                </c:pt>
                <c:pt idx="12181">
                  <c:v>49.916000000000004</c:v>
                </c:pt>
                <c:pt idx="12182">
                  <c:v>49.916000000000004</c:v>
                </c:pt>
                <c:pt idx="12183">
                  <c:v>49.916000000000004</c:v>
                </c:pt>
                <c:pt idx="12184">
                  <c:v>49.916000000000004</c:v>
                </c:pt>
                <c:pt idx="12185">
                  <c:v>49.916000000000004</c:v>
                </c:pt>
                <c:pt idx="12186">
                  <c:v>49.916000000000004</c:v>
                </c:pt>
                <c:pt idx="12187">
                  <c:v>49.916000000000004</c:v>
                </c:pt>
                <c:pt idx="12188">
                  <c:v>49.916000000000004</c:v>
                </c:pt>
                <c:pt idx="12189">
                  <c:v>49.916000000000004</c:v>
                </c:pt>
                <c:pt idx="12190">
                  <c:v>49.916000000000004</c:v>
                </c:pt>
                <c:pt idx="12191">
                  <c:v>49.916000000000004</c:v>
                </c:pt>
                <c:pt idx="12192">
                  <c:v>49.916000000000004</c:v>
                </c:pt>
                <c:pt idx="12193">
                  <c:v>49.916000000000004</c:v>
                </c:pt>
                <c:pt idx="12194">
                  <c:v>49.916000000000004</c:v>
                </c:pt>
                <c:pt idx="12195">
                  <c:v>49.916000000000004</c:v>
                </c:pt>
                <c:pt idx="12196">
                  <c:v>49.916000000000004</c:v>
                </c:pt>
                <c:pt idx="12197">
                  <c:v>49.916000000000004</c:v>
                </c:pt>
                <c:pt idx="12198">
                  <c:v>49.916000000000004</c:v>
                </c:pt>
                <c:pt idx="12199">
                  <c:v>49.916000000000004</c:v>
                </c:pt>
                <c:pt idx="12200">
                  <c:v>49.916000000000004</c:v>
                </c:pt>
                <c:pt idx="12201">
                  <c:v>49.916000000000004</c:v>
                </c:pt>
                <c:pt idx="12202">
                  <c:v>49.916000000000004</c:v>
                </c:pt>
                <c:pt idx="12203">
                  <c:v>49.916000000000004</c:v>
                </c:pt>
                <c:pt idx="12204">
                  <c:v>49.916000000000004</c:v>
                </c:pt>
                <c:pt idx="12205">
                  <c:v>49.916000000000004</c:v>
                </c:pt>
                <c:pt idx="12206">
                  <c:v>49.916000000000004</c:v>
                </c:pt>
                <c:pt idx="12207">
                  <c:v>49.916000000000004</c:v>
                </c:pt>
                <c:pt idx="12208">
                  <c:v>49.916000000000004</c:v>
                </c:pt>
                <c:pt idx="12209">
                  <c:v>49.916000000000004</c:v>
                </c:pt>
                <c:pt idx="12210">
                  <c:v>49.916000000000004</c:v>
                </c:pt>
                <c:pt idx="12211">
                  <c:v>49.916000000000004</c:v>
                </c:pt>
                <c:pt idx="12212">
                  <c:v>49.916000000000004</c:v>
                </c:pt>
                <c:pt idx="12213">
                  <c:v>49.916000000000004</c:v>
                </c:pt>
                <c:pt idx="12214">
                  <c:v>49.916000000000004</c:v>
                </c:pt>
                <c:pt idx="12215">
                  <c:v>49.916000000000004</c:v>
                </c:pt>
                <c:pt idx="12216">
                  <c:v>49.916000000000004</c:v>
                </c:pt>
                <c:pt idx="12217">
                  <c:v>49.916000000000004</c:v>
                </c:pt>
                <c:pt idx="12218">
                  <c:v>49.916000000000004</c:v>
                </c:pt>
                <c:pt idx="12219">
                  <c:v>49.916000000000004</c:v>
                </c:pt>
                <c:pt idx="12220">
                  <c:v>49.916000000000004</c:v>
                </c:pt>
                <c:pt idx="12221">
                  <c:v>49.916000000000004</c:v>
                </c:pt>
                <c:pt idx="12222">
                  <c:v>49.916000000000004</c:v>
                </c:pt>
                <c:pt idx="12223">
                  <c:v>49.916000000000004</c:v>
                </c:pt>
                <c:pt idx="12224">
                  <c:v>49.916000000000004</c:v>
                </c:pt>
                <c:pt idx="12225">
                  <c:v>49.916000000000004</c:v>
                </c:pt>
                <c:pt idx="12226">
                  <c:v>49.916000000000004</c:v>
                </c:pt>
                <c:pt idx="12227">
                  <c:v>49.916000000000004</c:v>
                </c:pt>
                <c:pt idx="12228">
                  <c:v>49.916000000000004</c:v>
                </c:pt>
                <c:pt idx="12229">
                  <c:v>49.916000000000004</c:v>
                </c:pt>
                <c:pt idx="12230">
                  <c:v>49.916000000000004</c:v>
                </c:pt>
                <c:pt idx="12231">
                  <c:v>49.916000000000004</c:v>
                </c:pt>
                <c:pt idx="12232">
                  <c:v>49.916000000000004</c:v>
                </c:pt>
                <c:pt idx="12233">
                  <c:v>49.916000000000004</c:v>
                </c:pt>
                <c:pt idx="12234">
                  <c:v>49.916000000000004</c:v>
                </c:pt>
                <c:pt idx="12235">
                  <c:v>49.916000000000004</c:v>
                </c:pt>
                <c:pt idx="12236">
                  <c:v>49.916000000000004</c:v>
                </c:pt>
                <c:pt idx="12237">
                  <c:v>49.916000000000004</c:v>
                </c:pt>
                <c:pt idx="12238">
                  <c:v>49.916000000000004</c:v>
                </c:pt>
                <c:pt idx="12239">
                  <c:v>49.916000000000004</c:v>
                </c:pt>
                <c:pt idx="12240">
                  <c:v>49.916000000000004</c:v>
                </c:pt>
                <c:pt idx="12241">
                  <c:v>49.916000000000004</c:v>
                </c:pt>
                <c:pt idx="12242">
                  <c:v>49.916000000000004</c:v>
                </c:pt>
                <c:pt idx="12243">
                  <c:v>49.916000000000004</c:v>
                </c:pt>
                <c:pt idx="12244">
                  <c:v>49.916000000000004</c:v>
                </c:pt>
                <c:pt idx="12245">
                  <c:v>49.916000000000004</c:v>
                </c:pt>
                <c:pt idx="12246">
                  <c:v>49.916000000000004</c:v>
                </c:pt>
                <c:pt idx="12247">
                  <c:v>49.916000000000004</c:v>
                </c:pt>
                <c:pt idx="12248">
                  <c:v>49.916000000000004</c:v>
                </c:pt>
                <c:pt idx="12249">
                  <c:v>49.916000000000004</c:v>
                </c:pt>
                <c:pt idx="12250">
                  <c:v>49.916000000000004</c:v>
                </c:pt>
                <c:pt idx="12251">
                  <c:v>49.916000000000004</c:v>
                </c:pt>
                <c:pt idx="12252">
                  <c:v>49.916000000000004</c:v>
                </c:pt>
                <c:pt idx="12253">
                  <c:v>49.916000000000004</c:v>
                </c:pt>
                <c:pt idx="12254">
                  <c:v>49.916000000000004</c:v>
                </c:pt>
                <c:pt idx="12255">
                  <c:v>49.916000000000004</c:v>
                </c:pt>
                <c:pt idx="12256">
                  <c:v>49.916000000000004</c:v>
                </c:pt>
                <c:pt idx="12257">
                  <c:v>49.926699999999997</c:v>
                </c:pt>
                <c:pt idx="12258">
                  <c:v>49.926699999999997</c:v>
                </c:pt>
                <c:pt idx="12259">
                  <c:v>49.926699999999997</c:v>
                </c:pt>
                <c:pt idx="12260">
                  <c:v>49.926699999999997</c:v>
                </c:pt>
                <c:pt idx="12261">
                  <c:v>49.926699999999997</c:v>
                </c:pt>
                <c:pt idx="12262">
                  <c:v>49.926699999999997</c:v>
                </c:pt>
                <c:pt idx="12263">
                  <c:v>49.926699999999997</c:v>
                </c:pt>
                <c:pt idx="12264">
                  <c:v>49.926699999999997</c:v>
                </c:pt>
                <c:pt idx="12265">
                  <c:v>49.926699999999997</c:v>
                </c:pt>
                <c:pt idx="12266">
                  <c:v>49.926699999999997</c:v>
                </c:pt>
                <c:pt idx="12267">
                  <c:v>49.926699999999997</c:v>
                </c:pt>
                <c:pt idx="12268">
                  <c:v>49.926699999999997</c:v>
                </c:pt>
                <c:pt idx="12269">
                  <c:v>49.926699999999997</c:v>
                </c:pt>
                <c:pt idx="12270">
                  <c:v>49.926699999999997</c:v>
                </c:pt>
                <c:pt idx="12271">
                  <c:v>49.926699999999997</c:v>
                </c:pt>
                <c:pt idx="12272">
                  <c:v>49.926699999999997</c:v>
                </c:pt>
                <c:pt idx="12273">
                  <c:v>49.926699999999997</c:v>
                </c:pt>
                <c:pt idx="12274">
                  <c:v>49.926699999999997</c:v>
                </c:pt>
                <c:pt idx="12275">
                  <c:v>49.926699999999997</c:v>
                </c:pt>
                <c:pt idx="12276">
                  <c:v>49.926699999999997</c:v>
                </c:pt>
                <c:pt idx="12277">
                  <c:v>49.926699999999997</c:v>
                </c:pt>
                <c:pt idx="12278">
                  <c:v>49.926699999999997</c:v>
                </c:pt>
                <c:pt idx="12279">
                  <c:v>49.926699999999997</c:v>
                </c:pt>
                <c:pt idx="12280">
                  <c:v>49.926699999999997</c:v>
                </c:pt>
                <c:pt idx="12281">
                  <c:v>49.926699999999997</c:v>
                </c:pt>
                <c:pt idx="12282">
                  <c:v>49.926699999999997</c:v>
                </c:pt>
                <c:pt idx="12283">
                  <c:v>49.926699999999997</c:v>
                </c:pt>
                <c:pt idx="12284">
                  <c:v>49.926699999999997</c:v>
                </c:pt>
                <c:pt idx="12285">
                  <c:v>49.926699999999997</c:v>
                </c:pt>
                <c:pt idx="12286">
                  <c:v>49.926699999999997</c:v>
                </c:pt>
                <c:pt idx="12287">
                  <c:v>49.926699999999997</c:v>
                </c:pt>
                <c:pt idx="12288">
                  <c:v>49.926699999999997</c:v>
                </c:pt>
                <c:pt idx="12289">
                  <c:v>49.926699999999997</c:v>
                </c:pt>
                <c:pt idx="12290">
                  <c:v>49.926699999999997</c:v>
                </c:pt>
                <c:pt idx="12291">
                  <c:v>49.926699999999997</c:v>
                </c:pt>
                <c:pt idx="12292">
                  <c:v>49.926699999999997</c:v>
                </c:pt>
                <c:pt idx="12293">
                  <c:v>49.926699999999997</c:v>
                </c:pt>
                <c:pt idx="12294">
                  <c:v>49.926699999999997</c:v>
                </c:pt>
                <c:pt idx="12295">
                  <c:v>49.926699999999997</c:v>
                </c:pt>
                <c:pt idx="12296">
                  <c:v>49.926699999999997</c:v>
                </c:pt>
                <c:pt idx="12297">
                  <c:v>49.926699999999997</c:v>
                </c:pt>
                <c:pt idx="12298">
                  <c:v>49.926699999999997</c:v>
                </c:pt>
                <c:pt idx="12299">
                  <c:v>49.926699999999997</c:v>
                </c:pt>
                <c:pt idx="12300">
                  <c:v>49.926699999999997</c:v>
                </c:pt>
                <c:pt idx="12301">
                  <c:v>49.926699999999997</c:v>
                </c:pt>
                <c:pt idx="12302">
                  <c:v>49.926699999999997</c:v>
                </c:pt>
                <c:pt idx="12303">
                  <c:v>49.926699999999997</c:v>
                </c:pt>
                <c:pt idx="12304">
                  <c:v>49.926699999999997</c:v>
                </c:pt>
                <c:pt idx="12305">
                  <c:v>49.926699999999997</c:v>
                </c:pt>
                <c:pt idx="12306">
                  <c:v>49.926699999999997</c:v>
                </c:pt>
                <c:pt idx="12307">
                  <c:v>49.926699999999997</c:v>
                </c:pt>
                <c:pt idx="12308">
                  <c:v>49.926699999999997</c:v>
                </c:pt>
                <c:pt idx="12309">
                  <c:v>49.926699999999997</c:v>
                </c:pt>
                <c:pt idx="12310">
                  <c:v>50.018600000000006</c:v>
                </c:pt>
                <c:pt idx="12311">
                  <c:v>50.018600000000006</c:v>
                </c:pt>
                <c:pt idx="12312">
                  <c:v>50.018600000000006</c:v>
                </c:pt>
                <c:pt idx="12313">
                  <c:v>50.018600000000006</c:v>
                </c:pt>
                <c:pt idx="12314">
                  <c:v>50.018600000000006</c:v>
                </c:pt>
                <c:pt idx="12315">
                  <c:v>50.018600000000006</c:v>
                </c:pt>
                <c:pt idx="12316">
                  <c:v>50.018600000000006</c:v>
                </c:pt>
                <c:pt idx="12317">
                  <c:v>50.018600000000006</c:v>
                </c:pt>
                <c:pt idx="12318">
                  <c:v>50.018600000000006</c:v>
                </c:pt>
                <c:pt idx="12319">
                  <c:v>50.018600000000006</c:v>
                </c:pt>
                <c:pt idx="12320">
                  <c:v>50.018600000000006</c:v>
                </c:pt>
                <c:pt idx="12321">
                  <c:v>50.018600000000006</c:v>
                </c:pt>
                <c:pt idx="12322">
                  <c:v>50.018600000000006</c:v>
                </c:pt>
                <c:pt idx="12323">
                  <c:v>50.018600000000006</c:v>
                </c:pt>
                <c:pt idx="12324">
                  <c:v>50.018600000000006</c:v>
                </c:pt>
                <c:pt idx="12325">
                  <c:v>50.018600000000006</c:v>
                </c:pt>
                <c:pt idx="12326">
                  <c:v>50.018600000000006</c:v>
                </c:pt>
                <c:pt idx="12327">
                  <c:v>50.018600000000006</c:v>
                </c:pt>
                <c:pt idx="12328">
                  <c:v>50.018600000000006</c:v>
                </c:pt>
                <c:pt idx="12329">
                  <c:v>50.018600000000006</c:v>
                </c:pt>
                <c:pt idx="12330">
                  <c:v>50.018600000000006</c:v>
                </c:pt>
                <c:pt idx="12331">
                  <c:v>50.018600000000006</c:v>
                </c:pt>
                <c:pt idx="12332">
                  <c:v>50.018600000000006</c:v>
                </c:pt>
                <c:pt idx="12333">
                  <c:v>50.018600000000006</c:v>
                </c:pt>
                <c:pt idx="12334">
                  <c:v>50.018600000000006</c:v>
                </c:pt>
                <c:pt idx="12335">
                  <c:v>50.018600000000006</c:v>
                </c:pt>
                <c:pt idx="12336">
                  <c:v>50.018600000000006</c:v>
                </c:pt>
                <c:pt idx="12337">
                  <c:v>50.018600000000006</c:v>
                </c:pt>
                <c:pt idx="12338">
                  <c:v>50.018600000000006</c:v>
                </c:pt>
                <c:pt idx="12339">
                  <c:v>50.018600000000006</c:v>
                </c:pt>
                <c:pt idx="12340">
                  <c:v>50.018600000000006</c:v>
                </c:pt>
                <c:pt idx="12341">
                  <c:v>50.018600000000006</c:v>
                </c:pt>
                <c:pt idx="12342">
                  <c:v>50.018600000000006</c:v>
                </c:pt>
                <c:pt idx="12343">
                  <c:v>50.018600000000006</c:v>
                </c:pt>
                <c:pt idx="12344">
                  <c:v>50.018600000000006</c:v>
                </c:pt>
                <c:pt idx="12345">
                  <c:v>50.018600000000006</c:v>
                </c:pt>
                <c:pt idx="12346">
                  <c:v>50.018600000000006</c:v>
                </c:pt>
                <c:pt idx="12347">
                  <c:v>50.018600000000006</c:v>
                </c:pt>
                <c:pt idx="12348">
                  <c:v>50.018600000000006</c:v>
                </c:pt>
                <c:pt idx="12349">
                  <c:v>50.018600000000006</c:v>
                </c:pt>
                <c:pt idx="12350">
                  <c:v>50.018600000000006</c:v>
                </c:pt>
                <c:pt idx="12351">
                  <c:v>50.018600000000006</c:v>
                </c:pt>
                <c:pt idx="12352">
                  <c:v>50.018600000000006</c:v>
                </c:pt>
                <c:pt idx="12353">
                  <c:v>50.018600000000006</c:v>
                </c:pt>
                <c:pt idx="12354">
                  <c:v>50.018600000000006</c:v>
                </c:pt>
                <c:pt idx="12355">
                  <c:v>50.018600000000006</c:v>
                </c:pt>
                <c:pt idx="12356">
                  <c:v>50.018600000000006</c:v>
                </c:pt>
                <c:pt idx="12357">
                  <c:v>50.018600000000006</c:v>
                </c:pt>
                <c:pt idx="12358">
                  <c:v>50.018600000000006</c:v>
                </c:pt>
                <c:pt idx="12359">
                  <c:v>50.018600000000006</c:v>
                </c:pt>
                <c:pt idx="12360">
                  <c:v>50.018600000000006</c:v>
                </c:pt>
                <c:pt idx="12361">
                  <c:v>50.018600000000006</c:v>
                </c:pt>
                <c:pt idx="12362">
                  <c:v>50.018600000000006</c:v>
                </c:pt>
                <c:pt idx="12363">
                  <c:v>50.018600000000006</c:v>
                </c:pt>
                <c:pt idx="12364">
                  <c:v>50.018600000000006</c:v>
                </c:pt>
                <c:pt idx="12365">
                  <c:v>50.018600000000006</c:v>
                </c:pt>
                <c:pt idx="12366">
                  <c:v>50.018600000000006</c:v>
                </c:pt>
                <c:pt idx="12367">
                  <c:v>50.018600000000006</c:v>
                </c:pt>
                <c:pt idx="12368">
                  <c:v>50.018600000000006</c:v>
                </c:pt>
                <c:pt idx="12369">
                  <c:v>50.018600000000006</c:v>
                </c:pt>
                <c:pt idx="12370">
                  <c:v>50.018600000000006</c:v>
                </c:pt>
                <c:pt idx="12371">
                  <c:v>50.018600000000006</c:v>
                </c:pt>
                <c:pt idx="12372">
                  <c:v>50.018600000000006</c:v>
                </c:pt>
                <c:pt idx="12373">
                  <c:v>50.018600000000006</c:v>
                </c:pt>
                <c:pt idx="12374">
                  <c:v>50.018600000000006</c:v>
                </c:pt>
                <c:pt idx="12375">
                  <c:v>50.018600000000006</c:v>
                </c:pt>
                <c:pt idx="12376">
                  <c:v>50.018600000000006</c:v>
                </c:pt>
                <c:pt idx="12377">
                  <c:v>50.194200000000002</c:v>
                </c:pt>
                <c:pt idx="12378">
                  <c:v>50.194200000000002</c:v>
                </c:pt>
                <c:pt idx="12379">
                  <c:v>50.194200000000002</c:v>
                </c:pt>
                <c:pt idx="12380">
                  <c:v>50.194200000000002</c:v>
                </c:pt>
                <c:pt idx="12381">
                  <c:v>50.194200000000002</c:v>
                </c:pt>
                <c:pt idx="12382">
                  <c:v>50.194200000000002</c:v>
                </c:pt>
                <c:pt idx="12383">
                  <c:v>50.194200000000002</c:v>
                </c:pt>
                <c:pt idx="12384">
                  <c:v>50.194200000000002</c:v>
                </c:pt>
                <c:pt idx="12385">
                  <c:v>50.194200000000002</c:v>
                </c:pt>
                <c:pt idx="12386">
                  <c:v>50.194200000000002</c:v>
                </c:pt>
                <c:pt idx="12387">
                  <c:v>50.194200000000002</c:v>
                </c:pt>
                <c:pt idx="12388">
                  <c:v>50.194200000000002</c:v>
                </c:pt>
                <c:pt idx="12389">
                  <c:v>50.194200000000002</c:v>
                </c:pt>
                <c:pt idx="12390">
                  <c:v>50.194200000000002</c:v>
                </c:pt>
                <c:pt idx="12391">
                  <c:v>50.194200000000002</c:v>
                </c:pt>
                <c:pt idx="12392">
                  <c:v>50.194200000000002</c:v>
                </c:pt>
                <c:pt idx="12393">
                  <c:v>50.194200000000002</c:v>
                </c:pt>
                <c:pt idx="12394">
                  <c:v>50.279699999999998</c:v>
                </c:pt>
                <c:pt idx="12395">
                  <c:v>50.279699999999998</c:v>
                </c:pt>
                <c:pt idx="12396">
                  <c:v>50.279699999999998</c:v>
                </c:pt>
                <c:pt idx="12397">
                  <c:v>50.279699999999998</c:v>
                </c:pt>
                <c:pt idx="12398">
                  <c:v>50.279699999999998</c:v>
                </c:pt>
                <c:pt idx="12399">
                  <c:v>50.279699999999998</c:v>
                </c:pt>
                <c:pt idx="12400">
                  <c:v>50.279699999999998</c:v>
                </c:pt>
                <c:pt idx="12401">
                  <c:v>50.279699999999998</c:v>
                </c:pt>
                <c:pt idx="12402">
                  <c:v>50.279699999999998</c:v>
                </c:pt>
                <c:pt idx="12403">
                  <c:v>50.279699999999998</c:v>
                </c:pt>
                <c:pt idx="12404">
                  <c:v>50.279699999999998</c:v>
                </c:pt>
                <c:pt idx="12405">
                  <c:v>50.279699999999998</c:v>
                </c:pt>
                <c:pt idx="12406">
                  <c:v>50.279699999999998</c:v>
                </c:pt>
                <c:pt idx="12407">
                  <c:v>50.279699999999998</c:v>
                </c:pt>
                <c:pt idx="12408">
                  <c:v>50.279699999999998</c:v>
                </c:pt>
                <c:pt idx="12409">
                  <c:v>50.279699999999998</c:v>
                </c:pt>
                <c:pt idx="12410">
                  <c:v>50.279699999999998</c:v>
                </c:pt>
                <c:pt idx="12411">
                  <c:v>50.279699999999998</c:v>
                </c:pt>
                <c:pt idx="12412">
                  <c:v>50.279699999999998</c:v>
                </c:pt>
                <c:pt idx="12413">
                  <c:v>50.279699999999998</c:v>
                </c:pt>
                <c:pt idx="12414">
                  <c:v>50.279699999999998</c:v>
                </c:pt>
                <c:pt idx="12415">
                  <c:v>50.279699999999998</c:v>
                </c:pt>
                <c:pt idx="12416">
                  <c:v>50.279699999999998</c:v>
                </c:pt>
                <c:pt idx="12417">
                  <c:v>50.279699999999998</c:v>
                </c:pt>
                <c:pt idx="12418">
                  <c:v>50.279699999999998</c:v>
                </c:pt>
                <c:pt idx="12419">
                  <c:v>50.279699999999998</c:v>
                </c:pt>
                <c:pt idx="12420">
                  <c:v>50.279699999999998</c:v>
                </c:pt>
                <c:pt idx="12421">
                  <c:v>50.279699999999998</c:v>
                </c:pt>
                <c:pt idx="12422">
                  <c:v>50.279699999999998</c:v>
                </c:pt>
                <c:pt idx="12423">
                  <c:v>50.279699999999998</c:v>
                </c:pt>
                <c:pt idx="12424">
                  <c:v>50.279699999999998</c:v>
                </c:pt>
                <c:pt idx="12425">
                  <c:v>50.279699999999998</c:v>
                </c:pt>
                <c:pt idx="12426">
                  <c:v>50.279699999999998</c:v>
                </c:pt>
                <c:pt idx="12427">
                  <c:v>50.279699999999998</c:v>
                </c:pt>
                <c:pt idx="12428">
                  <c:v>50.279699999999998</c:v>
                </c:pt>
                <c:pt idx="12429">
                  <c:v>50.279699999999998</c:v>
                </c:pt>
                <c:pt idx="12430">
                  <c:v>50.279699999999998</c:v>
                </c:pt>
                <c:pt idx="12431">
                  <c:v>50.279699999999998</c:v>
                </c:pt>
                <c:pt idx="12432">
                  <c:v>50.279699999999998</c:v>
                </c:pt>
                <c:pt idx="12433">
                  <c:v>50.279699999999998</c:v>
                </c:pt>
                <c:pt idx="12434">
                  <c:v>50.279699999999998</c:v>
                </c:pt>
                <c:pt idx="12435">
                  <c:v>50.279699999999998</c:v>
                </c:pt>
                <c:pt idx="12436">
                  <c:v>50.279699999999998</c:v>
                </c:pt>
                <c:pt idx="12437">
                  <c:v>50.279699999999998</c:v>
                </c:pt>
                <c:pt idx="12438">
                  <c:v>50.279699999999998</c:v>
                </c:pt>
                <c:pt idx="12439">
                  <c:v>50.279699999999998</c:v>
                </c:pt>
                <c:pt idx="12440">
                  <c:v>50.279699999999998</c:v>
                </c:pt>
                <c:pt idx="12441">
                  <c:v>50.279699999999998</c:v>
                </c:pt>
                <c:pt idx="12442">
                  <c:v>50.279699999999998</c:v>
                </c:pt>
                <c:pt idx="12443">
                  <c:v>50.279699999999998</c:v>
                </c:pt>
                <c:pt idx="12444">
                  <c:v>50.279699999999998</c:v>
                </c:pt>
                <c:pt idx="12445">
                  <c:v>50.279699999999998</c:v>
                </c:pt>
                <c:pt idx="12446">
                  <c:v>50.279699999999998</c:v>
                </c:pt>
                <c:pt idx="12447">
                  <c:v>50.279699999999998</c:v>
                </c:pt>
                <c:pt idx="12448">
                  <c:v>50.279699999999998</c:v>
                </c:pt>
                <c:pt idx="12449">
                  <c:v>50.279699999999998</c:v>
                </c:pt>
                <c:pt idx="12450">
                  <c:v>50.279699999999998</c:v>
                </c:pt>
                <c:pt idx="12451">
                  <c:v>50.279699999999998</c:v>
                </c:pt>
                <c:pt idx="12452">
                  <c:v>50.279699999999998</c:v>
                </c:pt>
                <c:pt idx="12453">
                  <c:v>50.279699999999998</c:v>
                </c:pt>
                <c:pt idx="12454">
                  <c:v>50.279699999999998</c:v>
                </c:pt>
                <c:pt idx="12455">
                  <c:v>50.279699999999998</c:v>
                </c:pt>
                <c:pt idx="12456">
                  <c:v>50.279699999999998</c:v>
                </c:pt>
                <c:pt idx="12457">
                  <c:v>50.279699999999998</c:v>
                </c:pt>
                <c:pt idx="12458">
                  <c:v>50.279699999999998</c:v>
                </c:pt>
                <c:pt idx="12459">
                  <c:v>50.279699999999998</c:v>
                </c:pt>
                <c:pt idx="12460">
                  <c:v>50.279699999999998</c:v>
                </c:pt>
                <c:pt idx="12461">
                  <c:v>50.310300000000005</c:v>
                </c:pt>
                <c:pt idx="12462">
                  <c:v>50.310300000000005</c:v>
                </c:pt>
                <c:pt idx="12463">
                  <c:v>50.310300000000005</c:v>
                </c:pt>
                <c:pt idx="12464">
                  <c:v>50.310300000000005</c:v>
                </c:pt>
                <c:pt idx="12465">
                  <c:v>50.310300000000005</c:v>
                </c:pt>
                <c:pt idx="12466">
                  <c:v>50.310300000000005</c:v>
                </c:pt>
                <c:pt idx="12467">
                  <c:v>50.310300000000005</c:v>
                </c:pt>
                <c:pt idx="12468">
                  <c:v>50.310300000000005</c:v>
                </c:pt>
                <c:pt idx="12469">
                  <c:v>50.310300000000005</c:v>
                </c:pt>
                <c:pt idx="12470">
                  <c:v>50.310300000000005</c:v>
                </c:pt>
                <c:pt idx="12471">
                  <c:v>50.310300000000005</c:v>
                </c:pt>
                <c:pt idx="12472">
                  <c:v>50.310300000000005</c:v>
                </c:pt>
                <c:pt idx="12473">
                  <c:v>50.310300000000005</c:v>
                </c:pt>
                <c:pt idx="12474">
                  <c:v>50.310300000000005</c:v>
                </c:pt>
                <c:pt idx="12475">
                  <c:v>50.310300000000005</c:v>
                </c:pt>
                <c:pt idx="12476">
                  <c:v>50.310300000000005</c:v>
                </c:pt>
                <c:pt idx="12477">
                  <c:v>50.310300000000005</c:v>
                </c:pt>
                <c:pt idx="12478">
                  <c:v>50.310300000000005</c:v>
                </c:pt>
                <c:pt idx="12479">
                  <c:v>50.310300000000005</c:v>
                </c:pt>
                <c:pt idx="12480">
                  <c:v>50.310300000000005</c:v>
                </c:pt>
                <c:pt idx="12481">
                  <c:v>50.310300000000005</c:v>
                </c:pt>
                <c:pt idx="12482">
                  <c:v>50.310300000000005</c:v>
                </c:pt>
                <c:pt idx="12483">
                  <c:v>50.310300000000005</c:v>
                </c:pt>
                <c:pt idx="12484">
                  <c:v>50.310300000000005</c:v>
                </c:pt>
                <c:pt idx="12485">
                  <c:v>50.310300000000005</c:v>
                </c:pt>
                <c:pt idx="12486">
                  <c:v>50.310300000000005</c:v>
                </c:pt>
                <c:pt idx="12487">
                  <c:v>50.310300000000005</c:v>
                </c:pt>
                <c:pt idx="12488">
                  <c:v>50.310300000000005</c:v>
                </c:pt>
                <c:pt idx="12489">
                  <c:v>50.310300000000005</c:v>
                </c:pt>
                <c:pt idx="12490">
                  <c:v>50.310300000000005</c:v>
                </c:pt>
                <c:pt idx="12491">
                  <c:v>50.310300000000005</c:v>
                </c:pt>
                <c:pt idx="12492">
                  <c:v>50.310300000000005</c:v>
                </c:pt>
                <c:pt idx="12493">
                  <c:v>50.310300000000005</c:v>
                </c:pt>
                <c:pt idx="12494">
                  <c:v>50.310300000000005</c:v>
                </c:pt>
                <c:pt idx="12495">
                  <c:v>50.310300000000005</c:v>
                </c:pt>
                <c:pt idx="12496">
                  <c:v>50.310300000000005</c:v>
                </c:pt>
                <c:pt idx="12497">
                  <c:v>50.310300000000005</c:v>
                </c:pt>
                <c:pt idx="12498">
                  <c:v>50.310300000000005</c:v>
                </c:pt>
                <c:pt idx="12499">
                  <c:v>50.310300000000005</c:v>
                </c:pt>
                <c:pt idx="12500">
                  <c:v>50.310300000000005</c:v>
                </c:pt>
                <c:pt idx="12501">
                  <c:v>50.310300000000005</c:v>
                </c:pt>
                <c:pt idx="12502">
                  <c:v>50.310300000000005</c:v>
                </c:pt>
                <c:pt idx="12503">
                  <c:v>50.310300000000005</c:v>
                </c:pt>
                <c:pt idx="12504">
                  <c:v>50.376400000000004</c:v>
                </c:pt>
                <c:pt idx="12505">
                  <c:v>50.376400000000004</c:v>
                </c:pt>
                <c:pt idx="12506">
                  <c:v>50.376400000000004</c:v>
                </c:pt>
                <c:pt idx="12507">
                  <c:v>50.376400000000004</c:v>
                </c:pt>
                <c:pt idx="12508">
                  <c:v>50.376400000000004</c:v>
                </c:pt>
                <c:pt idx="12509">
                  <c:v>50.376400000000004</c:v>
                </c:pt>
                <c:pt idx="12510">
                  <c:v>50.376400000000004</c:v>
                </c:pt>
                <c:pt idx="12511">
                  <c:v>50.376400000000004</c:v>
                </c:pt>
                <c:pt idx="12512">
                  <c:v>50.376400000000004</c:v>
                </c:pt>
                <c:pt idx="12513">
                  <c:v>50.376400000000004</c:v>
                </c:pt>
                <c:pt idx="12514">
                  <c:v>50.376400000000004</c:v>
                </c:pt>
                <c:pt idx="12515">
                  <c:v>50.376400000000004</c:v>
                </c:pt>
                <c:pt idx="12516">
                  <c:v>50.376400000000004</c:v>
                </c:pt>
                <c:pt idx="12517">
                  <c:v>50.376400000000004</c:v>
                </c:pt>
                <c:pt idx="12518">
                  <c:v>50.376400000000004</c:v>
                </c:pt>
                <c:pt idx="12519">
                  <c:v>50.376400000000004</c:v>
                </c:pt>
                <c:pt idx="12520">
                  <c:v>50.376400000000004</c:v>
                </c:pt>
                <c:pt idx="12521">
                  <c:v>50.376400000000004</c:v>
                </c:pt>
                <c:pt idx="12522">
                  <c:v>50.376400000000004</c:v>
                </c:pt>
                <c:pt idx="12523">
                  <c:v>50.376400000000004</c:v>
                </c:pt>
                <c:pt idx="12524">
                  <c:v>50.376400000000004</c:v>
                </c:pt>
                <c:pt idx="12525">
                  <c:v>50.376400000000004</c:v>
                </c:pt>
                <c:pt idx="12526">
                  <c:v>50.376400000000004</c:v>
                </c:pt>
                <c:pt idx="12527">
                  <c:v>50.376400000000004</c:v>
                </c:pt>
                <c:pt idx="12528">
                  <c:v>50.376400000000004</c:v>
                </c:pt>
                <c:pt idx="12529">
                  <c:v>50.376400000000004</c:v>
                </c:pt>
                <c:pt idx="12530">
                  <c:v>50.376400000000004</c:v>
                </c:pt>
                <c:pt idx="12531">
                  <c:v>50.376400000000004</c:v>
                </c:pt>
                <c:pt idx="12532">
                  <c:v>50.376400000000004</c:v>
                </c:pt>
                <c:pt idx="12533">
                  <c:v>50.376400000000004</c:v>
                </c:pt>
                <c:pt idx="12534">
                  <c:v>50.376400000000004</c:v>
                </c:pt>
                <c:pt idx="12535">
                  <c:v>50.376400000000004</c:v>
                </c:pt>
                <c:pt idx="12536">
                  <c:v>50.376400000000004</c:v>
                </c:pt>
                <c:pt idx="12537">
                  <c:v>50.376400000000004</c:v>
                </c:pt>
                <c:pt idx="12538">
                  <c:v>50.376400000000004</c:v>
                </c:pt>
                <c:pt idx="12539">
                  <c:v>50.376400000000004</c:v>
                </c:pt>
                <c:pt idx="12540">
                  <c:v>50.376400000000004</c:v>
                </c:pt>
                <c:pt idx="12541">
                  <c:v>50.376400000000004</c:v>
                </c:pt>
                <c:pt idx="12542">
                  <c:v>50.376400000000004</c:v>
                </c:pt>
                <c:pt idx="12543">
                  <c:v>50.376400000000004</c:v>
                </c:pt>
                <c:pt idx="12544">
                  <c:v>50.376400000000004</c:v>
                </c:pt>
                <c:pt idx="12545">
                  <c:v>50.376400000000004</c:v>
                </c:pt>
                <c:pt idx="12546">
                  <c:v>50.376400000000004</c:v>
                </c:pt>
                <c:pt idx="12547">
                  <c:v>50.376400000000004</c:v>
                </c:pt>
                <c:pt idx="12548">
                  <c:v>50.376400000000004</c:v>
                </c:pt>
                <c:pt idx="12549">
                  <c:v>50.376400000000004</c:v>
                </c:pt>
                <c:pt idx="12550">
                  <c:v>50.376400000000004</c:v>
                </c:pt>
                <c:pt idx="12551">
                  <c:v>50.376400000000004</c:v>
                </c:pt>
                <c:pt idx="12552">
                  <c:v>50.376400000000004</c:v>
                </c:pt>
                <c:pt idx="12553">
                  <c:v>50.376400000000004</c:v>
                </c:pt>
                <c:pt idx="12554">
                  <c:v>50.376400000000004</c:v>
                </c:pt>
                <c:pt idx="12555">
                  <c:v>50.376400000000004</c:v>
                </c:pt>
                <c:pt idx="12556">
                  <c:v>50.376400000000004</c:v>
                </c:pt>
                <c:pt idx="12557">
                  <c:v>50.376400000000004</c:v>
                </c:pt>
                <c:pt idx="12558">
                  <c:v>50.376400000000004</c:v>
                </c:pt>
                <c:pt idx="12559">
                  <c:v>50.376400000000004</c:v>
                </c:pt>
                <c:pt idx="12560">
                  <c:v>50.376400000000004</c:v>
                </c:pt>
                <c:pt idx="12561">
                  <c:v>50.376400000000004</c:v>
                </c:pt>
                <c:pt idx="12562">
                  <c:v>50.376400000000004</c:v>
                </c:pt>
                <c:pt idx="12563">
                  <c:v>50.376400000000004</c:v>
                </c:pt>
                <c:pt idx="12564">
                  <c:v>50.376400000000004</c:v>
                </c:pt>
                <c:pt idx="12565">
                  <c:v>50.376400000000004</c:v>
                </c:pt>
                <c:pt idx="12566">
                  <c:v>50.376400000000004</c:v>
                </c:pt>
                <c:pt idx="12567">
                  <c:v>50.376400000000004</c:v>
                </c:pt>
                <c:pt idx="12568">
                  <c:v>50.376400000000004</c:v>
                </c:pt>
                <c:pt idx="12569">
                  <c:v>50.376400000000004</c:v>
                </c:pt>
                <c:pt idx="12570">
                  <c:v>50.376400000000004</c:v>
                </c:pt>
                <c:pt idx="12571">
                  <c:v>50.376400000000004</c:v>
                </c:pt>
                <c:pt idx="12572">
                  <c:v>50.376400000000004</c:v>
                </c:pt>
                <c:pt idx="12573">
                  <c:v>50.376400000000004</c:v>
                </c:pt>
                <c:pt idx="12574">
                  <c:v>50.376400000000004</c:v>
                </c:pt>
                <c:pt idx="12575">
                  <c:v>50.376400000000004</c:v>
                </c:pt>
                <c:pt idx="12576">
                  <c:v>50.376400000000004</c:v>
                </c:pt>
                <c:pt idx="12577">
                  <c:v>50.376400000000004</c:v>
                </c:pt>
                <c:pt idx="12578">
                  <c:v>50.376400000000004</c:v>
                </c:pt>
                <c:pt idx="12579">
                  <c:v>50.376400000000004</c:v>
                </c:pt>
                <c:pt idx="12580">
                  <c:v>50.376400000000004</c:v>
                </c:pt>
                <c:pt idx="12581">
                  <c:v>50.376400000000004</c:v>
                </c:pt>
                <c:pt idx="12582">
                  <c:v>50.376400000000004</c:v>
                </c:pt>
                <c:pt idx="12583">
                  <c:v>50.376400000000004</c:v>
                </c:pt>
                <c:pt idx="12584">
                  <c:v>50.376400000000004</c:v>
                </c:pt>
                <c:pt idx="12585">
                  <c:v>50.376400000000004</c:v>
                </c:pt>
                <c:pt idx="12586">
                  <c:v>50.376400000000004</c:v>
                </c:pt>
                <c:pt idx="12587">
                  <c:v>50.376400000000004</c:v>
                </c:pt>
                <c:pt idx="12588">
                  <c:v>50.376400000000004</c:v>
                </c:pt>
                <c:pt idx="12589">
                  <c:v>50.376400000000004</c:v>
                </c:pt>
                <c:pt idx="12590">
                  <c:v>50.376400000000004</c:v>
                </c:pt>
                <c:pt idx="12591">
                  <c:v>50.376400000000004</c:v>
                </c:pt>
                <c:pt idx="12592">
                  <c:v>50.376400000000004</c:v>
                </c:pt>
                <c:pt idx="12593">
                  <c:v>50.376400000000004</c:v>
                </c:pt>
                <c:pt idx="12594">
                  <c:v>50.376400000000004</c:v>
                </c:pt>
                <c:pt idx="12595">
                  <c:v>50.376400000000004</c:v>
                </c:pt>
                <c:pt idx="12596">
                  <c:v>50.376400000000004</c:v>
                </c:pt>
                <c:pt idx="12597">
                  <c:v>50.376400000000004</c:v>
                </c:pt>
                <c:pt idx="12598">
                  <c:v>50.567800000000005</c:v>
                </c:pt>
                <c:pt idx="12599">
                  <c:v>50.567800000000005</c:v>
                </c:pt>
                <c:pt idx="12600">
                  <c:v>50.567800000000005</c:v>
                </c:pt>
                <c:pt idx="12601">
                  <c:v>50.567800000000005</c:v>
                </c:pt>
                <c:pt idx="12602">
                  <c:v>50.567800000000005</c:v>
                </c:pt>
                <c:pt idx="12603">
                  <c:v>50.567800000000005</c:v>
                </c:pt>
                <c:pt idx="12604">
                  <c:v>50.567800000000005</c:v>
                </c:pt>
                <c:pt idx="12605">
                  <c:v>50.567800000000005</c:v>
                </c:pt>
                <c:pt idx="12606">
                  <c:v>50.567800000000005</c:v>
                </c:pt>
                <c:pt idx="12607">
                  <c:v>50.567800000000005</c:v>
                </c:pt>
                <c:pt idx="12608">
                  <c:v>50.567800000000005</c:v>
                </c:pt>
                <c:pt idx="12609">
                  <c:v>50.567800000000005</c:v>
                </c:pt>
                <c:pt idx="12610">
                  <c:v>50.567800000000005</c:v>
                </c:pt>
                <c:pt idx="12611">
                  <c:v>50.567800000000005</c:v>
                </c:pt>
                <c:pt idx="12612">
                  <c:v>50.567800000000005</c:v>
                </c:pt>
                <c:pt idx="12613">
                  <c:v>50.567800000000005</c:v>
                </c:pt>
                <c:pt idx="12614">
                  <c:v>50.567800000000005</c:v>
                </c:pt>
                <c:pt idx="12615">
                  <c:v>50.567800000000005</c:v>
                </c:pt>
                <c:pt idx="12616">
                  <c:v>50.567800000000005</c:v>
                </c:pt>
                <c:pt idx="12617">
                  <c:v>50.567800000000005</c:v>
                </c:pt>
                <c:pt idx="12618">
                  <c:v>50.567800000000005</c:v>
                </c:pt>
                <c:pt idx="12619">
                  <c:v>50.567800000000005</c:v>
                </c:pt>
                <c:pt idx="12620">
                  <c:v>50.567800000000005</c:v>
                </c:pt>
                <c:pt idx="12621">
                  <c:v>50.567800000000005</c:v>
                </c:pt>
                <c:pt idx="12622">
                  <c:v>50.567800000000005</c:v>
                </c:pt>
                <c:pt idx="12623">
                  <c:v>50.567800000000005</c:v>
                </c:pt>
                <c:pt idx="12624">
                  <c:v>50.567800000000005</c:v>
                </c:pt>
                <c:pt idx="12625">
                  <c:v>50.567800000000005</c:v>
                </c:pt>
                <c:pt idx="12626">
                  <c:v>50.658200000000001</c:v>
                </c:pt>
                <c:pt idx="12627">
                  <c:v>50.658200000000001</c:v>
                </c:pt>
                <c:pt idx="12628">
                  <c:v>50.658200000000001</c:v>
                </c:pt>
                <c:pt idx="12629">
                  <c:v>50.658200000000001</c:v>
                </c:pt>
                <c:pt idx="12630">
                  <c:v>50.658200000000001</c:v>
                </c:pt>
                <c:pt idx="12631">
                  <c:v>50.658200000000001</c:v>
                </c:pt>
                <c:pt idx="12632">
                  <c:v>50.658200000000001</c:v>
                </c:pt>
                <c:pt idx="12633">
                  <c:v>50.658200000000001</c:v>
                </c:pt>
                <c:pt idx="12634">
                  <c:v>50.658200000000001</c:v>
                </c:pt>
                <c:pt idx="12635">
                  <c:v>50.658200000000001</c:v>
                </c:pt>
                <c:pt idx="12636">
                  <c:v>50.658200000000001</c:v>
                </c:pt>
                <c:pt idx="12637">
                  <c:v>50.658200000000001</c:v>
                </c:pt>
                <c:pt idx="12638">
                  <c:v>50.658200000000001</c:v>
                </c:pt>
                <c:pt idx="12639">
                  <c:v>50.658200000000001</c:v>
                </c:pt>
                <c:pt idx="12640">
                  <c:v>50.658200000000001</c:v>
                </c:pt>
                <c:pt idx="12641">
                  <c:v>50.658200000000001</c:v>
                </c:pt>
                <c:pt idx="12642">
                  <c:v>50.658200000000001</c:v>
                </c:pt>
                <c:pt idx="12643">
                  <c:v>50.658200000000001</c:v>
                </c:pt>
                <c:pt idx="12644">
                  <c:v>50.658200000000001</c:v>
                </c:pt>
                <c:pt idx="12645">
                  <c:v>50.658200000000001</c:v>
                </c:pt>
                <c:pt idx="12646">
                  <c:v>50.658200000000001</c:v>
                </c:pt>
                <c:pt idx="12647">
                  <c:v>50.658200000000001</c:v>
                </c:pt>
                <c:pt idx="12648">
                  <c:v>50.658200000000001</c:v>
                </c:pt>
                <c:pt idx="12649">
                  <c:v>50.658200000000001</c:v>
                </c:pt>
                <c:pt idx="12650">
                  <c:v>50.658200000000001</c:v>
                </c:pt>
                <c:pt idx="12651">
                  <c:v>50.658200000000001</c:v>
                </c:pt>
                <c:pt idx="12652">
                  <c:v>50.658200000000001</c:v>
                </c:pt>
                <c:pt idx="12653">
                  <c:v>50.658200000000001</c:v>
                </c:pt>
                <c:pt idx="12654">
                  <c:v>50.658200000000001</c:v>
                </c:pt>
                <c:pt idx="12655">
                  <c:v>50.658200000000001</c:v>
                </c:pt>
                <c:pt idx="12656">
                  <c:v>50.658200000000001</c:v>
                </c:pt>
                <c:pt idx="12657">
                  <c:v>50.658200000000001</c:v>
                </c:pt>
                <c:pt idx="12658">
                  <c:v>50.658200000000001</c:v>
                </c:pt>
                <c:pt idx="12659">
                  <c:v>50.658200000000001</c:v>
                </c:pt>
                <c:pt idx="12660">
                  <c:v>50.658200000000001</c:v>
                </c:pt>
                <c:pt idx="12661">
                  <c:v>50.658200000000001</c:v>
                </c:pt>
                <c:pt idx="12662">
                  <c:v>50.658200000000001</c:v>
                </c:pt>
                <c:pt idx="12663">
                  <c:v>50.658200000000001</c:v>
                </c:pt>
                <c:pt idx="12664">
                  <c:v>50.658200000000001</c:v>
                </c:pt>
                <c:pt idx="12665">
                  <c:v>50.658200000000001</c:v>
                </c:pt>
                <c:pt idx="12666">
                  <c:v>50.658200000000001</c:v>
                </c:pt>
                <c:pt idx="12667">
                  <c:v>50.658200000000001</c:v>
                </c:pt>
                <c:pt idx="12668">
                  <c:v>50.658200000000001</c:v>
                </c:pt>
                <c:pt idx="12669">
                  <c:v>50.658200000000001</c:v>
                </c:pt>
                <c:pt idx="12670">
                  <c:v>50.658200000000001</c:v>
                </c:pt>
                <c:pt idx="12671">
                  <c:v>50.658200000000001</c:v>
                </c:pt>
                <c:pt idx="12672">
                  <c:v>50.658200000000001</c:v>
                </c:pt>
                <c:pt idx="12673">
                  <c:v>50.658200000000001</c:v>
                </c:pt>
                <c:pt idx="12674">
                  <c:v>50.658200000000001</c:v>
                </c:pt>
                <c:pt idx="12675">
                  <c:v>50.658200000000001</c:v>
                </c:pt>
                <c:pt idx="12676">
                  <c:v>50.658200000000001</c:v>
                </c:pt>
                <c:pt idx="12677">
                  <c:v>50.658200000000001</c:v>
                </c:pt>
                <c:pt idx="12678">
                  <c:v>50.658200000000001</c:v>
                </c:pt>
                <c:pt idx="12679">
                  <c:v>50.658200000000001</c:v>
                </c:pt>
                <c:pt idx="12680">
                  <c:v>50.658200000000001</c:v>
                </c:pt>
                <c:pt idx="12681">
                  <c:v>50.658200000000001</c:v>
                </c:pt>
                <c:pt idx="12682">
                  <c:v>50.658200000000001</c:v>
                </c:pt>
                <c:pt idx="12683">
                  <c:v>50.658200000000001</c:v>
                </c:pt>
                <c:pt idx="12684">
                  <c:v>50.658200000000001</c:v>
                </c:pt>
                <c:pt idx="12685">
                  <c:v>50.658200000000001</c:v>
                </c:pt>
                <c:pt idx="12686">
                  <c:v>50.658200000000001</c:v>
                </c:pt>
                <c:pt idx="12687">
                  <c:v>50.658200000000001</c:v>
                </c:pt>
                <c:pt idx="12688">
                  <c:v>50.658200000000001</c:v>
                </c:pt>
                <c:pt idx="12689">
                  <c:v>50.658200000000001</c:v>
                </c:pt>
                <c:pt idx="12690">
                  <c:v>50.658200000000001</c:v>
                </c:pt>
                <c:pt idx="12691">
                  <c:v>50.658200000000001</c:v>
                </c:pt>
                <c:pt idx="12692">
                  <c:v>50.658200000000001</c:v>
                </c:pt>
                <c:pt idx="12693">
                  <c:v>50.658200000000001</c:v>
                </c:pt>
                <c:pt idx="12694">
                  <c:v>50.658200000000001</c:v>
                </c:pt>
                <c:pt idx="12695">
                  <c:v>50.658200000000001</c:v>
                </c:pt>
                <c:pt idx="12696">
                  <c:v>50.658200000000001</c:v>
                </c:pt>
                <c:pt idx="12697">
                  <c:v>50.658200000000001</c:v>
                </c:pt>
                <c:pt idx="12698">
                  <c:v>50.658200000000001</c:v>
                </c:pt>
                <c:pt idx="12699">
                  <c:v>50.658200000000001</c:v>
                </c:pt>
                <c:pt idx="12700">
                  <c:v>50.658200000000001</c:v>
                </c:pt>
                <c:pt idx="12701">
                  <c:v>50.658200000000001</c:v>
                </c:pt>
                <c:pt idx="12702">
                  <c:v>50.658200000000001</c:v>
                </c:pt>
                <c:pt idx="12703">
                  <c:v>50.658200000000001</c:v>
                </c:pt>
                <c:pt idx="12704">
                  <c:v>50.658200000000001</c:v>
                </c:pt>
                <c:pt idx="12705">
                  <c:v>50.658200000000001</c:v>
                </c:pt>
                <c:pt idx="12706">
                  <c:v>50.658200000000001</c:v>
                </c:pt>
                <c:pt idx="12707">
                  <c:v>50.658200000000001</c:v>
                </c:pt>
                <c:pt idx="12708">
                  <c:v>50.658200000000001</c:v>
                </c:pt>
                <c:pt idx="12709">
                  <c:v>50.658200000000001</c:v>
                </c:pt>
                <c:pt idx="12710">
                  <c:v>50.658200000000001</c:v>
                </c:pt>
                <c:pt idx="12711">
                  <c:v>50.658200000000001</c:v>
                </c:pt>
                <c:pt idx="12712">
                  <c:v>50.658200000000001</c:v>
                </c:pt>
                <c:pt idx="12713">
                  <c:v>50.658200000000001</c:v>
                </c:pt>
                <c:pt idx="12714">
                  <c:v>50.658200000000001</c:v>
                </c:pt>
                <c:pt idx="12715">
                  <c:v>50.658200000000001</c:v>
                </c:pt>
                <c:pt idx="12716">
                  <c:v>50.658200000000001</c:v>
                </c:pt>
                <c:pt idx="12717">
                  <c:v>50.658200000000001</c:v>
                </c:pt>
                <c:pt idx="12718">
                  <c:v>50.658200000000001</c:v>
                </c:pt>
                <c:pt idx="12719">
                  <c:v>50.658200000000001</c:v>
                </c:pt>
                <c:pt idx="12720">
                  <c:v>50.658200000000001</c:v>
                </c:pt>
                <c:pt idx="12721">
                  <c:v>50.658200000000001</c:v>
                </c:pt>
                <c:pt idx="12722">
                  <c:v>50.658200000000001</c:v>
                </c:pt>
                <c:pt idx="12723">
                  <c:v>50.658200000000001</c:v>
                </c:pt>
                <c:pt idx="12724">
                  <c:v>50.658200000000001</c:v>
                </c:pt>
                <c:pt idx="12725">
                  <c:v>50.658200000000001</c:v>
                </c:pt>
                <c:pt idx="12726">
                  <c:v>50.658200000000001</c:v>
                </c:pt>
                <c:pt idx="12727">
                  <c:v>50.658200000000001</c:v>
                </c:pt>
                <c:pt idx="12728">
                  <c:v>50.658200000000001</c:v>
                </c:pt>
                <c:pt idx="12729">
                  <c:v>50.658200000000001</c:v>
                </c:pt>
                <c:pt idx="12730">
                  <c:v>50.658200000000001</c:v>
                </c:pt>
                <c:pt idx="12731">
                  <c:v>50.744699999999995</c:v>
                </c:pt>
                <c:pt idx="12732">
                  <c:v>50.744699999999995</c:v>
                </c:pt>
                <c:pt idx="12733">
                  <c:v>50.744699999999995</c:v>
                </c:pt>
                <c:pt idx="12734">
                  <c:v>50.744699999999995</c:v>
                </c:pt>
                <c:pt idx="12735">
                  <c:v>50.744699999999995</c:v>
                </c:pt>
                <c:pt idx="12736">
                  <c:v>50.744699999999995</c:v>
                </c:pt>
                <c:pt idx="12737">
                  <c:v>50.744699999999995</c:v>
                </c:pt>
                <c:pt idx="12738">
                  <c:v>50.744699999999995</c:v>
                </c:pt>
                <c:pt idx="12739">
                  <c:v>50.744699999999995</c:v>
                </c:pt>
                <c:pt idx="12740">
                  <c:v>50.744699999999995</c:v>
                </c:pt>
                <c:pt idx="12741">
                  <c:v>50.744699999999995</c:v>
                </c:pt>
                <c:pt idx="12742">
                  <c:v>50.744699999999995</c:v>
                </c:pt>
                <c:pt idx="12743">
                  <c:v>50.744699999999995</c:v>
                </c:pt>
                <c:pt idx="12744">
                  <c:v>50.744699999999995</c:v>
                </c:pt>
                <c:pt idx="12745">
                  <c:v>50.744699999999995</c:v>
                </c:pt>
                <c:pt idx="12746">
                  <c:v>50.744699999999995</c:v>
                </c:pt>
                <c:pt idx="12747">
                  <c:v>50.744699999999995</c:v>
                </c:pt>
                <c:pt idx="12748">
                  <c:v>50.744699999999995</c:v>
                </c:pt>
                <c:pt idx="12749">
                  <c:v>50.744699999999995</c:v>
                </c:pt>
                <c:pt idx="12750">
                  <c:v>50.744699999999995</c:v>
                </c:pt>
                <c:pt idx="12751">
                  <c:v>50.744699999999995</c:v>
                </c:pt>
                <c:pt idx="12752">
                  <c:v>50.744699999999995</c:v>
                </c:pt>
                <c:pt idx="12753">
                  <c:v>50.744699999999995</c:v>
                </c:pt>
                <c:pt idx="12754">
                  <c:v>50.744699999999995</c:v>
                </c:pt>
                <c:pt idx="12755">
                  <c:v>50.744699999999995</c:v>
                </c:pt>
                <c:pt idx="12756">
                  <c:v>50.744699999999995</c:v>
                </c:pt>
                <c:pt idx="12757">
                  <c:v>50.744699999999995</c:v>
                </c:pt>
                <c:pt idx="12758">
                  <c:v>50.744699999999995</c:v>
                </c:pt>
                <c:pt idx="12759">
                  <c:v>50.744699999999995</c:v>
                </c:pt>
                <c:pt idx="12760">
                  <c:v>50.744699999999995</c:v>
                </c:pt>
                <c:pt idx="12761">
                  <c:v>50.744699999999995</c:v>
                </c:pt>
                <c:pt idx="12762">
                  <c:v>50.744699999999995</c:v>
                </c:pt>
                <c:pt idx="12763">
                  <c:v>50.744699999999995</c:v>
                </c:pt>
                <c:pt idx="12764">
                  <c:v>50.759300000000003</c:v>
                </c:pt>
                <c:pt idx="12765">
                  <c:v>50.759300000000003</c:v>
                </c:pt>
                <c:pt idx="12766">
                  <c:v>50.759300000000003</c:v>
                </c:pt>
                <c:pt idx="12767">
                  <c:v>50.759300000000003</c:v>
                </c:pt>
                <c:pt idx="12768">
                  <c:v>50.759300000000003</c:v>
                </c:pt>
                <c:pt idx="12769">
                  <c:v>50.759300000000003</c:v>
                </c:pt>
                <c:pt idx="12770">
                  <c:v>50.759300000000003</c:v>
                </c:pt>
                <c:pt idx="12771">
                  <c:v>50.759300000000003</c:v>
                </c:pt>
                <c:pt idx="12772">
                  <c:v>50.759300000000003</c:v>
                </c:pt>
                <c:pt idx="12773">
                  <c:v>50.759300000000003</c:v>
                </c:pt>
                <c:pt idx="12774">
                  <c:v>50.759300000000003</c:v>
                </c:pt>
                <c:pt idx="12775">
                  <c:v>50.759300000000003</c:v>
                </c:pt>
                <c:pt idx="12776">
                  <c:v>50.759300000000003</c:v>
                </c:pt>
                <c:pt idx="12777">
                  <c:v>50.759300000000003</c:v>
                </c:pt>
                <c:pt idx="12778">
                  <c:v>50.759300000000003</c:v>
                </c:pt>
                <c:pt idx="12779">
                  <c:v>50.759300000000003</c:v>
                </c:pt>
                <c:pt idx="12780">
                  <c:v>50.759300000000003</c:v>
                </c:pt>
                <c:pt idx="12781">
                  <c:v>50.759300000000003</c:v>
                </c:pt>
                <c:pt idx="12782">
                  <c:v>50.759300000000003</c:v>
                </c:pt>
                <c:pt idx="12783">
                  <c:v>50.759300000000003</c:v>
                </c:pt>
                <c:pt idx="12784">
                  <c:v>50.759300000000003</c:v>
                </c:pt>
                <c:pt idx="12785">
                  <c:v>50.759300000000003</c:v>
                </c:pt>
                <c:pt idx="12786">
                  <c:v>50.759300000000003</c:v>
                </c:pt>
                <c:pt idx="12787">
                  <c:v>50.759300000000003</c:v>
                </c:pt>
                <c:pt idx="12788">
                  <c:v>50.759300000000003</c:v>
                </c:pt>
                <c:pt idx="12789">
                  <c:v>50.759300000000003</c:v>
                </c:pt>
                <c:pt idx="12790">
                  <c:v>50.759300000000003</c:v>
                </c:pt>
                <c:pt idx="12791">
                  <c:v>50.759300000000003</c:v>
                </c:pt>
                <c:pt idx="12792">
                  <c:v>50.759300000000003</c:v>
                </c:pt>
                <c:pt idx="12793">
                  <c:v>50.759300000000003</c:v>
                </c:pt>
                <c:pt idx="12794">
                  <c:v>50.759300000000003</c:v>
                </c:pt>
                <c:pt idx="12795">
                  <c:v>50.759300000000003</c:v>
                </c:pt>
                <c:pt idx="12796">
                  <c:v>50.759300000000003</c:v>
                </c:pt>
                <c:pt idx="12797">
                  <c:v>50.759300000000003</c:v>
                </c:pt>
                <c:pt idx="12798">
                  <c:v>50.759300000000003</c:v>
                </c:pt>
                <c:pt idx="12799">
                  <c:v>50.759300000000003</c:v>
                </c:pt>
                <c:pt idx="12800">
                  <c:v>50.759300000000003</c:v>
                </c:pt>
                <c:pt idx="12801">
                  <c:v>50.759300000000003</c:v>
                </c:pt>
                <c:pt idx="12802">
                  <c:v>50.759300000000003</c:v>
                </c:pt>
                <c:pt idx="12803">
                  <c:v>50.759300000000003</c:v>
                </c:pt>
                <c:pt idx="12804">
                  <c:v>50.759300000000003</c:v>
                </c:pt>
                <c:pt idx="12805">
                  <c:v>50.759300000000003</c:v>
                </c:pt>
                <c:pt idx="12806">
                  <c:v>50.759300000000003</c:v>
                </c:pt>
                <c:pt idx="12807">
                  <c:v>50.759300000000003</c:v>
                </c:pt>
                <c:pt idx="12808">
                  <c:v>50.759300000000003</c:v>
                </c:pt>
                <c:pt idx="12809">
                  <c:v>50.759300000000003</c:v>
                </c:pt>
                <c:pt idx="12810">
                  <c:v>50.759300000000003</c:v>
                </c:pt>
                <c:pt idx="12811">
                  <c:v>50.759300000000003</c:v>
                </c:pt>
                <c:pt idx="12812">
                  <c:v>50.759300000000003</c:v>
                </c:pt>
                <c:pt idx="12813">
                  <c:v>50.759300000000003</c:v>
                </c:pt>
                <c:pt idx="12814">
                  <c:v>50.759300000000003</c:v>
                </c:pt>
                <c:pt idx="12815">
                  <c:v>50.759300000000003</c:v>
                </c:pt>
                <c:pt idx="12816">
                  <c:v>50.759300000000003</c:v>
                </c:pt>
                <c:pt idx="12817">
                  <c:v>50.759300000000003</c:v>
                </c:pt>
                <c:pt idx="12818">
                  <c:v>50.759300000000003</c:v>
                </c:pt>
                <c:pt idx="12819">
                  <c:v>50.759300000000003</c:v>
                </c:pt>
                <c:pt idx="12820">
                  <c:v>50.759300000000003</c:v>
                </c:pt>
                <c:pt idx="12821">
                  <c:v>50.759300000000003</c:v>
                </c:pt>
                <c:pt idx="12822">
                  <c:v>50.759300000000003</c:v>
                </c:pt>
                <c:pt idx="12823">
                  <c:v>50.759300000000003</c:v>
                </c:pt>
                <c:pt idx="12824">
                  <c:v>50.759300000000003</c:v>
                </c:pt>
                <c:pt idx="12825">
                  <c:v>50.759300000000003</c:v>
                </c:pt>
                <c:pt idx="12826">
                  <c:v>50.759300000000003</c:v>
                </c:pt>
                <c:pt idx="12827">
                  <c:v>50.759300000000003</c:v>
                </c:pt>
                <c:pt idx="12828">
                  <c:v>50.759300000000003</c:v>
                </c:pt>
                <c:pt idx="12829">
                  <c:v>50.759300000000003</c:v>
                </c:pt>
                <c:pt idx="12830">
                  <c:v>50.759300000000003</c:v>
                </c:pt>
                <c:pt idx="12831">
                  <c:v>50.932299999999998</c:v>
                </c:pt>
                <c:pt idx="12832">
                  <c:v>50.932299999999998</c:v>
                </c:pt>
                <c:pt idx="12833">
                  <c:v>50.932299999999998</c:v>
                </c:pt>
                <c:pt idx="12834">
                  <c:v>50.932299999999998</c:v>
                </c:pt>
                <c:pt idx="12835">
                  <c:v>50.932299999999998</c:v>
                </c:pt>
                <c:pt idx="12836">
                  <c:v>50.932299999999998</c:v>
                </c:pt>
                <c:pt idx="12837">
                  <c:v>50.932299999999998</c:v>
                </c:pt>
                <c:pt idx="12838">
                  <c:v>50.932299999999998</c:v>
                </c:pt>
                <c:pt idx="12839">
                  <c:v>51.016600000000004</c:v>
                </c:pt>
                <c:pt idx="12840">
                  <c:v>51.016600000000004</c:v>
                </c:pt>
                <c:pt idx="12841">
                  <c:v>51.016600000000004</c:v>
                </c:pt>
                <c:pt idx="12842">
                  <c:v>51.016600000000004</c:v>
                </c:pt>
                <c:pt idx="12843">
                  <c:v>51.016600000000004</c:v>
                </c:pt>
                <c:pt idx="12844">
                  <c:v>51.016600000000004</c:v>
                </c:pt>
                <c:pt idx="12845">
                  <c:v>51.016600000000004</c:v>
                </c:pt>
                <c:pt idx="12846">
                  <c:v>51.016600000000004</c:v>
                </c:pt>
                <c:pt idx="12847">
                  <c:v>51.016600000000004</c:v>
                </c:pt>
                <c:pt idx="12848">
                  <c:v>51.016600000000004</c:v>
                </c:pt>
                <c:pt idx="12849">
                  <c:v>51.016600000000004</c:v>
                </c:pt>
                <c:pt idx="12850">
                  <c:v>51.016600000000004</c:v>
                </c:pt>
                <c:pt idx="12851">
                  <c:v>51.016600000000004</c:v>
                </c:pt>
                <c:pt idx="12852">
                  <c:v>51.016600000000004</c:v>
                </c:pt>
                <c:pt idx="12853">
                  <c:v>51.016600000000004</c:v>
                </c:pt>
                <c:pt idx="12854">
                  <c:v>51.016600000000004</c:v>
                </c:pt>
                <c:pt idx="12855">
                  <c:v>51.016600000000004</c:v>
                </c:pt>
                <c:pt idx="12856">
                  <c:v>51.016600000000004</c:v>
                </c:pt>
                <c:pt idx="12857">
                  <c:v>51.016600000000004</c:v>
                </c:pt>
                <c:pt idx="12858">
                  <c:v>51.016600000000004</c:v>
                </c:pt>
                <c:pt idx="12859">
                  <c:v>51.016600000000004</c:v>
                </c:pt>
                <c:pt idx="12860">
                  <c:v>51.016600000000004</c:v>
                </c:pt>
                <c:pt idx="12861">
                  <c:v>51.016600000000004</c:v>
                </c:pt>
                <c:pt idx="12862">
                  <c:v>51.016600000000004</c:v>
                </c:pt>
                <c:pt idx="12863">
                  <c:v>51.016600000000004</c:v>
                </c:pt>
                <c:pt idx="12864">
                  <c:v>51.016600000000004</c:v>
                </c:pt>
                <c:pt idx="12865">
                  <c:v>51.016600000000004</c:v>
                </c:pt>
                <c:pt idx="12866">
                  <c:v>51.016600000000004</c:v>
                </c:pt>
                <c:pt idx="12867">
                  <c:v>51.016600000000004</c:v>
                </c:pt>
                <c:pt idx="12868">
                  <c:v>51.016600000000004</c:v>
                </c:pt>
                <c:pt idx="12869">
                  <c:v>51.016600000000004</c:v>
                </c:pt>
                <c:pt idx="12870">
                  <c:v>51.016600000000004</c:v>
                </c:pt>
                <c:pt idx="12871">
                  <c:v>51.016600000000004</c:v>
                </c:pt>
                <c:pt idx="12872">
                  <c:v>51.016600000000004</c:v>
                </c:pt>
                <c:pt idx="12873">
                  <c:v>51.016600000000004</c:v>
                </c:pt>
                <c:pt idx="12874">
                  <c:v>51.016600000000004</c:v>
                </c:pt>
                <c:pt idx="12875">
                  <c:v>51.016600000000004</c:v>
                </c:pt>
                <c:pt idx="12876">
                  <c:v>51.016600000000004</c:v>
                </c:pt>
                <c:pt idx="12877">
                  <c:v>51.016600000000004</c:v>
                </c:pt>
                <c:pt idx="12878">
                  <c:v>51.016600000000004</c:v>
                </c:pt>
                <c:pt idx="12879">
                  <c:v>51.016600000000004</c:v>
                </c:pt>
                <c:pt idx="12880">
                  <c:v>51.016600000000004</c:v>
                </c:pt>
                <c:pt idx="12881">
                  <c:v>51.016600000000004</c:v>
                </c:pt>
                <c:pt idx="12882">
                  <c:v>51.016600000000004</c:v>
                </c:pt>
                <c:pt idx="12883">
                  <c:v>51.016600000000004</c:v>
                </c:pt>
                <c:pt idx="12884">
                  <c:v>51.016600000000004</c:v>
                </c:pt>
                <c:pt idx="12885">
                  <c:v>51.016600000000004</c:v>
                </c:pt>
                <c:pt idx="12886">
                  <c:v>51.016600000000004</c:v>
                </c:pt>
                <c:pt idx="12887">
                  <c:v>51.016600000000004</c:v>
                </c:pt>
                <c:pt idx="12888">
                  <c:v>51.016600000000004</c:v>
                </c:pt>
                <c:pt idx="12889">
                  <c:v>51.016600000000004</c:v>
                </c:pt>
                <c:pt idx="12890">
                  <c:v>51.016600000000004</c:v>
                </c:pt>
                <c:pt idx="12891">
                  <c:v>51.016600000000004</c:v>
                </c:pt>
                <c:pt idx="12892">
                  <c:v>51.016600000000004</c:v>
                </c:pt>
                <c:pt idx="12893">
                  <c:v>51.016600000000004</c:v>
                </c:pt>
                <c:pt idx="12894">
                  <c:v>51.016600000000004</c:v>
                </c:pt>
                <c:pt idx="12895">
                  <c:v>51.016600000000004</c:v>
                </c:pt>
                <c:pt idx="12896">
                  <c:v>51.016600000000004</c:v>
                </c:pt>
                <c:pt idx="12897">
                  <c:v>51.016600000000004</c:v>
                </c:pt>
                <c:pt idx="12898">
                  <c:v>51.016600000000004</c:v>
                </c:pt>
                <c:pt idx="12899">
                  <c:v>51.016600000000004</c:v>
                </c:pt>
                <c:pt idx="12900">
                  <c:v>51.016600000000004</c:v>
                </c:pt>
                <c:pt idx="12901">
                  <c:v>51.016600000000004</c:v>
                </c:pt>
                <c:pt idx="12902">
                  <c:v>51.016600000000004</c:v>
                </c:pt>
                <c:pt idx="12903">
                  <c:v>51.016600000000004</c:v>
                </c:pt>
                <c:pt idx="12904">
                  <c:v>51.016600000000004</c:v>
                </c:pt>
                <c:pt idx="12905">
                  <c:v>51.016600000000004</c:v>
                </c:pt>
                <c:pt idx="12906">
                  <c:v>51.016600000000004</c:v>
                </c:pt>
                <c:pt idx="12907">
                  <c:v>51.016600000000004</c:v>
                </c:pt>
                <c:pt idx="12908">
                  <c:v>51.016600000000004</c:v>
                </c:pt>
                <c:pt idx="12909">
                  <c:v>51.016600000000004</c:v>
                </c:pt>
                <c:pt idx="12910">
                  <c:v>51.016600000000004</c:v>
                </c:pt>
                <c:pt idx="12911">
                  <c:v>51.016600000000004</c:v>
                </c:pt>
                <c:pt idx="12912">
                  <c:v>51.016600000000004</c:v>
                </c:pt>
                <c:pt idx="12913">
                  <c:v>51.016600000000004</c:v>
                </c:pt>
                <c:pt idx="12914">
                  <c:v>51.016600000000004</c:v>
                </c:pt>
                <c:pt idx="12915">
                  <c:v>51.016600000000004</c:v>
                </c:pt>
                <c:pt idx="12916">
                  <c:v>51.016600000000004</c:v>
                </c:pt>
                <c:pt idx="12917">
                  <c:v>51.016600000000004</c:v>
                </c:pt>
                <c:pt idx="12918">
                  <c:v>51.016600000000004</c:v>
                </c:pt>
                <c:pt idx="12919">
                  <c:v>51.016600000000004</c:v>
                </c:pt>
                <c:pt idx="12920">
                  <c:v>51.016600000000004</c:v>
                </c:pt>
                <c:pt idx="12921">
                  <c:v>51.016600000000004</c:v>
                </c:pt>
                <c:pt idx="12922">
                  <c:v>51.084400000000002</c:v>
                </c:pt>
                <c:pt idx="12923">
                  <c:v>51.084400000000002</c:v>
                </c:pt>
                <c:pt idx="12924">
                  <c:v>51.084400000000002</c:v>
                </c:pt>
                <c:pt idx="12925">
                  <c:v>51.084400000000002</c:v>
                </c:pt>
                <c:pt idx="12926">
                  <c:v>51.084400000000002</c:v>
                </c:pt>
                <c:pt idx="12927">
                  <c:v>51.084400000000002</c:v>
                </c:pt>
                <c:pt idx="12928">
                  <c:v>51.084400000000002</c:v>
                </c:pt>
                <c:pt idx="12929">
                  <c:v>51.084400000000002</c:v>
                </c:pt>
                <c:pt idx="12930">
                  <c:v>51.084400000000002</c:v>
                </c:pt>
                <c:pt idx="12931">
                  <c:v>51.084400000000002</c:v>
                </c:pt>
                <c:pt idx="12932">
                  <c:v>51.084400000000002</c:v>
                </c:pt>
                <c:pt idx="12933">
                  <c:v>51.084400000000002</c:v>
                </c:pt>
                <c:pt idx="12934">
                  <c:v>51.084400000000002</c:v>
                </c:pt>
                <c:pt idx="12935">
                  <c:v>51.084400000000002</c:v>
                </c:pt>
                <c:pt idx="12936">
                  <c:v>51.084400000000002</c:v>
                </c:pt>
                <c:pt idx="12937">
                  <c:v>51.084400000000002</c:v>
                </c:pt>
                <c:pt idx="12938">
                  <c:v>51.084400000000002</c:v>
                </c:pt>
                <c:pt idx="12939">
                  <c:v>51.084400000000002</c:v>
                </c:pt>
                <c:pt idx="12940">
                  <c:v>51.084400000000002</c:v>
                </c:pt>
                <c:pt idx="12941">
                  <c:v>51.084400000000002</c:v>
                </c:pt>
                <c:pt idx="12942">
                  <c:v>51.084400000000002</c:v>
                </c:pt>
                <c:pt idx="12943">
                  <c:v>51.111999999999995</c:v>
                </c:pt>
                <c:pt idx="12944">
                  <c:v>51.111999999999995</c:v>
                </c:pt>
                <c:pt idx="12945">
                  <c:v>51.111999999999995</c:v>
                </c:pt>
                <c:pt idx="12946">
                  <c:v>51.111999999999995</c:v>
                </c:pt>
                <c:pt idx="12947">
                  <c:v>51.111999999999995</c:v>
                </c:pt>
                <c:pt idx="12948">
                  <c:v>51.111999999999995</c:v>
                </c:pt>
                <c:pt idx="12949">
                  <c:v>51.111999999999995</c:v>
                </c:pt>
                <c:pt idx="12950">
                  <c:v>51.111999999999995</c:v>
                </c:pt>
                <c:pt idx="12951">
                  <c:v>51.111999999999995</c:v>
                </c:pt>
                <c:pt idx="12952">
                  <c:v>51.111999999999995</c:v>
                </c:pt>
                <c:pt idx="12953">
                  <c:v>51.111999999999995</c:v>
                </c:pt>
                <c:pt idx="12954">
                  <c:v>51.111999999999995</c:v>
                </c:pt>
                <c:pt idx="12955">
                  <c:v>51.111999999999995</c:v>
                </c:pt>
                <c:pt idx="12956">
                  <c:v>51.111999999999995</c:v>
                </c:pt>
                <c:pt idx="12957">
                  <c:v>51.111999999999995</c:v>
                </c:pt>
                <c:pt idx="12958">
                  <c:v>51.111999999999995</c:v>
                </c:pt>
                <c:pt idx="12959">
                  <c:v>51.111999999999995</c:v>
                </c:pt>
                <c:pt idx="12960">
                  <c:v>51.111999999999995</c:v>
                </c:pt>
                <c:pt idx="12961">
                  <c:v>51.111999999999995</c:v>
                </c:pt>
                <c:pt idx="12962">
                  <c:v>51.111999999999995</c:v>
                </c:pt>
                <c:pt idx="12963">
                  <c:v>51.111999999999995</c:v>
                </c:pt>
                <c:pt idx="12964">
                  <c:v>51.111999999999995</c:v>
                </c:pt>
                <c:pt idx="12965">
                  <c:v>51.111999999999995</c:v>
                </c:pt>
                <c:pt idx="12966">
                  <c:v>51.111999999999995</c:v>
                </c:pt>
                <c:pt idx="12967">
                  <c:v>51.111999999999995</c:v>
                </c:pt>
                <c:pt idx="12968">
                  <c:v>51.111999999999995</c:v>
                </c:pt>
                <c:pt idx="12969">
                  <c:v>51.111999999999995</c:v>
                </c:pt>
                <c:pt idx="12970">
                  <c:v>51.111999999999995</c:v>
                </c:pt>
                <c:pt idx="12971">
                  <c:v>51.111999999999995</c:v>
                </c:pt>
                <c:pt idx="12972">
                  <c:v>51.111999999999995</c:v>
                </c:pt>
                <c:pt idx="12973">
                  <c:v>51.111999999999995</c:v>
                </c:pt>
                <c:pt idx="12974">
                  <c:v>51.111999999999995</c:v>
                </c:pt>
                <c:pt idx="12975">
                  <c:v>51.111999999999995</c:v>
                </c:pt>
                <c:pt idx="12976">
                  <c:v>51.111999999999995</c:v>
                </c:pt>
                <c:pt idx="12977">
                  <c:v>51.111999999999995</c:v>
                </c:pt>
                <c:pt idx="12978">
                  <c:v>51.111999999999995</c:v>
                </c:pt>
                <c:pt idx="12979">
                  <c:v>51.111999999999995</c:v>
                </c:pt>
                <c:pt idx="12980">
                  <c:v>51.111999999999995</c:v>
                </c:pt>
                <c:pt idx="12981">
                  <c:v>51.111999999999995</c:v>
                </c:pt>
                <c:pt idx="12982">
                  <c:v>51.111999999999995</c:v>
                </c:pt>
                <c:pt idx="12983">
                  <c:v>51.111999999999995</c:v>
                </c:pt>
                <c:pt idx="12984">
                  <c:v>51.111999999999995</c:v>
                </c:pt>
                <c:pt idx="12985">
                  <c:v>51.111999999999995</c:v>
                </c:pt>
                <c:pt idx="12986">
                  <c:v>51.111999999999995</c:v>
                </c:pt>
                <c:pt idx="12987">
                  <c:v>51.111999999999995</c:v>
                </c:pt>
                <c:pt idx="12988">
                  <c:v>51.111999999999995</c:v>
                </c:pt>
                <c:pt idx="12989">
                  <c:v>51.111999999999995</c:v>
                </c:pt>
                <c:pt idx="12990">
                  <c:v>51.111999999999995</c:v>
                </c:pt>
                <c:pt idx="12991">
                  <c:v>51.111999999999995</c:v>
                </c:pt>
                <c:pt idx="12992">
                  <c:v>51.111999999999995</c:v>
                </c:pt>
                <c:pt idx="12993">
                  <c:v>51.111999999999995</c:v>
                </c:pt>
                <c:pt idx="12994">
                  <c:v>51.111999999999995</c:v>
                </c:pt>
                <c:pt idx="12995">
                  <c:v>51.111999999999995</c:v>
                </c:pt>
                <c:pt idx="12996">
                  <c:v>51.111999999999995</c:v>
                </c:pt>
                <c:pt idx="12997">
                  <c:v>51.111999999999995</c:v>
                </c:pt>
                <c:pt idx="12998">
                  <c:v>51.111999999999995</c:v>
                </c:pt>
                <c:pt idx="12999">
                  <c:v>51.111999999999995</c:v>
                </c:pt>
                <c:pt idx="13000">
                  <c:v>51.111999999999995</c:v>
                </c:pt>
                <c:pt idx="13001">
                  <c:v>51.111999999999995</c:v>
                </c:pt>
                <c:pt idx="13002">
                  <c:v>51.111999999999995</c:v>
                </c:pt>
                <c:pt idx="13003">
                  <c:v>51.111999999999995</c:v>
                </c:pt>
                <c:pt idx="13004">
                  <c:v>51.111999999999995</c:v>
                </c:pt>
                <c:pt idx="13005">
                  <c:v>51.111999999999995</c:v>
                </c:pt>
                <c:pt idx="13006">
                  <c:v>51.111999999999995</c:v>
                </c:pt>
                <c:pt idx="13007">
                  <c:v>51.111999999999995</c:v>
                </c:pt>
                <c:pt idx="13008">
                  <c:v>51.111999999999995</c:v>
                </c:pt>
                <c:pt idx="13009">
                  <c:v>51.111999999999995</c:v>
                </c:pt>
                <c:pt idx="13010">
                  <c:v>51.111999999999995</c:v>
                </c:pt>
                <c:pt idx="13011">
                  <c:v>51.111999999999995</c:v>
                </c:pt>
                <c:pt idx="13012">
                  <c:v>51.111999999999995</c:v>
                </c:pt>
                <c:pt idx="13013">
                  <c:v>51.111999999999995</c:v>
                </c:pt>
                <c:pt idx="13014">
                  <c:v>51.111999999999995</c:v>
                </c:pt>
                <c:pt idx="13015">
                  <c:v>51.111999999999995</c:v>
                </c:pt>
                <c:pt idx="13016">
                  <c:v>51.111999999999995</c:v>
                </c:pt>
                <c:pt idx="13017">
                  <c:v>51.111999999999995</c:v>
                </c:pt>
                <c:pt idx="13018">
                  <c:v>51.111999999999995</c:v>
                </c:pt>
                <c:pt idx="13019">
                  <c:v>51.111999999999995</c:v>
                </c:pt>
                <c:pt idx="13020">
                  <c:v>51.111999999999995</c:v>
                </c:pt>
                <c:pt idx="13021">
                  <c:v>51.111999999999995</c:v>
                </c:pt>
                <c:pt idx="13022">
                  <c:v>51.111999999999995</c:v>
                </c:pt>
                <c:pt idx="13023">
                  <c:v>51.111999999999995</c:v>
                </c:pt>
                <c:pt idx="13024">
                  <c:v>51.111999999999995</c:v>
                </c:pt>
                <c:pt idx="13025">
                  <c:v>51.111999999999995</c:v>
                </c:pt>
                <c:pt idx="13026">
                  <c:v>51.111999999999995</c:v>
                </c:pt>
                <c:pt idx="13027">
                  <c:v>51.111999999999995</c:v>
                </c:pt>
                <c:pt idx="13028">
                  <c:v>51.111999999999995</c:v>
                </c:pt>
                <c:pt idx="13029">
                  <c:v>51.111999999999995</c:v>
                </c:pt>
                <c:pt idx="13030">
                  <c:v>51.111999999999995</c:v>
                </c:pt>
                <c:pt idx="13031">
                  <c:v>51.111999999999995</c:v>
                </c:pt>
                <c:pt idx="13032">
                  <c:v>51.111999999999995</c:v>
                </c:pt>
                <c:pt idx="13033">
                  <c:v>51.111999999999995</c:v>
                </c:pt>
                <c:pt idx="13034">
                  <c:v>51.111999999999995</c:v>
                </c:pt>
                <c:pt idx="13035">
                  <c:v>51.111999999999995</c:v>
                </c:pt>
                <c:pt idx="13036">
                  <c:v>51.111999999999995</c:v>
                </c:pt>
                <c:pt idx="13037">
                  <c:v>51.111999999999995</c:v>
                </c:pt>
                <c:pt idx="13038">
                  <c:v>51.111999999999995</c:v>
                </c:pt>
                <c:pt idx="13039">
                  <c:v>51.111999999999995</c:v>
                </c:pt>
                <c:pt idx="13040">
                  <c:v>51.111999999999995</c:v>
                </c:pt>
                <c:pt idx="13041">
                  <c:v>51.111999999999995</c:v>
                </c:pt>
                <c:pt idx="13042">
                  <c:v>51.111999999999995</c:v>
                </c:pt>
                <c:pt idx="13043">
                  <c:v>51.111999999999995</c:v>
                </c:pt>
                <c:pt idx="13044">
                  <c:v>51.111999999999995</c:v>
                </c:pt>
                <c:pt idx="13045">
                  <c:v>51.111999999999995</c:v>
                </c:pt>
                <c:pt idx="13046">
                  <c:v>51.111999999999995</c:v>
                </c:pt>
                <c:pt idx="13047">
                  <c:v>51.111999999999995</c:v>
                </c:pt>
                <c:pt idx="13048">
                  <c:v>51.111999999999995</c:v>
                </c:pt>
                <c:pt idx="13049">
                  <c:v>51.111999999999995</c:v>
                </c:pt>
                <c:pt idx="13050">
                  <c:v>51.111999999999995</c:v>
                </c:pt>
                <c:pt idx="13051">
                  <c:v>51.111999999999995</c:v>
                </c:pt>
                <c:pt idx="13052">
                  <c:v>51.111999999999995</c:v>
                </c:pt>
                <c:pt idx="13053">
                  <c:v>51.111999999999995</c:v>
                </c:pt>
                <c:pt idx="13054">
                  <c:v>51.111999999999995</c:v>
                </c:pt>
                <c:pt idx="13055">
                  <c:v>51.111999999999995</c:v>
                </c:pt>
                <c:pt idx="13056">
                  <c:v>51.111999999999995</c:v>
                </c:pt>
                <c:pt idx="13057">
                  <c:v>51.111999999999995</c:v>
                </c:pt>
                <c:pt idx="13058">
                  <c:v>51.111999999999995</c:v>
                </c:pt>
                <c:pt idx="13059">
                  <c:v>51.111999999999995</c:v>
                </c:pt>
                <c:pt idx="13060">
                  <c:v>51.111999999999995</c:v>
                </c:pt>
                <c:pt idx="13061">
                  <c:v>51.111999999999995</c:v>
                </c:pt>
                <c:pt idx="13062">
                  <c:v>51.111999999999995</c:v>
                </c:pt>
                <c:pt idx="13063">
                  <c:v>51.111999999999995</c:v>
                </c:pt>
                <c:pt idx="13064">
                  <c:v>51.111999999999995</c:v>
                </c:pt>
                <c:pt idx="13065">
                  <c:v>51.111999999999995</c:v>
                </c:pt>
                <c:pt idx="13066">
                  <c:v>51.111999999999995</c:v>
                </c:pt>
                <c:pt idx="13067">
                  <c:v>51.111999999999995</c:v>
                </c:pt>
                <c:pt idx="13068">
                  <c:v>51.111999999999995</c:v>
                </c:pt>
                <c:pt idx="13069">
                  <c:v>51.111999999999995</c:v>
                </c:pt>
                <c:pt idx="13070">
                  <c:v>51.111999999999995</c:v>
                </c:pt>
                <c:pt idx="13071">
                  <c:v>51.111999999999995</c:v>
                </c:pt>
                <c:pt idx="13072">
                  <c:v>51.111999999999995</c:v>
                </c:pt>
                <c:pt idx="13073">
                  <c:v>51.111999999999995</c:v>
                </c:pt>
                <c:pt idx="13074">
                  <c:v>51.111999999999995</c:v>
                </c:pt>
                <c:pt idx="13075">
                  <c:v>51.111999999999995</c:v>
                </c:pt>
                <c:pt idx="13076">
                  <c:v>51.111999999999995</c:v>
                </c:pt>
                <c:pt idx="13077">
                  <c:v>51.111999999999995</c:v>
                </c:pt>
                <c:pt idx="13078">
                  <c:v>51.111999999999995</c:v>
                </c:pt>
                <c:pt idx="13079">
                  <c:v>51.111999999999995</c:v>
                </c:pt>
                <c:pt idx="13080">
                  <c:v>51.111999999999995</c:v>
                </c:pt>
                <c:pt idx="13081">
                  <c:v>51.111999999999995</c:v>
                </c:pt>
                <c:pt idx="13082">
                  <c:v>51.111999999999995</c:v>
                </c:pt>
                <c:pt idx="13083">
                  <c:v>51.111999999999995</c:v>
                </c:pt>
                <c:pt idx="13084">
                  <c:v>51.111999999999995</c:v>
                </c:pt>
                <c:pt idx="13085">
                  <c:v>51.111999999999995</c:v>
                </c:pt>
                <c:pt idx="13086">
                  <c:v>51.111999999999995</c:v>
                </c:pt>
                <c:pt idx="13087">
                  <c:v>51.111999999999995</c:v>
                </c:pt>
                <c:pt idx="13088">
                  <c:v>51.111999999999995</c:v>
                </c:pt>
                <c:pt idx="13089">
                  <c:v>51.111999999999995</c:v>
                </c:pt>
                <c:pt idx="13090">
                  <c:v>51.111999999999995</c:v>
                </c:pt>
                <c:pt idx="13091">
                  <c:v>51.111999999999995</c:v>
                </c:pt>
                <c:pt idx="13092">
                  <c:v>51.111999999999995</c:v>
                </c:pt>
                <c:pt idx="13093">
                  <c:v>51.111999999999995</c:v>
                </c:pt>
                <c:pt idx="13094">
                  <c:v>51.111999999999995</c:v>
                </c:pt>
                <c:pt idx="13095">
                  <c:v>51.111999999999995</c:v>
                </c:pt>
                <c:pt idx="13096">
                  <c:v>51.111999999999995</c:v>
                </c:pt>
                <c:pt idx="13097">
                  <c:v>51.111999999999995</c:v>
                </c:pt>
                <c:pt idx="13098">
                  <c:v>51.111999999999995</c:v>
                </c:pt>
                <c:pt idx="13099">
                  <c:v>51.111999999999995</c:v>
                </c:pt>
                <c:pt idx="13100">
                  <c:v>51.111999999999995</c:v>
                </c:pt>
                <c:pt idx="13101">
                  <c:v>51.111999999999995</c:v>
                </c:pt>
                <c:pt idx="13102">
                  <c:v>51.111999999999995</c:v>
                </c:pt>
                <c:pt idx="13103">
                  <c:v>51.111999999999995</c:v>
                </c:pt>
                <c:pt idx="13104">
                  <c:v>51.111999999999995</c:v>
                </c:pt>
                <c:pt idx="13105">
                  <c:v>51.111999999999995</c:v>
                </c:pt>
                <c:pt idx="13106">
                  <c:v>51.111999999999995</c:v>
                </c:pt>
                <c:pt idx="13107">
                  <c:v>51.111999999999995</c:v>
                </c:pt>
                <c:pt idx="13108">
                  <c:v>51.111999999999995</c:v>
                </c:pt>
                <c:pt idx="13109">
                  <c:v>51.111999999999995</c:v>
                </c:pt>
                <c:pt idx="13110">
                  <c:v>51.111999999999995</c:v>
                </c:pt>
                <c:pt idx="13111">
                  <c:v>51.111999999999995</c:v>
                </c:pt>
                <c:pt idx="13112">
                  <c:v>51.111999999999995</c:v>
                </c:pt>
                <c:pt idx="13113">
                  <c:v>51.385899999999999</c:v>
                </c:pt>
                <c:pt idx="13114">
                  <c:v>51.385899999999999</c:v>
                </c:pt>
                <c:pt idx="13115">
                  <c:v>51.385899999999999</c:v>
                </c:pt>
                <c:pt idx="13116">
                  <c:v>51.385899999999999</c:v>
                </c:pt>
                <c:pt idx="13117">
                  <c:v>51.385899999999999</c:v>
                </c:pt>
                <c:pt idx="13118">
                  <c:v>51.385899999999999</c:v>
                </c:pt>
                <c:pt idx="13119">
                  <c:v>51.385899999999999</c:v>
                </c:pt>
                <c:pt idx="13120">
                  <c:v>51.385899999999999</c:v>
                </c:pt>
                <c:pt idx="13121">
                  <c:v>51.385899999999999</c:v>
                </c:pt>
                <c:pt idx="13122">
                  <c:v>51.385899999999999</c:v>
                </c:pt>
                <c:pt idx="13123">
                  <c:v>51.385899999999999</c:v>
                </c:pt>
                <c:pt idx="13124">
                  <c:v>51.385899999999999</c:v>
                </c:pt>
                <c:pt idx="13125">
                  <c:v>51.385899999999999</c:v>
                </c:pt>
                <c:pt idx="13126">
                  <c:v>51.385899999999999</c:v>
                </c:pt>
                <c:pt idx="13127">
                  <c:v>51.473699999999994</c:v>
                </c:pt>
                <c:pt idx="13128">
                  <c:v>51.473699999999994</c:v>
                </c:pt>
                <c:pt idx="13129">
                  <c:v>51.473699999999994</c:v>
                </c:pt>
                <c:pt idx="13130">
                  <c:v>51.473699999999994</c:v>
                </c:pt>
                <c:pt idx="13131">
                  <c:v>51.473699999999994</c:v>
                </c:pt>
                <c:pt idx="13132">
                  <c:v>51.473699999999994</c:v>
                </c:pt>
                <c:pt idx="13133">
                  <c:v>51.473699999999994</c:v>
                </c:pt>
                <c:pt idx="13134">
                  <c:v>51.473699999999994</c:v>
                </c:pt>
                <c:pt idx="13135">
                  <c:v>51.473699999999994</c:v>
                </c:pt>
                <c:pt idx="13136">
                  <c:v>51.473699999999994</c:v>
                </c:pt>
                <c:pt idx="13137">
                  <c:v>51.473699999999994</c:v>
                </c:pt>
                <c:pt idx="13138">
                  <c:v>51.473699999999994</c:v>
                </c:pt>
                <c:pt idx="13139">
                  <c:v>51.473699999999994</c:v>
                </c:pt>
                <c:pt idx="13140">
                  <c:v>51.473699999999994</c:v>
                </c:pt>
                <c:pt idx="13141">
                  <c:v>51.473699999999994</c:v>
                </c:pt>
                <c:pt idx="13142">
                  <c:v>51.473699999999994</c:v>
                </c:pt>
                <c:pt idx="13143">
                  <c:v>51.473699999999994</c:v>
                </c:pt>
                <c:pt idx="13144">
                  <c:v>51.473699999999994</c:v>
                </c:pt>
                <c:pt idx="13145">
                  <c:v>51.473699999999994</c:v>
                </c:pt>
                <c:pt idx="13146">
                  <c:v>51.473699999999994</c:v>
                </c:pt>
                <c:pt idx="13147">
                  <c:v>51.473699999999994</c:v>
                </c:pt>
                <c:pt idx="13148">
                  <c:v>51.473699999999994</c:v>
                </c:pt>
                <c:pt idx="13149">
                  <c:v>51.473699999999994</c:v>
                </c:pt>
                <c:pt idx="13150">
                  <c:v>51.473699999999994</c:v>
                </c:pt>
                <c:pt idx="13151">
                  <c:v>51.473699999999994</c:v>
                </c:pt>
                <c:pt idx="13152">
                  <c:v>51.473699999999994</c:v>
                </c:pt>
                <c:pt idx="13153">
                  <c:v>51.473699999999994</c:v>
                </c:pt>
                <c:pt idx="13154">
                  <c:v>51.473699999999994</c:v>
                </c:pt>
                <c:pt idx="13155">
                  <c:v>51.473699999999994</c:v>
                </c:pt>
                <c:pt idx="13156">
                  <c:v>51.473699999999994</c:v>
                </c:pt>
                <c:pt idx="13157">
                  <c:v>51.473699999999994</c:v>
                </c:pt>
                <c:pt idx="13158">
                  <c:v>51.473699999999994</c:v>
                </c:pt>
                <c:pt idx="13159">
                  <c:v>51.473699999999994</c:v>
                </c:pt>
                <c:pt idx="13160">
                  <c:v>51.473699999999994</c:v>
                </c:pt>
                <c:pt idx="13161">
                  <c:v>51.473699999999994</c:v>
                </c:pt>
                <c:pt idx="13162">
                  <c:v>51.473699999999994</c:v>
                </c:pt>
                <c:pt idx="13163">
                  <c:v>51.473699999999994</c:v>
                </c:pt>
                <c:pt idx="13164">
                  <c:v>51.473699999999994</c:v>
                </c:pt>
                <c:pt idx="13165">
                  <c:v>51.473699999999994</c:v>
                </c:pt>
                <c:pt idx="13166">
                  <c:v>51.635300000000001</c:v>
                </c:pt>
                <c:pt idx="13167">
                  <c:v>51.635300000000001</c:v>
                </c:pt>
                <c:pt idx="13168">
                  <c:v>51.635300000000001</c:v>
                </c:pt>
                <c:pt idx="13169">
                  <c:v>51.635300000000001</c:v>
                </c:pt>
                <c:pt idx="13170">
                  <c:v>51.635300000000001</c:v>
                </c:pt>
                <c:pt idx="13171">
                  <c:v>51.635300000000001</c:v>
                </c:pt>
                <c:pt idx="13172">
                  <c:v>51.635300000000001</c:v>
                </c:pt>
                <c:pt idx="13173">
                  <c:v>51.635300000000001</c:v>
                </c:pt>
                <c:pt idx="13174">
                  <c:v>51.635300000000001</c:v>
                </c:pt>
                <c:pt idx="13175">
                  <c:v>51.635300000000001</c:v>
                </c:pt>
                <c:pt idx="13176">
                  <c:v>51.635300000000001</c:v>
                </c:pt>
                <c:pt idx="13177">
                  <c:v>51.635300000000001</c:v>
                </c:pt>
                <c:pt idx="13178">
                  <c:v>51.635300000000001</c:v>
                </c:pt>
                <c:pt idx="13179">
                  <c:v>51.635300000000001</c:v>
                </c:pt>
                <c:pt idx="13180">
                  <c:v>51.635300000000001</c:v>
                </c:pt>
                <c:pt idx="13181">
                  <c:v>51.635300000000001</c:v>
                </c:pt>
                <c:pt idx="13182">
                  <c:v>51.635300000000001</c:v>
                </c:pt>
                <c:pt idx="13183">
                  <c:v>51.635300000000001</c:v>
                </c:pt>
                <c:pt idx="13184">
                  <c:v>51.635300000000001</c:v>
                </c:pt>
                <c:pt idx="13185">
                  <c:v>51.635300000000001</c:v>
                </c:pt>
                <c:pt idx="13186">
                  <c:v>51.635300000000001</c:v>
                </c:pt>
                <c:pt idx="13187">
                  <c:v>51.635300000000001</c:v>
                </c:pt>
                <c:pt idx="13188">
                  <c:v>51.635300000000001</c:v>
                </c:pt>
                <c:pt idx="13189">
                  <c:v>51.635300000000001</c:v>
                </c:pt>
                <c:pt idx="13190">
                  <c:v>51.635300000000001</c:v>
                </c:pt>
                <c:pt idx="13191">
                  <c:v>51.635300000000001</c:v>
                </c:pt>
                <c:pt idx="13192">
                  <c:v>51.635300000000001</c:v>
                </c:pt>
                <c:pt idx="13193">
                  <c:v>51.635300000000001</c:v>
                </c:pt>
                <c:pt idx="13194">
                  <c:v>51.635300000000001</c:v>
                </c:pt>
                <c:pt idx="13195">
                  <c:v>51.635300000000001</c:v>
                </c:pt>
                <c:pt idx="13196">
                  <c:v>51.635300000000001</c:v>
                </c:pt>
                <c:pt idx="13197">
                  <c:v>51.635300000000001</c:v>
                </c:pt>
                <c:pt idx="13198">
                  <c:v>51.635300000000001</c:v>
                </c:pt>
                <c:pt idx="13199">
                  <c:v>51.635300000000001</c:v>
                </c:pt>
                <c:pt idx="13200">
                  <c:v>51.635300000000001</c:v>
                </c:pt>
                <c:pt idx="13201">
                  <c:v>51.635300000000001</c:v>
                </c:pt>
                <c:pt idx="13202">
                  <c:v>51.635300000000001</c:v>
                </c:pt>
                <c:pt idx="13203">
                  <c:v>51.635300000000001</c:v>
                </c:pt>
                <c:pt idx="13204">
                  <c:v>51.635300000000001</c:v>
                </c:pt>
                <c:pt idx="13205">
                  <c:v>51.635300000000001</c:v>
                </c:pt>
                <c:pt idx="13206">
                  <c:v>51.635300000000001</c:v>
                </c:pt>
                <c:pt idx="13207">
                  <c:v>51.635300000000001</c:v>
                </c:pt>
                <c:pt idx="13208">
                  <c:v>51.635300000000001</c:v>
                </c:pt>
                <c:pt idx="13209">
                  <c:v>51.635300000000001</c:v>
                </c:pt>
                <c:pt idx="13210">
                  <c:v>51.635300000000001</c:v>
                </c:pt>
                <c:pt idx="13211">
                  <c:v>51.635300000000001</c:v>
                </c:pt>
                <c:pt idx="13212">
                  <c:v>51.635300000000001</c:v>
                </c:pt>
                <c:pt idx="13213">
                  <c:v>51.635300000000001</c:v>
                </c:pt>
                <c:pt idx="13214">
                  <c:v>51.635300000000001</c:v>
                </c:pt>
                <c:pt idx="13215">
                  <c:v>51.635300000000001</c:v>
                </c:pt>
                <c:pt idx="13216">
                  <c:v>51.635300000000001</c:v>
                </c:pt>
                <c:pt idx="13217">
                  <c:v>51.635300000000001</c:v>
                </c:pt>
                <c:pt idx="13218">
                  <c:v>51.635300000000001</c:v>
                </c:pt>
                <c:pt idx="13219">
                  <c:v>51.635300000000001</c:v>
                </c:pt>
                <c:pt idx="13220">
                  <c:v>51.635300000000001</c:v>
                </c:pt>
                <c:pt idx="13221">
                  <c:v>51.635300000000001</c:v>
                </c:pt>
                <c:pt idx="13222">
                  <c:v>51.635300000000001</c:v>
                </c:pt>
                <c:pt idx="13223">
                  <c:v>51.635300000000001</c:v>
                </c:pt>
                <c:pt idx="13224">
                  <c:v>51.635300000000001</c:v>
                </c:pt>
                <c:pt idx="13225">
                  <c:v>51.635300000000001</c:v>
                </c:pt>
                <c:pt idx="13226">
                  <c:v>51.635300000000001</c:v>
                </c:pt>
                <c:pt idx="13227">
                  <c:v>51.635300000000001</c:v>
                </c:pt>
                <c:pt idx="13228">
                  <c:v>51.635300000000001</c:v>
                </c:pt>
                <c:pt idx="13229">
                  <c:v>51.635300000000001</c:v>
                </c:pt>
                <c:pt idx="13230">
                  <c:v>51.635300000000001</c:v>
                </c:pt>
                <c:pt idx="13231">
                  <c:v>51.635300000000001</c:v>
                </c:pt>
                <c:pt idx="13232">
                  <c:v>51.635300000000001</c:v>
                </c:pt>
                <c:pt idx="13233">
                  <c:v>51.655999999999999</c:v>
                </c:pt>
                <c:pt idx="13234">
                  <c:v>51.655999999999999</c:v>
                </c:pt>
                <c:pt idx="13235">
                  <c:v>51.655999999999999</c:v>
                </c:pt>
                <c:pt idx="13236">
                  <c:v>51.655999999999999</c:v>
                </c:pt>
                <c:pt idx="13237">
                  <c:v>51.655999999999999</c:v>
                </c:pt>
                <c:pt idx="13238">
                  <c:v>51.655999999999999</c:v>
                </c:pt>
                <c:pt idx="13239">
                  <c:v>51.655999999999999</c:v>
                </c:pt>
                <c:pt idx="13240">
                  <c:v>51.655999999999999</c:v>
                </c:pt>
                <c:pt idx="13241">
                  <c:v>51.655999999999999</c:v>
                </c:pt>
                <c:pt idx="13242">
                  <c:v>51.655999999999999</c:v>
                </c:pt>
                <c:pt idx="13243">
                  <c:v>51.655999999999999</c:v>
                </c:pt>
                <c:pt idx="13244">
                  <c:v>51.655999999999999</c:v>
                </c:pt>
                <c:pt idx="13245">
                  <c:v>51.655999999999999</c:v>
                </c:pt>
                <c:pt idx="13246">
                  <c:v>51.655999999999999</c:v>
                </c:pt>
                <c:pt idx="13247">
                  <c:v>51.655999999999999</c:v>
                </c:pt>
                <c:pt idx="13248">
                  <c:v>51.655999999999999</c:v>
                </c:pt>
                <c:pt idx="13249">
                  <c:v>51.655999999999999</c:v>
                </c:pt>
                <c:pt idx="13250">
                  <c:v>51.655999999999999</c:v>
                </c:pt>
                <c:pt idx="13251">
                  <c:v>51.655999999999999</c:v>
                </c:pt>
                <c:pt idx="13252">
                  <c:v>51.655999999999999</c:v>
                </c:pt>
                <c:pt idx="13253">
                  <c:v>51.655999999999999</c:v>
                </c:pt>
                <c:pt idx="13254">
                  <c:v>51.655999999999999</c:v>
                </c:pt>
                <c:pt idx="13255">
                  <c:v>51.655999999999999</c:v>
                </c:pt>
                <c:pt idx="13256">
                  <c:v>51.655999999999999</c:v>
                </c:pt>
                <c:pt idx="13257">
                  <c:v>51.655999999999999</c:v>
                </c:pt>
                <c:pt idx="13258">
                  <c:v>51.655999999999999</c:v>
                </c:pt>
                <c:pt idx="13259">
                  <c:v>51.655999999999999</c:v>
                </c:pt>
                <c:pt idx="13260">
                  <c:v>51.655999999999999</c:v>
                </c:pt>
                <c:pt idx="13261">
                  <c:v>51.655999999999999</c:v>
                </c:pt>
                <c:pt idx="13262">
                  <c:v>51.655999999999999</c:v>
                </c:pt>
                <c:pt idx="13263">
                  <c:v>51.655999999999999</c:v>
                </c:pt>
                <c:pt idx="13264">
                  <c:v>51.655999999999999</c:v>
                </c:pt>
                <c:pt idx="13265">
                  <c:v>51.655999999999999</c:v>
                </c:pt>
                <c:pt idx="13266">
                  <c:v>51.655999999999999</c:v>
                </c:pt>
                <c:pt idx="13267">
                  <c:v>51.655999999999999</c:v>
                </c:pt>
                <c:pt idx="13268">
                  <c:v>51.655999999999999</c:v>
                </c:pt>
                <c:pt idx="13269">
                  <c:v>51.655999999999999</c:v>
                </c:pt>
                <c:pt idx="13270">
                  <c:v>51.655999999999999</c:v>
                </c:pt>
                <c:pt idx="13271">
                  <c:v>51.655999999999999</c:v>
                </c:pt>
                <c:pt idx="13272">
                  <c:v>51.655999999999999</c:v>
                </c:pt>
                <c:pt idx="13273">
                  <c:v>51.655999999999999</c:v>
                </c:pt>
                <c:pt idx="13274">
                  <c:v>51.655999999999999</c:v>
                </c:pt>
                <c:pt idx="13275">
                  <c:v>51.655999999999999</c:v>
                </c:pt>
                <c:pt idx="13276">
                  <c:v>51.655999999999999</c:v>
                </c:pt>
                <c:pt idx="13277">
                  <c:v>51.655999999999999</c:v>
                </c:pt>
                <c:pt idx="13278">
                  <c:v>51.655999999999999</c:v>
                </c:pt>
                <c:pt idx="13279">
                  <c:v>51.655999999999999</c:v>
                </c:pt>
                <c:pt idx="13280">
                  <c:v>51.655999999999999</c:v>
                </c:pt>
                <c:pt idx="13281">
                  <c:v>51.655999999999999</c:v>
                </c:pt>
                <c:pt idx="13282">
                  <c:v>51.655999999999999</c:v>
                </c:pt>
                <c:pt idx="13283">
                  <c:v>51.655999999999999</c:v>
                </c:pt>
                <c:pt idx="13284">
                  <c:v>51.655999999999999</c:v>
                </c:pt>
                <c:pt idx="13285">
                  <c:v>51.655999999999999</c:v>
                </c:pt>
                <c:pt idx="13286">
                  <c:v>51.655999999999999</c:v>
                </c:pt>
                <c:pt idx="13287">
                  <c:v>51.655999999999999</c:v>
                </c:pt>
                <c:pt idx="13288">
                  <c:v>51.655999999999999</c:v>
                </c:pt>
                <c:pt idx="13289">
                  <c:v>51.655999999999999</c:v>
                </c:pt>
                <c:pt idx="13290">
                  <c:v>51.655999999999999</c:v>
                </c:pt>
                <c:pt idx="13291">
                  <c:v>51.655999999999999</c:v>
                </c:pt>
                <c:pt idx="13292">
                  <c:v>51.655999999999999</c:v>
                </c:pt>
                <c:pt idx="13293">
                  <c:v>51.655999999999999</c:v>
                </c:pt>
                <c:pt idx="13294">
                  <c:v>51.655999999999999</c:v>
                </c:pt>
                <c:pt idx="13295">
                  <c:v>51.655999999999999</c:v>
                </c:pt>
                <c:pt idx="13296">
                  <c:v>51.655999999999999</c:v>
                </c:pt>
                <c:pt idx="13297">
                  <c:v>51.655999999999999</c:v>
                </c:pt>
                <c:pt idx="13298">
                  <c:v>51.655999999999999</c:v>
                </c:pt>
                <c:pt idx="13299">
                  <c:v>51.655999999999999</c:v>
                </c:pt>
                <c:pt idx="13300">
                  <c:v>51.655999999999999</c:v>
                </c:pt>
                <c:pt idx="13301">
                  <c:v>51.655999999999999</c:v>
                </c:pt>
                <c:pt idx="13302">
                  <c:v>51.655999999999999</c:v>
                </c:pt>
                <c:pt idx="13303">
                  <c:v>51.655999999999999</c:v>
                </c:pt>
                <c:pt idx="13304">
                  <c:v>51.655999999999999</c:v>
                </c:pt>
                <c:pt idx="13305">
                  <c:v>51.655999999999999</c:v>
                </c:pt>
                <c:pt idx="13306">
                  <c:v>51.655999999999999</c:v>
                </c:pt>
                <c:pt idx="13307">
                  <c:v>51.655999999999999</c:v>
                </c:pt>
                <c:pt idx="13308">
                  <c:v>51.655999999999999</c:v>
                </c:pt>
                <c:pt idx="13309">
                  <c:v>51.655999999999999</c:v>
                </c:pt>
                <c:pt idx="13310">
                  <c:v>51.655999999999999</c:v>
                </c:pt>
                <c:pt idx="13311">
                  <c:v>51.655999999999999</c:v>
                </c:pt>
                <c:pt idx="13312">
                  <c:v>51.655999999999999</c:v>
                </c:pt>
                <c:pt idx="13313">
                  <c:v>51.655999999999999</c:v>
                </c:pt>
                <c:pt idx="13314">
                  <c:v>51.655999999999999</c:v>
                </c:pt>
                <c:pt idx="13315">
                  <c:v>51.655999999999999</c:v>
                </c:pt>
                <c:pt idx="13316">
                  <c:v>51.655999999999999</c:v>
                </c:pt>
                <c:pt idx="13317">
                  <c:v>51.655999999999999</c:v>
                </c:pt>
                <c:pt idx="13318">
                  <c:v>51.655999999999999</c:v>
                </c:pt>
                <c:pt idx="13319">
                  <c:v>51.655999999999999</c:v>
                </c:pt>
                <c:pt idx="13320">
                  <c:v>51.655999999999999</c:v>
                </c:pt>
                <c:pt idx="13321">
                  <c:v>51.655999999999999</c:v>
                </c:pt>
                <c:pt idx="13322">
                  <c:v>51.655999999999999</c:v>
                </c:pt>
                <c:pt idx="13323">
                  <c:v>51.655999999999999</c:v>
                </c:pt>
                <c:pt idx="13324">
                  <c:v>51.655999999999999</c:v>
                </c:pt>
                <c:pt idx="13325">
                  <c:v>51.655999999999999</c:v>
                </c:pt>
                <c:pt idx="13326">
                  <c:v>51.655999999999999</c:v>
                </c:pt>
                <c:pt idx="13327">
                  <c:v>51.655999999999999</c:v>
                </c:pt>
                <c:pt idx="13328">
                  <c:v>51.655999999999999</c:v>
                </c:pt>
                <c:pt idx="13329">
                  <c:v>51.655999999999999</c:v>
                </c:pt>
                <c:pt idx="13330">
                  <c:v>51.655999999999999</c:v>
                </c:pt>
                <c:pt idx="13331">
                  <c:v>51.655999999999999</c:v>
                </c:pt>
                <c:pt idx="13332">
                  <c:v>51.655999999999999</c:v>
                </c:pt>
                <c:pt idx="13333">
                  <c:v>51.655999999999999</c:v>
                </c:pt>
                <c:pt idx="13334">
                  <c:v>51.655999999999999</c:v>
                </c:pt>
                <c:pt idx="13335">
                  <c:v>51.655999999999999</c:v>
                </c:pt>
                <c:pt idx="13336">
                  <c:v>51.655999999999999</c:v>
                </c:pt>
                <c:pt idx="13337">
                  <c:v>51.655999999999999</c:v>
                </c:pt>
                <c:pt idx="13338">
                  <c:v>51.655999999999999</c:v>
                </c:pt>
                <c:pt idx="13339">
                  <c:v>51.655999999999999</c:v>
                </c:pt>
                <c:pt idx="13340">
                  <c:v>51.655999999999999</c:v>
                </c:pt>
                <c:pt idx="13341">
                  <c:v>51.655999999999999</c:v>
                </c:pt>
                <c:pt idx="13342">
                  <c:v>51.655999999999999</c:v>
                </c:pt>
                <c:pt idx="13343">
                  <c:v>51.655999999999999</c:v>
                </c:pt>
                <c:pt idx="13344">
                  <c:v>51.655999999999999</c:v>
                </c:pt>
                <c:pt idx="13345">
                  <c:v>51.655999999999999</c:v>
                </c:pt>
                <c:pt idx="13346">
                  <c:v>51.655999999999999</c:v>
                </c:pt>
                <c:pt idx="13347">
                  <c:v>51.655999999999999</c:v>
                </c:pt>
                <c:pt idx="13348">
                  <c:v>51.655999999999999</c:v>
                </c:pt>
                <c:pt idx="13349">
                  <c:v>51.655999999999999</c:v>
                </c:pt>
                <c:pt idx="13350">
                  <c:v>51.655999999999999</c:v>
                </c:pt>
                <c:pt idx="13351">
                  <c:v>51.655999999999999</c:v>
                </c:pt>
                <c:pt idx="13352">
                  <c:v>51.655999999999999</c:v>
                </c:pt>
                <c:pt idx="13353">
                  <c:v>51.655999999999999</c:v>
                </c:pt>
                <c:pt idx="13354">
                  <c:v>51.655999999999999</c:v>
                </c:pt>
                <c:pt idx="13355">
                  <c:v>51.655999999999999</c:v>
                </c:pt>
                <c:pt idx="13356">
                  <c:v>51.655999999999999</c:v>
                </c:pt>
                <c:pt idx="13357">
                  <c:v>51.655999999999999</c:v>
                </c:pt>
                <c:pt idx="13358">
                  <c:v>51.655999999999999</c:v>
                </c:pt>
                <c:pt idx="13359">
                  <c:v>51.655999999999999</c:v>
                </c:pt>
                <c:pt idx="13360">
                  <c:v>51.655999999999999</c:v>
                </c:pt>
                <c:pt idx="13361">
                  <c:v>51.655999999999999</c:v>
                </c:pt>
                <c:pt idx="13362">
                  <c:v>51.655999999999999</c:v>
                </c:pt>
                <c:pt idx="13363">
                  <c:v>51.655999999999999</c:v>
                </c:pt>
                <c:pt idx="13364">
                  <c:v>51.655999999999999</c:v>
                </c:pt>
                <c:pt idx="13365">
                  <c:v>51.817700000000002</c:v>
                </c:pt>
                <c:pt idx="13366">
                  <c:v>51.817700000000002</c:v>
                </c:pt>
                <c:pt idx="13367">
                  <c:v>51.817700000000002</c:v>
                </c:pt>
                <c:pt idx="13368">
                  <c:v>51.817700000000002</c:v>
                </c:pt>
                <c:pt idx="13369">
                  <c:v>51.817700000000002</c:v>
                </c:pt>
                <c:pt idx="13370">
                  <c:v>51.817700000000002</c:v>
                </c:pt>
                <c:pt idx="13371">
                  <c:v>51.817700000000002</c:v>
                </c:pt>
                <c:pt idx="13372">
                  <c:v>51.817700000000002</c:v>
                </c:pt>
                <c:pt idx="13373">
                  <c:v>51.817700000000002</c:v>
                </c:pt>
                <c:pt idx="13374">
                  <c:v>51.817700000000002</c:v>
                </c:pt>
                <c:pt idx="13375">
                  <c:v>51.817700000000002</c:v>
                </c:pt>
                <c:pt idx="13376">
                  <c:v>51.817700000000002</c:v>
                </c:pt>
                <c:pt idx="13377">
                  <c:v>51.817700000000002</c:v>
                </c:pt>
                <c:pt idx="13378">
                  <c:v>51.817700000000002</c:v>
                </c:pt>
                <c:pt idx="13379">
                  <c:v>51.817700000000002</c:v>
                </c:pt>
                <c:pt idx="13380">
                  <c:v>51.817700000000002</c:v>
                </c:pt>
                <c:pt idx="13381">
                  <c:v>51.817700000000002</c:v>
                </c:pt>
                <c:pt idx="13382">
                  <c:v>51.817700000000002</c:v>
                </c:pt>
                <c:pt idx="13383">
                  <c:v>51.817700000000002</c:v>
                </c:pt>
                <c:pt idx="13384">
                  <c:v>51.817700000000002</c:v>
                </c:pt>
                <c:pt idx="13385">
                  <c:v>51.817700000000002</c:v>
                </c:pt>
                <c:pt idx="13386">
                  <c:v>51.817700000000002</c:v>
                </c:pt>
                <c:pt idx="13387">
                  <c:v>51.817700000000002</c:v>
                </c:pt>
                <c:pt idx="13388">
                  <c:v>51.817700000000002</c:v>
                </c:pt>
                <c:pt idx="13389">
                  <c:v>51.817700000000002</c:v>
                </c:pt>
                <c:pt idx="13390">
                  <c:v>51.817700000000002</c:v>
                </c:pt>
                <c:pt idx="13391">
                  <c:v>51.817700000000002</c:v>
                </c:pt>
                <c:pt idx="13392">
                  <c:v>51.817700000000002</c:v>
                </c:pt>
                <c:pt idx="13393">
                  <c:v>51.817700000000002</c:v>
                </c:pt>
                <c:pt idx="13394">
                  <c:v>51.817700000000002</c:v>
                </c:pt>
                <c:pt idx="13395">
                  <c:v>51.817700000000002</c:v>
                </c:pt>
                <c:pt idx="13396">
                  <c:v>51.817700000000002</c:v>
                </c:pt>
                <c:pt idx="13397">
                  <c:v>51.817700000000002</c:v>
                </c:pt>
                <c:pt idx="13398">
                  <c:v>51.817700000000002</c:v>
                </c:pt>
                <c:pt idx="13399">
                  <c:v>51.817700000000002</c:v>
                </c:pt>
                <c:pt idx="13400">
                  <c:v>51.817700000000002</c:v>
                </c:pt>
                <c:pt idx="13401">
                  <c:v>51.817700000000002</c:v>
                </c:pt>
                <c:pt idx="13402">
                  <c:v>51.817700000000002</c:v>
                </c:pt>
                <c:pt idx="13403">
                  <c:v>51.817700000000002</c:v>
                </c:pt>
                <c:pt idx="13404">
                  <c:v>51.817700000000002</c:v>
                </c:pt>
                <c:pt idx="13405">
                  <c:v>51.817700000000002</c:v>
                </c:pt>
                <c:pt idx="13406">
                  <c:v>51.817700000000002</c:v>
                </c:pt>
                <c:pt idx="13407">
                  <c:v>51.817700000000002</c:v>
                </c:pt>
                <c:pt idx="13408">
                  <c:v>51.817700000000002</c:v>
                </c:pt>
                <c:pt idx="13409">
                  <c:v>51.817700000000002</c:v>
                </c:pt>
                <c:pt idx="13410">
                  <c:v>51.817700000000002</c:v>
                </c:pt>
                <c:pt idx="13411">
                  <c:v>51.817700000000002</c:v>
                </c:pt>
                <c:pt idx="13412">
                  <c:v>51.817700000000002</c:v>
                </c:pt>
                <c:pt idx="13413">
                  <c:v>51.817700000000002</c:v>
                </c:pt>
                <c:pt idx="13414">
                  <c:v>51.817700000000002</c:v>
                </c:pt>
                <c:pt idx="13415">
                  <c:v>51.817700000000002</c:v>
                </c:pt>
                <c:pt idx="13416">
                  <c:v>51.817700000000002</c:v>
                </c:pt>
                <c:pt idx="13417">
                  <c:v>51.817700000000002</c:v>
                </c:pt>
                <c:pt idx="13418">
                  <c:v>51.817700000000002</c:v>
                </c:pt>
                <c:pt idx="13419">
                  <c:v>51.817700000000002</c:v>
                </c:pt>
                <c:pt idx="13420">
                  <c:v>51.817700000000002</c:v>
                </c:pt>
                <c:pt idx="13421">
                  <c:v>51.817700000000002</c:v>
                </c:pt>
                <c:pt idx="13422">
                  <c:v>51.817700000000002</c:v>
                </c:pt>
                <c:pt idx="13423">
                  <c:v>51.817700000000002</c:v>
                </c:pt>
                <c:pt idx="13424">
                  <c:v>51.817700000000002</c:v>
                </c:pt>
                <c:pt idx="13425">
                  <c:v>51.817700000000002</c:v>
                </c:pt>
                <c:pt idx="13426">
                  <c:v>51.817700000000002</c:v>
                </c:pt>
                <c:pt idx="13427">
                  <c:v>51.817700000000002</c:v>
                </c:pt>
                <c:pt idx="13428">
                  <c:v>51.817700000000002</c:v>
                </c:pt>
                <c:pt idx="13429">
                  <c:v>51.817700000000002</c:v>
                </c:pt>
                <c:pt idx="13430">
                  <c:v>51.817700000000002</c:v>
                </c:pt>
                <c:pt idx="13431">
                  <c:v>51.817700000000002</c:v>
                </c:pt>
                <c:pt idx="13432">
                  <c:v>51.817700000000002</c:v>
                </c:pt>
                <c:pt idx="13433">
                  <c:v>51.817700000000002</c:v>
                </c:pt>
                <c:pt idx="13434">
                  <c:v>51.817700000000002</c:v>
                </c:pt>
                <c:pt idx="13435">
                  <c:v>51.817700000000002</c:v>
                </c:pt>
                <c:pt idx="13436">
                  <c:v>51.817700000000002</c:v>
                </c:pt>
                <c:pt idx="13437">
                  <c:v>51.817700000000002</c:v>
                </c:pt>
                <c:pt idx="13438">
                  <c:v>51.817700000000002</c:v>
                </c:pt>
                <c:pt idx="13439">
                  <c:v>51.817700000000002</c:v>
                </c:pt>
                <c:pt idx="13440">
                  <c:v>51.817700000000002</c:v>
                </c:pt>
                <c:pt idx="13441">
                  <c:v>51.817700000000002</c:v>
                </c:pt>
                <c:pt idx="13442">
                  <c:v>51.817700000000002</c:v>
                </c:pt>
                <c:pt idx="13443">
                  <c:v>51.817700000000002</c:v>
                </c:pt>
                <c:pt idx="13444">
                  <c:v>51.817700000000002</c:v>
                </c:pt>
                <c:pt idx="13445">
                  <c:v>51.817700000000002</c:v>
                </c:pt>
                <c:pt idx="13446">
                  <c:v>51.817700000000002</c:v>
                </c:pt>
                <c:pt idx="13447">
                  <c:v>51.817700000000002</c:v>
                </c:pt>
                <c:pt idx="13448">
                  <c:v>51.817700000000002</c:v>
                </c:pt>
                <c:pt idx="13449">
                  <c:v>51.817700000000002</c:v>
                </c:pt>
                <c:pt idx="13450">
                  <c:v>51.817700000000002</c:v>
                </c:pt>
                <c:pt idx="13451">
                  <c:v>51.817700000000002</c:v>
                </c:pt>
                <c:pt idx="13452">
                  <c:v>51.817700000000002</c:v>
                </c:pt>
                <c:pt idx="13453">
                  <c:v>51.817700000000002</c:v>
                </c:pt>
                <c:pt idx="13454">
                  <c:v>51.817700000000002</c:v>
                </c:pt>
                <c:pt idx="13455">
                  <c:v>51.817700000000002</c:v>
                </c:pt>
                <c:pt idx="13456">
                  <c:v>51.817700000000002</c:v>
                </c:pt>
                <c:pt idx="13457">
                  <c:v>51.817700000000002</c:v>
                </c:pt>
                <c:pt idx="13458">
                  <c:v>51.817700000000002</c:v>
                </c:pt>
                <c:pt idx="13459">
                  <c:v>51.817700000000002</c:v>
                </c:pt>
                <c:pt idx="13460">
                  <c:v>51.817700000000002</c:v>
                </c:pt>
                <c:pt idx="13461">
                  <c:v>51.817700000000002</c:v>
                </c:pt>
                <c:pt idx="13462">
                  <c:v>51.817700000000002</c:v>
                </c:pt>
                <c:pt idx="13463">
                  <c:v>51.817700000000002</c:v>
                </c:pt>
                <c:pt idx="13464">
                  <c:v>51.817700000000002</c:v>
                </c:pt>
                <c:pt idx="13465">
                  <c:v>51.817700000000002</c:v>
                </c:pt>
                <c:pt idx="13466">
                  <c:v>51.817700000000002</c:v>
                </c:pt>
                <c:pt idx="13467">
                  <c:v>51.817700000000002</c:v>
                </c:pt>
                <c:pt idx="13468">
                  <c:v>51.817700000000002</c:v>
                </c:pt>
                <c:pt idx="13469">
                  <c:v>51.817700000000002</c:v>
                </c:pt>
                <c:pt idx="13470">
                  <c:v>51.817700000000002</c:v>
                </c:pt>
                <c:pt idx="13471">
                  <c:v>51.817700000000002</c:v>
                </c:pt>
                <c:pt idx="13472">
                  <c:v>51.817700000000002</c:v>
                </c:pt>
                <c:pt idx="13473">
                  <c:v>51.817700000000002</c:v>
                </c:pt>
                <c:pt idx="13474">
                  <c:v>51.817700000000002</c:v>
                </c:pt>
                <c:pt idx="13475">
                  <c:v>51.817700000000002</c:v>
                </c:pt>
                <c:pt idx="13476">
                  <c:v>51.817700000000002</c:v>
                </c:pt>
                <c:pt idx="13477">
                  <c:v>51.817700000000002</c:v>
                </c:pt>
                <c:pt idx="13478">
                  <c:v>51.817700000000002</c:v>
                </c:pt>
                <c:pt idx="13479">
                  <c:v>51.817700000000002</c:v>
                </c:pt>
                <c:pt idx="13480">
                  <c:v>51.817700000000002</c:v>
                </c:pt>
                <c:pt idx="13481">
                  <c:v>51.817700000000002</c:v>
                </c:pt>
                <c:pt idx="13482">
                  <c:v>51.817700000000002</c:v>
                </c:pt>
                <c:pt idx="13483">
                  <c:v>51.817700000000002</c:v>
                </c:pt>
                <c:pt idx="13484">
                  <c:v>51.817700000000002</c:v>
                </c:pt>
                <c:pt idx="13485">
                  <c:v>51.817700000000002</c:v>
                </c:pt>
                <c:pt idx="13486">
                  <c:v>51.817700000000002</c:v>
                </c:pt>
                <c:pt idx="13487">
                  <c:v>51.817700000000002</c:v>
                </c:pt>
                <c:pt idx="13488">
                  <c:v>51.817700000000002</c:v>
                </c:pt>
                <c:pt idx="13489">
                  <c:v>51.817700000000002</c:v>
                </c:pt>
                <c:pt idx="13490">
                  <c:v>51.817700000000002</c:v>
                </c:pt>
                <c:pt idx="13491">
                  <c:v>51.817700000000002</c:v>
                </c:pt>
                <c:pt idx="13492">
                  <c:v>51.817700000000002</c:v>
                </c:pt>
                <c:pt idx="13493">
                  <c:v>51.817700000000002</c:v>
                </c:pt>
                <c:pt idx="13494">
                  <c:v>51.817700000000002</c:v>
                </c:pt>
                <c:pt idx="13495">
                  <c:v>51.817700000000002</c:v>
                </c:pt>
                <c:pt idx="13496">
                  <c:v>51.817700000000002</c:v>
                </c:pt>
                <c:pt idx="13497">
                  <c:v>51.817700000000002</c:v>
                </c:pt>
                <c:pt idx="13498">
                  <c:v>51.817700000000002</c:v>
                </c:pt>
                <c:pt idx="13499">
                  <c:v>51.817700000000002</c:v>
                </c:pt>
                <c:pt idx="13500">
                  <c:v>51.817700000000002</c:v>
                </c:pt>
                <c:pt idx="13501">
                  <c:v>51.817700000000002</c:v>
                </c:pt>
                <c:pt idx="13502">
                  <c:v>51.817700000000002</c:v>
                </c:pt>
                <c:pt idx="13503">
                  <c:v>51.817700000000002</c:v>
                </c:pt>
                <c:pt idx="13504">
                  <c:v>51.817700000000002</c:v>
                </c:pt>
                <c:pt idx="13505">
                  <c:v>51.817700000000002</c:v>
                </c:pt>
                <c:pt idx="13506">
                  <c:v>51.817700000000002</c:v>
                </c:pt>
                <c:pt idx="13507">
                  <c:v>51.817700000000002</c:v>
                </c:pt>
                <c:pt idx="13508">
                  <c:v>51.817700000000002</c:v>
                </c:pt>
                <c:pt idx="13509">
                  <c:v>51.817700000000002</c:v>
                </c:pt>
                <c:pt idx="13510">
                  <c:v>51.817700000000002</c:v>
                </c:pt>
                <c:pt idx="13511">
                  <c:v>51.817700000000002</c:v>
                </c:pt>
                <c:pt idx="13512">
                  <c:v>51.817700000000002</c:v>
                </c:pt>
                <c:pt idx="13513">
                  <c:v>51.817700000000002</c:v>
                </c:pt>
                <c:pt idx="13514">
                  <c:v>51.817700000000002</c:v>
                </c:pt>
                <c:pt idx="13515">
                  <c:v>51.817700000000002</c:v>
                </c:pt>
                <c:pt idx="13516">
                  <c:v>51.817700000000002</c:v>
                </c:pt>
                <c:pt idx="13517">
                  <c:v>51.817700000000002</c:v>
                </c:pt>
                <c:pt idx="13518">
                  <c:v>51.817700000000002</c:v>
                </c:pt>
                <c:pt idx="13519">
                  <c:v>51.817700000000002</c:v>
                </c:pt>
                <c:pt idx="13520">
                  <c:v>51.817700000000002</c:v>
                </c:pt>
                <c:pt idx="13521">
                  <c:v>51.817700000000002</c:v>
                </c:pt>
                <c:pt idx="13522">
                  <c:v>51.817700000000002</c:v>
                </c:pt>
                <c:pt idx="13523">
                  <c:v>51.817700000000002</c:v>
                </c:pt>
                <c:pt idx="13524">
                  <c:v>51.817700000000002</c:v>
                </c:pt>
                <c:pt idx="13525">
                  <c:v>51.817700000000002</c:v>
                </c:pt>
                <c:pt idx="13526">
                  <c:v>51.817700000000002</c:v>
                </c:pt>
                <c:pt idx="13527">
                  <c:v>51.817700000000002</c:v>
                </c:pt>
                <c:pt idx="13528">
                  <c:v>51.817700000000002</c:v>
                </c:pt>
                <c:pt idx="13529">
                  <c:v>51.817700000000002</c:v>
                </c:pt>
                <c:pt idx="13530">
                  <c:v>51.817700000000002</c:v>
                </c:pt>
                <c:pt idx="13531">
                  <c:v>51.817700000000002</c:v>
                </c:pt>
                <c:pt idx="13532">
                  <c:v>51.817700000000002</c:v>
                </c:pt>
                <c:pt idx="13533">
                  <c:v>51.817700000000002</c:v>
                </c:pt>
                <c:pt idx="13534">
                  <c:v>51.817700000000002</c:v>
                </c:pt>
                <c:pt idx="13535">
                  <c:v>51.817700000000002</c:v>
                </c:pt>
                <c:pt idx="13536">
                  <c:v>51.817700000000002</c:v>
                </c:pt>
                <c:pt idx="13537">
                  <c:v>51.817700000000002</c:v>
                </c:pt>
                <c:pt idx="13538">
                  <c:v>51.817700000000002</c:v>
                </c:pt>
                <c:pt idx="13539">
                  <c:v>51.817700000000002</c:v>
                </c:pt>
                <c:pt idx="13540">
                  <c:v>51.817700000000002</c:v>
                </c:pt>
                <c:pt idx="13541">
                  <c:v>51.817700000000002</c:v>
                </c:pt>
                <c:pt idx="13542">
                  <c:v>51.817700000000002</c:v>
                </c:pt>
                <c:pt idx="13543">
                  <c:v>51.817700000000002</c:v>
                </c:pt>
                <c:pt idx="13544">
                  <c:v>51.817700000000002</c:v>
                </c:pt>
                <c:pt idx="13545">
                  <c:v>51.817700000000002</c:v>
                </c:pt>
                <c:pt idx="13546">
                  <c:v>51.817700000000002</c:v>
                </c:pt>
                <c:pt idx="13547">
                  <c:v>51.817700000000002</c:v>
                </c:pt>
                <c:pt idx="13548">
                  <c:v>51.817700000000002</c:v>
                </c:pt>
                <c:pt idx="13549">
                  <c:v>51.817700000000002</c:v>
                </c:pt>
                <c:pt idx="13550">
                  <c:v>51.817700000000002</c:v>
                </c:pt>
                <c:pt idx="13551">
                  <c:v>51.817700000000002</c:v>
                </c:pt>
                <c:pt idx="13552">
                  <c:v>51.817700000000002</c:v>
                </c:pt>
                <c:pt idx="13553">
                  <c:v>51.817700000000002</c:v>
                </c:pt>
                <c:pt idx="13554">
                  <c:v>51.817700000000002</c:v>
                </c:pt>
                <c:pt idx="13555">
                  <c:v>51.817700000000002</c:v>
                </c:pt>
                <c:pt idx="13556">
                  <c:v>51.817700000000002</c:v>
                </c:pt>
                <c:pt idx="13557">
                  <c:v>51.817700000000002</c:v>
                </c:pt>
                <c:pt idx="13558">
                  <c:v>51.817700000000002</c:v>
                </c:pt>
                <c:pt idx="13559">
                  <c:v>52.192299999999996</c:v>
                </c:pt>
                <c:pt idx="13560">
                  <c:v>52.192299999999996</c:v>
                </c:pt>
                <c:pt idx="13561">
                  <c:v>52.192299999999996</c:v>
                </c:pt>
                <c:pt idx="13562">
                  <c:v>52.192299999999996</c:v>
                </c:pt>
                <c:pt idx="13563">
                  <c:v>52.192299999999996</c:v>
                </c:pt>
                <c:pt idx="13564">
                  <c:v>52.192299999999996</c:v>
                </c:pt>
                <c:pt idx="13565">
                  <c:v>52.192299999999996</c:v>
                </c:pt>
                <c:pt idx="13566">
                  <c:v>52.192299999999996</c:v>
                </c:pt>
                <c:pt idx="13567">
                  <c:v>52.192299999999996</c:v>
                </c:pt>
                <c:pt idx="13568">
                  <c:v>52.192299999999996</c:v>
                </c:pt>
                <c:pt idx="13569">
                  <c:v>52.192299999999996</c:v>
                </c:pt>
                <c:pt idx="13570">
                  <c:v>52.192299999999996</c:v>
                </c:pt>
                <c:pt idx="13571">
                  <c:v>52.192299999999996</c:v>
                </c:pt>
                <c:pt idx="13572">
                  <c:v>52.192299999999996</c:v>
                </c:pt>
                <c:pt idx="13573">
                  <c:v>52.192299999999996</c:v>
                </c:pt>
                <c:pt idx="13574">
                  <c:v>52.192299999999996</c:v>
                </c:pt>
                <c:pt idx="13575">
                  <c:v>52.351799999999997</c:v>
                </c:pt>
                <c:pt idx="13576">
                  <c:v>52.351799999999997</c:v>
                </c:pt>
                <c:pt idx="13577">
                  <c:v>52.351799999999997</c:v>
                </c:pt>
                <c:pt idx="13578">
                  <c:v>52.351799999999997</c:v>
                </c:pt>
                <c:pt idx="13579">
                  <c:v>52.351799999999997</c:v>
                </c:pt>
                <c:pt idx="13580">
                  <c:v>52.351799999999997</c:v>
                </c:pt>
                <c:pt idx="13581">
                  <c:v>52.351799999999997</c:v>
                </c:pt>
                <c:pt idx="13582">
                  <c:v>52.351799999999997</c:v>
                </c:pt>
                <c:pt idx="13583">
                  <c:v>52.351799999999997</c:v>
                </c:pt>
                <c:pt idx="13584">
                  <c:v>52.351799999999997</c:v>
                </c:pt>
                <c:pt idx="13585">
                  <c:v>52.351799999999997</c:v>
                </c:pt>
                <c:pt idx="13586">
                  <c:v>52.351799999999997</c:v>
                </c:pt>
                <c:pt idx="13587">
                  <c:v>52.351799999999997</c:v>
                </c:pt>
                <c:pt idx="13588">
                  <c:v>52.351799999999997</c:v>
                </c:pt>
                <c:pt idx="13589">
                  <c:v>52.351799999999997</c:v>
                </c:pt>
                <c:pt idx="13590">
                  <c:v>52.351799999999997</c:v>
                </c:pt>
                <c:pt idx="13591">
                  <c:v>52.351799999999997</c:v>
                </c:pt>
                <c:pt idx="13592">
                  <c:v>52.351799999999997</c:v>
                </c:pt>
                <c:pt idx="13593">
                  <c:v>52.351799999999997</c:v>
                </c:pt>
                <c:pt idx="13594">
                  <c:v>52.351799999999997</c:v>
                </c:pt>
                <c:pt idx="13595">
                  <c:v>52.351799999999997</c:v>
                </c:pt>
                <c:pt idx="13596">
                  <c:v>52.351799999999997</c:v>
                </c:pt>
                <c:pt idx="13597">
                  <c:v>52.351799999999997</c:v>
                </c:pt>
                <c:pt idx="13598">
                  <c:v>52.351799999999997</c:v>
                </c:pt>
                <c:pt idx="13599">
                  <c:v>52.351799999999997</c:v>
                </c:pt>
                <c:pt idx="13600">
                  <c:v>52.351799999999997</c:v>
                </c:pt>
                <c:pt idx="13601">
                  <c:v>52.351799999999997</c:v>
                </c:pt>
                <c:pt idx="13602">
                  <c:v>52.351799999999997</c:v>
                </c:pt>
                <c:pt idx="13603">
                  <c:v>52.351799999999997</c:v>
                </c:pt>
                <c:pt idx="13604">
                  <c:v>52.351799999999997</c:v>
                </c:pt>
                <c:pt idx="13605">
                  <c:v>52.351799999999997</c:v>
                </c:pt>
                <c:pt idx="13606">
                  <c:v>52.351799999999997</c:v>
                </c:pt>
                <c:pt idx="13607">
                  <c:v>52.351799999999997</c:v>
                </c:pt>
                <c:pt idx="13608">
                  <c:v>52.351799999999997</c:v>
                </c:pt>
                <c:pt idx="13609">
                  <c:v>52.351799999999997</c:v>
                </c:pt>
                <c:pt idx="13610">
                  <c:v>52.351799999999997</c:v>
                </c:pt>
                <c:pt idx="13611">
                  <c:v>52.351799999999997</c:v>
                </c:pt>
                <c:pt idx="13612">
                  <c:v>52.351799999999997</c:v>
                </c:pt>
                <c:pt idx="13613">
                  <c:v>52.351799999999997</c:v>
                </c:pt>
                <c:pt idx="13614">
                  <c:v>52.351799999999997</c:v>
                </c:pt>
                <c:pt idx="13615">
                  <c:v>52.351799999999997</c:v>
                </c:pt>
                <c:pt idx="13616">
                  <c:v>52.351799999999997</c:v>
                </c:pt>
                <c:pt idx="13617">
                  <c:v>52.351799999999997</c:v>
                </c:pt>
                <c:pt idx="13618">
                  <c:v>52.351799999999997</c:v>
                </c:pt>
                <c:pt idx="13619">
                  <c:v>52.351799999999997</c:v>
                </c:pt>
                <c:pt idx="13620">
                  <c:v>52.351799999999997</c:v>
                </c:pt>
                <c:pt idx="13621">
                  <c:v>52.351799999999997</c:v>
                </c:pt>
                <c:pt idx="13622">
                  <c:v>52.351799999999997</c:v>
                </c:pt>
                <c:pt idx="13623">
                  <c:v>52.351799999999997</c:v>
                </c:pt>
                <c:pt idx="13624">
                  <c:v>52.351799999999997</c:v>
                </c:pt>
                <c:pt idx="13625">
                  <c:v>52.351799999999997</c:v>
                </c:pt>
                <c:pt idx="13626">
                  <c:v>52.351799999999997</c:v>
                </c:pt>
                <c:pt idx="13627">
                  <c:v>52.351799999999997</c:v>
                </c:pt>
                <c:pt idx="13628">
                  <c:v>52.351799999999997</c:v>
                </c:pt>
                <c:pt idx="13629">
                  <c:v>52.351799999999997</c:v>
                </c:pt>
                <c:pt idx="13630">
                  <c:v>52.351799999999997</c:v>
                </c:pt>
                <c:pt idx="13631">
                  <c:v>52.351799999999997</c:v>
                </c:pt>
                <c:pt idx="13632">
                  <c:v>52.351799999999997</c:v>
                </c:pt>
                <c:pt idx="13633">
                  <c:v>52.351799999999997</c:v>
                </c:pt>
                <c:pt idx="13634">
                  <c:v>52.351799999999997</c:v>
                </c:pt>
                <c:pt idx="13635">
                  <c:v>52.351799999999997</c:v>
                </c:pt>
                <c:pt idx="13636">
                  <c:v>52.351799999999997</c:v>
                </c:pt>
                <c:pt idx="13637">
                  <c:v>52.351799999999997</c:v>
                </c:pt>
                <c:pt idx="13638">
                  <c:v>52.351799999999997</c:v>
                </c:pt>
                <c:pt idx="13639">
                  <c:v>52.351799999999997</c:v>
                </c:pt>
                <c:pt idx="13640">
                  <c:v>52.351799999999997</c:v>
                </c:pt>
                <c:pt idx="13641">
                  <c:v>52.351799999999997</c:v>
                </c:pt>
                <c:pt idx="13642">
                  <c:v>52.351799999999997</c:v>
                </c:pt>
                <c:pt idx="13643">
                  <c:v>52.351799999999997</c:v>
                </c:pt>
                <c:pt idx="13644">
                  <c:v>52.351799999999997</c:v>
                </c:pt>
                <c:pt idx="13645">
                  <c:v>52.351799999999997</c:v>
                </c:pt>
                <c:pt idx="13646">
                  <c:v>52.351799999999997</c:v>
                </c:pt>
                <c:pt idx="13647">
                  <c:v>52.351799999999997</c:v>
                </c:pt>
                <c:pt idx="13648">
                  <c:v>52.351799999999997</c:v>
                </c:pt>
                <c:pt idx="13649">
                  <c:v>52.351799999999997</c:v>
                </c:pt>
                <c:pt idx="13650">
                  <c:v>52.351799999999997</c:v>
                </c:pt>
                <c:pt idx="13651">
                  <c:v>52.351799999999997</c:v>
                </c:pt>
                <c:pt idx="13652">
                  <c:v>52.351799999999997</c:v>
                </c:pt>
                <c:pt idx="13653">
                  <c:v>52.351799999999997</c:v>
                </c:pt>
                <c:pt idx="13654">
                  <c:v>52.351799999999997</c:v>
                </c:pt>
                <c:pt idx="13655">
                  <c:v>52.351799999999997</c:v>
                </c:pt>
                <c:pt idx="13656">
                  <c:v>52.5533</c:v>
                </c:pt>
                <c:pt idx="13657">
                  <c:v>52.5533</c:v>
                </c:pt>
                <c:pt idx="13658">
                  <c:v>52.5533</c:v>
                </c:pt>
                <c:pt idx="13659">
                  <c:v>52.5533</c:v>
                </c:pt>
                <c:pt idx="13660">
                  <c:v>52.5533</c:v>
                </c:pt>
                <c:pt idx="13661">
                  <c:v>52.5533</c:v>
                </c:pt>
                <c:pt idx="13662">
                  <c:v>52.5533</c:v>
                </c:pt>
                <c:pt idx="13663">
                  <c:v>52.5533</c:v>
                </c:pt>
                <c:pt idx="13664">
                  <c:v>52.5533</c:v>
                </c:pt>
                <c:pt idx="13665">
                  <c:v>52.5533</c:v>
                </c:pt>
                <c:pt idx="13666">
                  <c:v>52.5533</c:v>
                </c:pt>
                <c:pt idx="13667">
                  <c:v>52.5533</c:v>
                </c:pt>
                <c:pt idx="13668">
                  <c:v>52.5533</c:v>
                </c:pt>
                <c:pt idx="13669">
                  <c:v>52.5533</c:v>
                </c:pt>
                <c:pt idx="13670">
                  <c:v>52.5533</c:v>
                </c:pt>
                <c:pt idx="13671">
                  <c:v>52.5533</c:v>
                </c:pt>
                <c:pt idx="13672">
                  <c:v>52.5533</c:v>
                </c:pt>
                <c:pt idx="13673">
                  <c:v>52.5533</c:v>
                </c:pt>
                <c:pt idx="13674">
                  <c:v>52.5533</c:v>
                </c:pt>
                <c:pt idx="13675">
                  <c:v>52.5533</c:v>
                </c:pt>
                <c:pt idx="13676">
                  <c:v>52.5533</c:v>
                </c:pt>
                <c:pt idx="13677">
                  <c:v>52.5533</c:v>
                </c:pt>
                <c:pt idx="13678">
                  <c:v>52.5533</c:v>
                </c:pt>
                <c:pt idx="13679">
                  <c:v>52.5533</c:v>
                </c:pt>
                <c:pt idx="13680">
                  <c:v>52.5533</c:v>
                </c:pt>
                <c:pt idx="13681">
                  <c:v>52.5533</c:v>
                </c:pt>
                <c:pt idx="13682">
                  <c:v>52.5533</c:v>
                </c:pt>
                <c:pt idx="13683">
                  <c:v>52.5533</c:v>
                </c:pt>
                <c:pt idx="13684">
                  <c:v>52.5533</c:v>
                </c:pt>
                <c:pt idx="13685">
                  <c:v>52.5533</c:v>
                </c:pt>
                <c:pt idx="13686">
                  <c:v>52.5533</c:v>
                </c:pt>
                <c:pt idx="13687">
                  <c:v>52.5533</c:v>
                </c:pt>
                <c:pt idx="13688">
                  <c:v>52.5533</c:v>
                </c:pt>
                <c:pt idx="13689">
                  <c:v>52.5533</c:v>
                </c:pt>
                <c:pt idx="13690">
                  <c:v>52.5533</c:v>
                </c:pt>
                <c:pt idx="13691">
                  <c:v>52.5533</c:v>
                </c:pt>
                <c:pt idx="13692">
                  <c:v>52.5533</c:v>
                </c:pt>
                <c:pt idx="13693">
                  <c:v>52.5533</c:v>
                </c:pt>
                <c:pt idx="13694">
                  <c:v>52.5533</c:v>
                </c:pt>
                <c:pt idx="13695">
                  <c:v>52.5533</c:v>
                </c:pt>
                <c:pt idx="13696">
                  <c:v>52.5533</c:v>
                </c:pt>
                <c:pt idx="13697">
                  <c:v>52.5533</c:v>
                </c:pt>
                <c:pt idx="13698">
                  <c:v>52.5533</c:v>
                </c:pt>
                <c:pt idx="13699">
                  <c:v>52.5533</c:v>
                </c:pt>
                <c:pt idx="13700">
                  <c:v>52.5533</c:v>
                </c:pt>
                <c:pt idx="13701">
                  <c:v>52.5533</c:v>
                </c:pt>
                <c:pt idx="13702">
                  <c:v>52.5533</c:v>
                </c:pt>
                <c:pt idx="13703">
                  <c:v>52.5533</c:v>
                </c:pt>
                <c:pt idx="13704">
                  <c:v>52.5533</c:v>
                </c:pt>
                <c:pt idx="13705">
                  <c:v>52.5533</c:v>
                </c:pt>
                <c:pt idx="13706">
                  <c:v>52.5533</c:v>
                </c:pt>
                <c:pt idx="13707">
                  <c:v>52.5533</c:v>
                </c:pt>
                <c:pt idx="13708">
                  <c:v>52.5533</c:v>
                </c:pt>
                <c:pt idx="13709">
                  <c:v>52.5533</c:v>
                </c:pt>
                <c:pt idx="13710">
                  <c:v>52.5533</c:v>
                </c:pt>
                <c:pt idx="13711">
                  <c:v>52.5533</c:v>
                </c:pt>
                <c:pt idx="13712">
                  <c:v>52.5533</c:v>
                </c:pt>
                <c:pt idx="13713">
                  <c:v>52.5533</c:v>
                </c:pt>
                <c:pt idx="13714">
                  <c:v>52.5533</c:v>
                </c:pt>
                <c:pt idx="13715">
                  <c:v>52.5533</c:v>
                </c:pt>
                <c:pt idx="13716">
                  <c:v>52.5533</c:v>
                </c:pt>
                <c:pt idx="13717">
                  <c:v>52.5533</c:v>
                </c:pt>
                <c:pt idx="13718">
                  <c:v>52.5533</c:v>
                </c:pt>
                <c:pt idx="13719">
                  <c:v>52.5533</c:v>
                </c:pt>
                <c:pt idx="13720">
                  <c:v>52.5533</c:v>
                </c:pt>
                <c:pt idx="13721">
                  <c:v>52.5533</c:v>
                </c:pt>
                <c:pt idx="13722">
                  <c:v>52.5533</c:v>
                </c:pt>
                <c:pt idx="13723">
                  <c:v>52.5533</c:v>
                </c:pt>
                <c:pt idx="13724">
                  <c:v>52.5533</c:v>
                </c:pt>
                <c:pt idx="13725">
                  <c:v>52.5533</c:v>
                </c:pt>
                <c:pt idx="13726">
                  <c:v>52.5533</c:v>
                </c:pt>
                <c:pt idx="13727">
                  <c:v>52.5533</c:v>
                </c:pt>
                <c:pt idx="13728">
                  <c:v>52.5533</c:v>
                </c:pt>
                <c:pt idx="13729">
                  <c:v>52.5533</c:v>
                </c:pt>
                <c:pt idx="13730">
                  <c:v>52.5533</c:v>
                </c:pt>
                <c:pt idx="13731">
                  <c:v>52.5533</c:v>
                </c:pt>
                <c:pt idx="13732">
                  <c:v>52.5533</c:v>
                </c:pt>
                <c:pt idx="13733">
                  <c:v>52.5533</c:v>
                </c:pt>
                <c:pt idx="13734">
                  <c:v>52.5533</c:v>
                </c:pt>
                <c:pt idx="13735">
                  <c:v>52.5533</c:v>
                </c:pt>
                <c:pt idx="13736">
                  <c:v>52.5533</c:v>
                </c:pt>
                <c:pt idx="13737">
                  <c:v>52.5533</c:v>
                </c:pt>
                <c:pt idx="13738">
                  <c:v>52.5533</c:v>
                </c:pt>
                <c:pt idx="13739">
                  <c:v>52.5533</c:v>
                </c:pt>
                <c:pt idx="13740">
                  <c:v>52.5533</c:v>
                </c:pt>
                <c:pt idx="13741">
                  <c:v>52.5533</c:v>
                </c:pt>
                <c:pt idx="13742">
                  <c:v>52.5533</c:v>
                </c:pt>
                <c:pt idx="13743">
                  <c:v>52.5533</c:v>
                </c:pt>
                <c:pt idx="13744">
                  <c:v>52.5533</c:v>
                </c:pt>
                <c:pt idx="13745">
                  <c:v>52.5533</c:v>
                </c:pt>
                <c:pt idx="13746">
                  <c:v>52.5533</c:v>
                </c:pt>
                <c:pt idx="13747">
                  <c:v>52.5533</c:v>
                </c:pt>
                <c:pt idx="13748">
                  <c:v>52.5533</c:v>
                </c:pt>
                <c:pt idx="13749">
                  <c:v>52.5533</c:v>
                </c:pt>
                <c:pt idx="13750">
                  <c:v>52.5533</c:v>
                </c:pt>
                <c:pt idx="13751">
                  <c:v>52.5533</c:v>
                </c:pt>
                <c:pt idx="13752">
                  <c:v>52.5533</c:v>
                </c:pt>
                <c:pt idx="13753">
                  <c:v>52.5533</c:v>
                </c:pt>
                <c:pt idx="13754">
                  <c:v>52.5533</c:v>
                </c:pt>
                <c:pt idx="13755">
                  <c:v>52.5533</c:v>
                </c:pt>
                <c:pt idx="13756">
                  <c:v>52.5533</c:v>
                </c:pt>
                <c:pt idx="13757">
                  <c:v>52.5533</c:v>
                </c:pt>
                <c:pt idx="13758">
                  <c:v>52.5533</c:v>
                </c:pt>
                <c:pt idx="13759">
                  <c:v>52.5533</c:v>
                </c:pt>
                <c:pt idx="13760">
                  <c:v>52.5533</c:v>
                </c:pt>
                <c:pt idx="13761">
                  <c:v>52.5533</c:v>
                </c:pt>
                <c:pt idx="13762">
                  <c:v>52.5533</c:v>
                </c:pt>
                <c:pt idx="13763">
                  <c:v>52.5533</c:v>
                </c:pt>
                <c:pt idx="13764">
                  <c:v>52.5533</c:v>
                </c:pt>
                <c:pt idx="13765">
                  <c:v>52.5533</c:v>
                </c:pt>
                <c:pt idx="13766">
                  <c:v>52.5533</c:v>
                </c:pt>
                <c:pt idx="13767">
                  <c:v>52.5533</c:v>
                </c:pt>
                <c:pt idx="13768">
                  <c:v>52.5533</c:v>
                </c:pt>
                <c:pt idx="13769">
                  <c:v>52.5533</c:v>
                </c:pt>
                <c:pt idx="13770">
                  <c:v>52.5533</c:v>
                </c:pt>
                <c:pt idx="13771">
                  <c:v>52.5533</c:v>
                </c:pt>
                <c:pt idx="13772">
                  <c:v>52.5533</c:v>
                </c:pt>
                <c:pt idx="13773">
                  <c:v>52.5533</c:v>
                </c:pt>
                <c:pt idx="13774">
                  <c:v>52.5533</c:v>
                </c:pt>
                <c:pt idx="13775">
                  <c:v>52.5533</c:v>
                </c:pt>
                <c:pt idx="13776">
                  <c:v>52.5533</c:v>
                </c:pt>
                <c:pt idx="13777">
                  <c:v>52.5533</c:v>
                </c:pt>
                <c:pt idx="13778">
                  <c:v>52.5533</c:v>
                </c:pt>
                <c:pt idx="13779">
                  <c:v>52.5533</c:v>
                </c:pt>
                <c:pt idx="13780">
                  <c:v>52.5533</c:v>
                </c:pt>
                <c:pt idx="13781">
                  <c:v>52.5533</c:v>
                </c:pt>
                <c:pt idx="13782">
                  <c:v>52.5533</c:v>
                </c:pt>
                <c:pt idx="13783">
                  <c:v>52.5533</c:v>
                </c:pt>
                <c:pt idx="13784">
                  <c:v>52.5533</c:v>
                </c:pt>
                <c:pt idx="13785">
                  <c:v>52.5533</c:v>
                </c:pt>
                <c:pt idx="13786">
                  <c:v>52.5533</c:v>
                </c:pt>
                <c:pt idx="13787">
                  <c:v>52.5533</c:v>
                </c:pt>
                <c:pt idx="13788">
                  <c:v>52.5533</c:v>
                </c:pt>
                <c:pt idx="13789">
                  <c:v>52.5533</c:v>
                </c:pt>
                <c:pt idx="13790">
                  <c:v>52.5533</c:v>
                </c:pt>
                <c:pt idx="13791">
                  <c:v>52.5533</c:v>
                </c:pt>
                <c:pt idx="13792">
                  <c:v>52.5533</c:v>
                </c:pt>
                <c:pt idx="13793">
                  <c:v>52.5533</c:v>
                </c:pt>
                <c:pt idx="13794">
                  <c:v>52.5533</c:v>
                </c:pt>
                <c:pt idx="13795">
                  <c:v>52.5533</c:v>
                </c:pt>
                <c:pt idx="13796">
                  <c:v>52.5533</c:v>
                </c:pt>
                <c:pt idx="13797">
                  <c:v>52.5533</c:v>
                </c:pt>
                <c:pt idx="13798">
                  <c:v>52.5533</c:v>
                </c:pt>
                <c:pt idx="13799">
                  <c:v>52.5533</c:v>
                </c:pt>
                <c:pt idx="13800">
                  <c:v>52.5533</c:v>
                </c:pt>
                <c:pt idx="13801">
                  <c:v>52.5533</c:v>
                </c:pt>
                <c:pt idx="13802">
                  <c:v>52.5533</c:v>
                </c:pt>
                <c:pt idx="13803">
                  <c:v>52.5533</c:v>
                </c:pt>
                <c:pt idx="13804">
                  <c:v>52.5533</c:v>
                </c:pt>
                <c:pt idx="13805">
                  <c:v>52.5533</c:v>
                </c:pt>
                <c:pt idx="13806">
                  <c:v>52.5533</c:v>
                </c:pt>
                <c:pt idx="13807">
                  <c:v>52.5533</c:v>
                </c:pt>
                <c:pt idx="13808">
                  <c:v>52.5533</c:v>
                </c:pt>
                <c:pt idx="13809">
                  <c:v>52.5533</c:v>
                </c:pt>
                <c:pt idx="13810">
                  <c:v>52.5533</c:v>
                </c:pt>
                <c:pt idx="13811">
                  <c:v>52.5533</c:v>
                </c:pt>
                <c:pt idx="13812">
                  <c:v>52.5533</c:v>
                </c:pt>
                <c:pt idx="13813">
                  <c:v>52.5533</c:v>
                </c:pt>
                <c:pt idx="13814">
                  <c:v>52.5533</c:v>
                </c:pt>
                <c:pt idx="13815">
                  <c:v>52.5533</c:v>
                </c:pt>
                <c:pt idx="13816">
                  <c:v>52.5533</c:v>
                </c:pt>
                <c:pt idx="13817">
                  <c:v>52.5533</c:v>
                </c:pt>
                <c:pt idx="13818">
                  <c:v>52.5533</c:v>
                </c:pt>
                <c:pt idx="13819">
                  <c:v>52.5533</c:v>
                </c:pt>
                <c:pt idx="13820">
                  <c:v>52.5533</c:v>
                </c:pt>
                <c:pt idx="13821">
                  <c:v>52.5533</c:v>
                </c:pt>
                <c:pt idx="13822">
                  <c:v>52.5533</c:v>
                </c:pt>
                <c:pt idx="13823">
                  <c:v>52.5533</c:v>
                </c:pt>
                <c:pt idx="13824">
                  <c:v>52.5533</c:v>
                </c:pt>
                <c:pt idx="13825">
                  <c:v>52.5533</c:v>
                </c:pt>
                <c:pt idx="13826">
                  <c:v>52.5533</c:v>
                </c:pt>
                <c:pt idx="13827">
                  <c:v>52.5533</c:v>
                </c:pt>
                <c:pt idx="13828">
                  <c:v>52.5533</c:v>
                </c:pt>
                <c:pt idx="13829">
                  <c:v>52.5533</c:v>
                </c:pt>
                <c:pt idx="13830">
                  <c:v>52.5533</c:v>
                </c:pt>
                <c:pt idx="13831">
                  <c:v>52.5533</c:v>
                </c:pt>
                <c:pt idx="13832">
                  <c:v>52.5533</c:v>
                </c:pt>
                <c:pt idx="13833">
                  <c:v>52.5533</c:v>
                </c:pt>
                <c:pt idx="13834">
                  <c:v>52.5533</c:v>
                </c:pt>
                <c:pt idx="13835">
                  <c:v>52.5533</c:v>
                </c:pt>
                <c:pt idx="13836">
                  <c:v>52.5533</c:v>
                </c:pt>
                <c:pt idx="13837">
                  <c:v>52.5533</c:v>
                </c:pt>
                <c:pt idx="13838">
                  <c:v>52.5533</c:v>
                </c:pt>
                <c:pt idx="13839">
                  <c:v>52.5533</c:v>
                </c:pt>
                <c:pt idx="13840">
                  <c:v>52.5533</c:v>
                </c:pt>
                <c:pt idx="13841">
                  <c:v>52.5533</c:v>
                </c:pt>
                <c:pt idx="13842">
                  <c:v>52.5533</c:v>
                </c:pt>
                <c:pt idx="13843">
                  <c:v>52.5533</c:v>
                </c:pt>
                <c:pt idx="13844">
                  <c:v>52.5533</c:v>
                </c:pt>
                <c:pt idx="13845">
                  <c:v>52.5533</c:v>
                </c:pt>
                <c:pt idx="13846">
                  <c:v>52.5533</c:v>
                </c:pt>
                <c:pt idx="13847">
                  <c:v>52.5533</c:v>
                </c:pt>
                <c:pt idx="13848">
                  <c:v>52.5533</c:v>
                </c:pt>
                <c:pt idx="13849">
                  <c:v>52.5533</c:v>
                </c:pt>
                <c:pt idx="13850">
                  <c:v>52.5533</c:v>
                </c:pt>
                <c:pt idx="13851">
                  <c:v>52.5533</c:v>
                </c:pt>
                <c:pt idx="13852">
                  <c:v>52.5533</c:v>
                </c:pt>
                <c:pt idx="13853">
                  <c:v>52.5533</c:v>
                </c:pt>
                <c:pt idx="13854">
                  <c:v>52.5533</c:v>
                </c:pt>
                <c:pt idx="13855">
                  <c:v>52.5533</c:v>
                </c:pt>
                <c:pt idx="13856">
                  <c:v>52.5533</c:v>
                </c:pt>
                <c:pt idx="13857">
                  <c:v>52.5533</c:v>
                </c:pt>
                <c:pt idx="13858">
                  <c:v>52.5533</c:v>
                </c:pt>
                <c:pt idx="13859">
                  <c:v>52.5533</c:v>
                </c:pt>
                <c:pt idx="13860">
                  <c:v>52.5533</c:v>
                </c:pt>
                <c:pt idx="13861">
                  <c:v>52.591499999999996</c:v>
                </c:pt>
                <c:pt idx="13862">
                  <c:v>52.591499999999996</c:v>
                </c:pt>
                <c:pt idx="13863">
                  <c:v>52.591499999999996</c:v>
                </c:pt>
                <c:pt idx="13864">
                  <c:v>52.591499999999996</c:v>
                </c:pt>
                <c:pt idx="13865">
                  <c:v>52.591499999999996</c:v>
                </c:pt>
                <c:pt idx="13866">
                  <c:v>52.591499999999996</c:v>
                </c:pt>
                <c:pt idx="13867">
                  <c:v>52.591499999999996</c:v>
                </c:pt>
                <c:pt idx="13868">
                  <c:v>52.591499999999996</c:v>
                </c:pt>
                <c:pt idx="13869">
                  <c:v>52.591499999999996</c:v>
                </c:pt>
                <c:pt idx="13870">
                  <c:v>52.591499999999996</c:v>
                </c:pt>
                <c:pt idx="13871">
                  <c:v>52.591499999999996</c:v>
                </c:pt>
                <c:pt idx="13872">
                  <c:v>52.591499999999996</c:v>
                </c:pt>
                <c:pt idx="13873">
                  <c:v>52.591499999999996</c:v>
                </c:pt>
                <c:pt idx="13874">
                  <c:v>52.591499999999996</c:v>
                </c:pt>
                <c:pt idx="13875">
                  <c:v>52.591499999999996</c:v>
                </c:pt>
                <c:pt idx="13876">
                  <c:v>52.591499999999996</c:v>
                </c:pt>
                <c:pt idx="13877">
                  <c:v>52.591499999999996</c:v>
                </c:pt>
                <c:pt idx="13878">
                  <c:v>52.591499999999996</c:v>
                </c:pt>
                <c:pt idx="13879">
                  <c:v>52.591499999999996</c:v>
                </c:pt>
                <c:pt idx="13880">
                  <c:v>52.591499999999996</c:v>
                </c:pt>
                <c:pt idx="13881">
                  <c:v>52.591499999999996</c:v>
                </c:pt>
                <c:pt idx="13882">
                  <c:v>52.591499999999996</c:v>
                </c:pt>
                <c:pt idx="13883">
                  <c:v>52.591499999999996</c:v>
                </c:pt>
                <c:pt idx="13884">
                  <c:v>52.591499999999996</c:v>
                </c:pt>
                <c:pt idx="13885">
                  <c:v>52.591499999999996</c:v>
                </c:pt>
                <c:pt idx="13886">
                  <c:v>52.591499999999996</c:v>
                </c:pt>
                <c:pt idx="13887">
                  <c:v>52.591499999999996</c:v>
                </c:pt>
                <c:pt idx="13888">
                  <c:v>52.591499999999996</c:v>
                </c:pt>
                <c:pt idx="13889">
                  <c:v>52.591499999999996</c:v>
                </c:pt>
                <c:pt idx="13890">
                  <c:v>52.591499999999996</c:v>
                </c:pt>
                <c:pt idx="13891">
                  <c:v>52.591499999999996</c:v>
                </c:pt>
                <c:pt idx="13892">
                  <c:v>52.591499999999996</c:v>
                </c:pt>
                <c:pt idx="13893">
                  <c:v>52.591499999999996</c:v>
                </c:pt>
                <c:pt idx="13894">
                  <c:v>52.591499999999996</c:v>
                </c:pt>
                <c:pt idx="13895">
                  <c:v>52.591499999999996</c:v>
                </c:pt>
                <c:pt idx="13896">
                  <c:v>52.591499999999996</c:v>
                </c:pt>
                <c:pt idx="13897">
                  <c:v>52.591499999999996</c:v>
                </c:pt>
                <c:pt idx="13898">
                  <c:v>52.591499999999996</c:v>
                </c:pt>
                <c:pt idx="13899">
                  <c:v>52.591499999999996</c:v>
                </c:pt>
                <c:pt idx="13900">
                  <c:v>53.088999999999999</c:v>
                </c:pt>
                <c:pt idx="13901">
                  <c:v>53.088999999999999</c:v>
                </c:pt>
                <c:pt idx="13902">
                  <c:v>53.088999999999999</c:v>
                </c:pt>
                <c:pt idx="13903">
                  <c:v>53.088999999999999</c:v>
                </c:pt>
                <c:pt idx="13904">
                  <c:v>53.088999999999999</c:v>
                </c:pt>
                <c:pt idx="13905">
                  <c:v>53.088999999999999</c:v>
                </c:pt>
                <c:pt idx="13906">
                  <c:v>53.088999999999999</c:v>
                </c:pt>
                <c:pt idx="13907">
                  <c:v>53.088999999999999</c:v>
                </c:pt>
                <c:pt idx="13908">
                  <c:v>53.088999999999999</c:v>
                </c:pt>
                <c:pt idx="13909">
                  <c:v>53.088999999999999</c:v>
                </c:pt>
                <c:pt idx="13910">
                  <c:v>53.088999999999999</c:v>
                </c:pt>
                <c:pt idx="13911">
                  <c:v>53.088999999999999</c:v>
                </c:pt>
                <c:pt idx="13912">
                  <c:v>53.088999999999999</c:v>
                </c:pt>
                <c:pt idx="13913">
                  <c:v>53.088999999999999</c:v>
                </c:pt>
                <c:pt idx="13914">
                  <c:v>53.088999999999999</c:v>
                </c:pt>
                <c:pt idx="13915">
                  <c:v>53.088999999999999</c:v>
                </c:pt>
                <c:pt idx="13916">
                  <c:v>53.088999999999999</c:v>
                </c:pt>
                <c:pt idx="13917">
                  <c:v>53.088999999999999</c:v>
                </c:pt>
                <c:pt idx="13918">
                  <c:v>53.088999999999999</c:v>
                </c:pt>
                <c:pt idx="13919">
                  <c:v>53.088999999999999</c:v>
                </c:pt>
                <c:pt idx="13920">
                  <c:v>53.088999999999999</c:v>
                </c:pt>
                <c:pt idx="13921">
                  <c:v>53.088999999999999</c:v>
                </c:pt>
                <c:pt idx="13922">
                  <c:v>53.088999999999999</c:v>
                </c:pt>
                <c:pt idx="13923">
                  <c:v>53.088999999999999</c:v>
                </c:pt>
                <c:pt idx="13924">
                  <c:v>53.088999999999999</c:v>
                </c:pt>
                <c:pt idx="13925">
                  <c:v>53.088999999999999</c:v>
                </c:pt>
                <c:pt idx="13926">
                  <c:v>53.088999999999999</c:v>
                </c:pt>
                <c:pt idx="13927">
                  <c:v>53.088999999999999</c:v>
                </c:pt>
                <c:pt idx="13928">
                  <c:v>53.088999999999999</c:v>
                </c:pt>
                <c:pt idx="13929">
                  <c:v>53.088999999999999</c:v>
                </c:pt>
                <c:pt idx="13930">
                  <c:v>53.088999999999999</c:v>
                </c:pt>
                <c:pt idx="13931">
                  <c:v>53.088999999999999</c:v>
                </c:pt>
                <c:pt idx="13932">
                  <c:v>53.088999999999999</c:v>
                </c:pt>
                <c:pt idx="13933">
                  <c:v>53.088999999999999</c:v>
                </c:pt>
                <c:pt idx="13934">
                  <c:v>53.088999999999999</c:v>
                </c:pt>
                <c:pt idx="13935">
                  <c:v>53.088999999999999</c:v>
                </c:pt>
                <c:pt idx="13936">
                  <c:v>53.088999999999999</c:v>
                </c:pt>
                <c:pt idx="13937">
                  <c:v>53.088999999999999</c:v>
                </c:pt>
                <c:pt idx="13938">
                  <c:v>53.088999999999999</c:v>
                </c:pt>
                <c:pt idx="13939">
                  <c:v>53.088999999999999</c:v>
                </c:pt>
                <c:pt idx="13940">
                  <c:v>53.088999999999999</c:v>
                </c:pt>
                <c:pt idx="13941">
                  <c:v>53.088999999999999</c:v>
                </c:pt>
                <c:pt idx="13942">
                  <c:v>53.088999999999999</c:v>
                </c:pt>
                <c:pt idx="13943">
                  <c:v>53.088999999999999</c:v>
                </c:pt>
                <c:pt idx="13944">
                  <c:v>53.088999999999999</c:v>
                </c:pt>
                <c:pt idx="13945">
                  <c:v>53.088999999999999</c:v>
                </c:pt>
                <c:pt idx="13946">
                  <c:v>53.088999999999999</c:v>
                </c:pt>
                <c:pt idx="13947">
                  <c:v>53.088999999999999</c:v>
                </c:pt>
                <c:pt idx="13948">
                  <c:v>53.088999999999999</c:v>
                </c:pt>
                <c:pt idx="13949">
                  <c:v>53.088999999999999</c:v>
                </c:pt>
                <c:pt idx="13950">
                  <c:v>53.088999999999999</c:v>
                </c:pt>
                <c:pt idx="13951">
                  <c:v>53.088999999999999</c:v>
                </c:pt>
                <c:pt idx="13952">
                  <c:v>53.088999999999999</c:v>
                </c:pt>
                <c:pt idx="13953">
                  <c:v>53.088999999999999</c:v>
                </c:pt>
                <c:pt idx="13954">
                  <c:v>53.088999999999999</c:v>
                </c:pt>
                <c:pt idx="13955">
                  <c:v>53.088999999999999</c:v>
                </c:pt>
                <c:pt idx="13956">
                  <c:v>53.088999999999999</c:v>
                </c:pt>
                <c:pt idx="13957">
                  <c:v>53.088999999999999</c:v>
                </c:pt>
                <c:pt idx="13958">
                  <c:v>53.088999999999999</c:v>
                </c:pt>
                <c:pt idx="13959">
                  <c:v>53.088999999999999</c:v>
                </c:pt>
                <c:pt idx="13960">
                  <c:v>53.088999999999999</c:v>
                </c:pt>
                <c:pt idx="13961">
                  <c:v>53.088999999999999</c:v>
                </c:pt>
                <c:pt idx="13962">
                  <c:v>53.088999999999999</c:v>
                </c:pt>
                <c:pt idx="13963">
                  <c:v>53.088999999999999</c:v>
                </c:pt>
                <c:pt idx="13964">
                  <c:v>53.088999999999999</c:v>
                </c:pt>
                <c:pt idx="13965">
                  <c:v>53.088999999999999</c:v>
                </c:pt>
                <c:pt idx="13966">
                  <c:v>53.088999999999999</c:v>
                </c:pt>
                <c:pt idx="13967">
                  <c:v>53.088999999999999</c:v>
                </c:pt>
                <c:pt idx="13968">
                  <c:v>53.088999999999999</c:v>
                </c:pt>
                <c:pt idx="13969">
                  <c:v>53.088999999999999</c:v>
                </c:pt>
                <c:pt idx="13970">
                  <c:v>53.088999999999999</c:v>
                </c:pt>
                <c:pt idx="13971">
                  <c:v>53.088999999999999</c:v>
                </c:pt>
                <c:pt idx="13972">
                  <c:v>53.088999999999999</c:v>
                </c:pt>
                <c:pt idx="13973">
                  <c:v>53.088999999999999</c:v>
                </c:pt>
                <c:pt idx="13974">
                  <c:v>53.088999999999999</c:v>
                </c:pt>
                <c:pt idx="13975">
                  <c:v>53.088999999999999</c:v>
                </c:pt>
                <c:pt idx="13976">
                  <c:v>53.088999999999999</c:v>
                </c:pt>
                <c:pt idx="13977">
                  <c:v>53.088999999999999</c:v>
                </c:pt>
                <c:pt idx="13978">
                  <c:v>53.088999999999999</c:v>
                </c:pt>
                <c:pt idx="13979">
                  <c:v>53.088999999999999</c:v>
                </c:pt>
                <c:pt idx="13980">
                  <c:v>53.088999999999999</c:v>
                </c:pt>
                <c:pt idx="13981">
                  <c:v>53.088999999999999</c:v>
                </c:pt>
                <c:pt idx="13982">
                  <c:v>53.088999999999999</c:v>
                </c:pt>
                <c:pt idx="13983">
                  <c:v>53.088999999999999</c:v>
                </c:pt>
                <c:pt idx="13984">
                  <c:v>53.088999999999999</c:v>
                </c:pt>
                <c:pt idx="13985">
                  <c:v>53.088999999999999</c:v>
                </c:pt>
                <c:pt idx="13986">
                  <c:v>53.088999999999999</c:v>
                </c:pt>
                <c:pt idx="13987">
                  <c:v>53.088999999999999</c:v>
                </c:pt>
                <c:pt idx="13988">
                  <c:v>53.088999999999999</c:v>
                </c:pt>
                <c:pt idx="13989">
                  <c:v>53.088999999999999</c:v>
                </c:pt>
                <c:pt idx="13990">
                  <c:v>53.088999999999999</c:v>
                </c:pt>
                <c:pt idx="13991">
                  <c:v>53.088999999999999</c:v>
                </c:pt>
                <c:pt idx="13992">
                  <c:v>53.088999999999999</c:v>
                </c:pt>
                <c:pt idx="13993">
                  <c:v>53.088999999999999</c:v>
                </c:pt>
                <c:pt idx="13994">
                  <c:v>53.088999999999999</c:v>
                </c:pt>
                <c:pt idx="13995">
                  <c:v>53.088999999999999</c:v>
                </c:pt>
                <c:pt idx="13996">
                  <c:v>53.088999999999999</c:v>
                </c:pt>
                <c:pt idx="13997">
                  <c:v>53.088999999999999</c:v>
                </c:pt>
                <c:pt idx="13998">
                  <c:v>53.088999999999999</c:v>
                </c:pt>
                <c:pt idx="13999">
                  <c:v>53.088999999999999</c:v>
                </c:pt>
                <c:pt idx="14000">
                  <c:v>53.088999999999999</c:v>
                </c:pt>
                <c:pt idx="14001">
                  <c:v>53.088999999999999</c:v>
                </c:pt>
                <c:pt idx="14002">
                  <c:v>53.088999999999999</c:v>
                </c:pt>
                <c:pt idx="14003">
                  <c:v>53.088999999999999</c:v>
                </c:pt>
                <c:pt idx="14004">
                  <c:v>53.088999999999999</c:v>
                </c:pt>
                <c:pt idx="14005">
                  <c:v>53.088999999999999</c:v>
                </c:pt>
                <c:pt idx="14006">
                  <c:v>53.088999999999999</c:v>
                </c:pt>
                <c:pt idx="14007">
                  <c:v>53.088999999999999</c:v>
                </c:pt>
                <c:pt idx="14008">
                  <c:v>53.088999999999999</c:v>
                </c:pt>
                <c:pt idx="14009">
                  <c:v>53.088999999999999</c:v>
                </c:pt>
                <c:pt idx="14010">
                  <c:v>53.088999999999999</c:v>
                </c:pt>
                <c:pt idx="14011">
                  <c:v>53.088999999999999</c:v>
                </c:pt>
                <c:pt idx="14012">
                  <c:v>53.088999999999999</c:v>
                </c:pt>
                <c:pt idx="14013">
                  <c:v>53.088999999999999</c:v>
                </c:pt>
                <c:pt idx="14014">
                  <c:v>53.088999999999999</c:v>
                </c:pt>
                <c:pt idx="14015">
                  <c:v>53.088999999999999</c:v>
                </c:pt>
                <c:pt idx="14016">
                  <c:v>53.088999999999999</c:v>
                </c:pt>
                <c:pt idx="14017">
                  <c:v>53.088999999999999</c:v>
                </c:pt>
                <c:pt idx="14018">
                  <c:v>53.088999999999999</c:v>
                </c:pt>
                <c:pt idx="14019">
                  <c:v>53.088999999999999</c:v>
                </c:pt>
                <c:pt idx="14020">
                  <c:v>53.088999999999999</c:v>
                </c:pt>
                <c:pt idx="14021">
                  <c:v>53.088999999999999</c:v>
                </c:pt>
                <c:pt idx="14022">
                  <c:v>53.088999999999999</c:v>
                </c:pt>
                <c:pt idx="14023">
                  <c:v>53.088999999999999</c:v>
                </c:pt>
                <c:pt idx="14024">
                  <c:v>53.088999999999999</c:v>
                </c:pt>
                <c:pt idx="14025">
                  <c:v>53.088999999999999</c:v>
                </c:pt>
                <c:pt idx="14026">
                  <c:v>53.088999999999999</c:v>
                </c:pt>
                <c:pt idx="14027">
                  <c:v>53.088999999999999</c:v>
                </c:pt>
                <c:pt idx="14028">
                  <c:v>53.088999999999999</c:v>
                </c:pt>
                <c:pt idx="14029">
                  <c:v>53.088999999999999</c:v>
                </c:pt>
                <c:pt idx="14030">
                  <c:v>53.088999999999999</c:v>
                </c:pt>
                <c:pt idx="14031">
                  <c:v>53.088999999999999</c:v>
                </c:pt>
                <c:pt idx="14032">
                  <c:v>53.088999999999999</c:v>
                </c:pt>
                <c:pt idx="14033">
                  <c:v>53.088999999999999</c:v>
                </c:pt>
                <c:pt idx="14034">
                  <c:v>53.088999999999999</c:v>
                </c:pt>
                <c:pt idx="14035">
                  <c:v>53.088999999999999</c:v>
                </c:pt>
                <c:pt idx="14036">
                  <c:v>53.088999999999999</c:v>
                </c:pt>
                <c:pt idx="14037">
                  <c:v>53.088999999999999</c:v>
                </c:pt>
                <c:pt idx="14038">
                  <c:v>53.088999999999999</c:v>
                </c:pt>
                <c:pt idx="14039">
                  <c:v>53.088999999999999</c:v>
                </c:pt>
                <c:pt idx="14040">
                  <c:v>53.088999999999999</c:v>
                </c:pt>
                <c:pt idx="14041">
                  <c:v>53.088999999999999</c:v>
                </c:pt>
                <c:pt idx="14042">
                  <c:v>53.088999999999999</c:v>
                </c:pt>
                <c:pt idx="14043">
                  <c:v>53.088999999999999</c:v>
                </c:pt>
                <c:pt idx="14044">
                  <c:v>53.088999999999999</c:v>
                </c:pt>
                <c:pt idx="14045">
                  <c:v>53.088999999999999</c:v>
                </c:pt>
                <c:pt idx="14046">
                  <c:v>53.088999999999999</c:v>
                </c:pt>
                <c:pt idx="14047">
                  <c:v>53.088999999999999</c:v>
                </c:pt>
                <c:pt idx="14048">
                  <c:v>53.088999999999999</c:v>
                </c:pt>
                <c:pt idx="14049">
                  <c:v>53.088999999999999</c:v>
                </c:pt>
                <c:pt idx="14050">
                  <c:v>53.088999999999999</c:v>
                </c:pt>
                <c:pt idx="14051">
                  <c:v>53.088999999999999</c:v>
                </c:pt>
                <c:pt idx="14052">
                  <c:v>53.088999999999999</c:v>
                </c:pt>
                <c:pt idx="14053">
                  <c:v>53.088999999999999</c:v>
                </c:pt>
                <c:pt idx="14054">
                  <c:v>53.088999999999999</c:v>
                </c:pt>
                <c:pt idx="14055">
                  <c:v>53.266399999999997</c:v>
                </c:pt>
                <c:pt idx="14056">
                  <c:v>53.266399999999997</c:v>
                </c:pt>
                <c:pt idx="14057">
                  <c:v>53.266399999999997</c:v>
                </c:pt>
                <c:pt idx="14058">
                  <c:v>53.266399999999997</c:v>
                </c:pt>
                <c:pt idx="14059">
                  <c:v>53.266399999999997</c:v>
                </c:pt>
                <c:pt idx="14060">
                  <c:v>53.266399999999997</c:v>
                </c:pt>
                <c:pt idx="14061">
                  <c:v>53.266399999999997</c:v>
                </c:pt>
                <c:pt idx="14062">
                  <c:v>53.266399999999997</c:v>
                </c:pt>
                <c:pt idx="14063">
                  <c:v>53.266399999999997</c:v>
                </c:pt>
                <c:pt idx="14064">
                  <c:v>53.266399999999997</c:v>
                </c:pt>
                <c:pt idx="14065">
                  <c:v>53.266399999999997</c:v>
                </c:pt>
                <c:pt idx="14066">
                  <c:v>53.266399999999997</c:v>
                </c:pt>
                <c:pt idx="14067">
                  <c:v>53.266399999999997</c:v>
                </c:pt>
                <c:pt idx="14068">
                  <c:v>53.266399999999997</c:v>
                </c:pt>
                <c:pt idx="14069">
                  <c:v>53.266399999999997</c:v>
                </c:pt>
                <c:pt idx="14070">
                  <c:v>53.266399999999997</c:v>
                </c:pt>
                <c:pt idx="14071">
                  <c:v>53.266399999999997</c:v>
                </c:pt>
                <c:pt idx="14072">
                  <c:v>53.266399999999997</c:v>
                </c:pt>
                <c:pt idx="14073">
                  <c:v>53.266399999999997</c:v>
                </c:pt>
                <c:pt idx="14074">
                  <c:v>53.266399999999997</c:v>
                </c:pt>
                <c:pt idx="14075">
                  <c:v>53.266399999999997</c:v>
                </c:pt>
                <c:pt idx="14076">
                  <c:v>53.266399999999997</c:v>
                </c:pt>
                <c:pt idx="14077">
                  <c:v>53.266399999999997</c:v>
                </c:pt>
                <c:pt idx="14078">
                  <c:v>53.266399999999997</c:v>
                </c:pt>
                <c:pt idx="14079">
                  <c:v>53.266399999999997</c:v>
                </c:pt>
                <c:pt idx="14080">
                  <c:v>53.266399999999997</c:v>
                </c:pt>
                <c:pt idx="14081">
                  <c:v>53.266399999999997</c:v>
                </c:pt>
                <c:pt idx="14082">
                  <c:v>53.266399999999997</c:v>
                </c:pt>
                <c:pt idx="14083">
                  <c:v>53.266399999999997</c:v>
                </c:pt>
                <c:pt idx="14084">
                  <c:v>53.266399999999997</c:v>
                </c:pt>
                <c:pt idx="14085">
                  <c:v>53.266399999999997</c:v>
                </c:pt>
                <c:pt idx="14086">
                  <c:v>53.266399999999997</c:v>
                </c:pt>
                <c:pt idx="14087">
                  <c:v>53.266399999999997</c:v>
                </c:pt>
                <c:pt idx="14088">
                  <c:v>53.266399999999997</c:v>
                </c:pt>
                <c:pt idx="14089">
                  <c:v>53.266399999999997</c:v>
                </c:pt>
                <c:pt idx="14090">
                  <c:v>53.266399999999997</c:v>
                </c:pt>
                <c:pt idx="14091">
                  <c:v>53.266399999999997</c:v>
                </c:pt>
                <c:pt idx="14092">
                  <c:v>53.266399999999997</c:v>
                </c:pt>
                <c:pt idx="14093">
                  <c:v>53.266399999999997</c:v>
                </c:pt>
                <c:pt idx="14094">
                  <c:v>53.266399999999997</c:v>
                </c:pt>
                <c:pt idx="14095">
                  <c:v>53.266399999999997</c:v>
                </c:pt>
                <c:pt idx="14096">
                  <c:v>53.266399999999997</c:v>
                </c:pt>
                <c:pt idx="14097">
                  <c:v>53.266399999999997</c:v>
                </c:pt>
                <c:pt idx="14098">
                  <c:v>53.266399999999997</c:v>
                </c:pt>
                <c:pt idx="14099">
                  <c:v>53.266399999999997</c:v>
                </c:pt>
                <c:pt idx="14100">
                  <c:v>53.266399999999997</c:v>
                </c:pt>
                <c:pt idx="14101">
                  <c:v>53.266399999999997</c:v>
                </c:pt>
                <c:pt idx="14102">
                  <c:v>53.266399999999997</c:v>
                </c:pt>
                <c:pt idx="14103">
                  <c:v>53.266399999999997</c:v>
                </c:pt>
                <c:pt idx="14104">
                  <c:v>53.266399999999997</c:v>
                </c:pt>
                <c:pt idx="14105">
                  <c:v>53.266399999999997</c:v>
                </c:pt>
                <c:pt idx="14106">
                  <c:v>53.266399999999997</c:v>
                </c:pt>
                <c:pt idx="14107">
                  <c:v>53.266399999999997</c:v>
                </c:pt>
                <c:pt idx="14108">
                  <c:v>53.266399999999997</c:v>
                </c:pt>
                <c:pt idx="14109">
                  <c:v>53.266399999999997</c:v>
                </c:pt>
                <c:pt idx="14110">
                  <c:v>53.266399999999997</c:v>
                </c:pt>
                <c:pt idx="14111">
                  <c:v>53.266399999999997</c:v>
                </c:pt>
                <c:pt idx="14112">
                  <c:v>53.266399999999997</c:v>
                </c:pt>
                <c:pt idx="14113">
                  <c:v>53.266399999999997</c:v>
                </c:pt>
                <c:pt idx="14114">
                  <c:v>53.266399999999997</c:v>
                </c:pt>
                <c:pt idx="14115">
                  <c:v>53.266399999999997</c:v>
                </c:pt>
                <c:pt idx="14116">
                  <c:v>53.266399999999997</c:v>
                </c:pt>
                <c:pt idx="14117">
                  <c:v>53.266399999999997</c:v>
                </c:pt>
                <c:pt idx="14118">
                  <c:v>53.266399999999997</c:v>
                </c:pt>
                <c:pt idx="14119">
                  <c:v>53.266399999999997</c:v>
                </c:pt>
                <c:pt idx="14120">
                  <c:v>53.266399999999997</c:v>
                </c:pt>
                <c:pt idx="14121">
                  <c:v>53.266399999999997</c:v>
                </c:pt>
                <c:pt idx="14122">
                  <c:v>53.266399999999997</c:v>
                </c:pt>
                <c:pt idx="14123">
                  <c:v>53.266399999999997</c:v>
                </c:pt>
                <c:pt idx="14124">
                  <c:v>53.266399999999997</c:v>
                </c:pt>
                <c:pt idx="14125">
                  <c:v>53.266399999999997</c:v>
                </c:pt>
                <c:pt idx="14126">
                  <c:v>53.266399999999997</c:v>
                </c:pt>
                <c:pt idx="14127">
                  <c:v>53.266399999999997</c:v>
                </c:pt>
                <c:pt idx="14128">
                  <c:v>53.266399999999997</c:v>
                </c:pt>
                <c:pt idx="14129">
                  <c:v>53.266399999999997</c:v>
                </c:pt>
                <c:pt idx="14130">
                  <c:v>53.266399999999997</c:v>
                </c:pt>
                <c:pt idx="14131">
                  <c:v>53.266399999999997</c:v>
                </c:pt>
                <c:pt idx="14132">
                  <c:v>53.266399999999997</c:v>
                </c:pt>
                <c:pt idx="14133">
                  <c:v>53.266399999999997</c:v>
                </c:pt>
                <c:pt idx="14134">
                  <c:v>53.266399999999997</c:v>
                </c:pt>
                <c:pt idx="14135">
                  <c:v>53.266399999999997</c:v>
                </c:pt>
                <c:pt idx="14136">
                  <c:v>53.266399999999997</c:v>
                </c:pt>
                <c:pt idx="14137">
                  <c:v>53.266399999999997</c:v>
                </c:pt>
                <c:pt idx="14138">
                  <c:v>53.266399999999997</c:v>
                </c:pt>
                <c:pt idx="14139">
                  <c:v>53.266399999999997</c:v>
                </c:pt>
                <c:pt idx="14140">
                  <c:v>53.266399999999997</c:v>
                </c:pt>
                <c:pt idx="14141">
                  <c:v>53.266399999999997</c:v>
                </c:pt>
                <c:pt idx="14142">
                  <c:v>53.266399999999997</c:v>
                </c:pt>
                <c:pt idx="14143">
                  <c:v>53.266399999999997</c:v>
                </c:pt>
                <c:pt idx="14144">
                  <c:v>53.266399999999997</c:v>
                </c:pt>
                <c:pt idx="14145">
                  <c:v>53.266399999999997</c:v>
                </c:pt>
                <c:pt idx="14146">
                  <c:v>53.266399999999997</c:v>
                </c:pt>
                <c:pt idx="14147">
                  <c:v>53.266399999999997</c:v>
                </c:pt>
                <c:pt idx="14148">
                  <c:v>53.266399999999997</c:v>
                </c:pt>
                <c:pt idx="14149">
                  <c:v>53.266399999999997</c:v>
                </c:pt>
                <c:pt idx="14150">
                  <c:v>53.266399999999997</c:v>
                </c:pt>
                <c:pt idx="14151">
                  <c:v>53.266399999999997</c:v>
                </c:pt>
                <c:pt idx="14152">
                  <c:v>53.266399999999997</c:v>
                </c:pt>
                <c:pt idx="14153">
                  <c:v>53.266399999999997</c:v>
                </c:pt>
                <c:pt idx="14154">
                  <c:v>53.266399999999997</c:v>
                </c:pt>
                <c:pt idx="14155">
                  <c:v>53.266399999999997</c:v>
                </c:pt>
                <c:pt idx="14156">
                  <c:v>53.266399999999997</c:v>
                </c:pt>
                <c:pt idx="14157">
                  <c:v>53.266399999999997</c:v>
                </c:pt>
                <c:pt idx="14158">
                  <c:v>53.266399999999997</c:v>
                </c:pt>
                <c:pt idx="14159">
                  <c:v>53.266399999999997</c:v>
                </c:pt>
                <c:pt idx="14160">
                  <c:v>53.266399999999997</c:v>
                </c:pt>
                <c:pt idx="14161">
                  <c:v>53.266399999999997</c:v>
                </c:pt>
                <c:pt idx="14162">
                  <c:v>53.266399999999997</c:v>
                </c:pt>
                <c:pt idx="14163">
                  <c:v>53.266399999999997</c:v>
                </c:pt>
                <c:pt idx="14164">
                  <c:v>53.266399999999997</c:v>
                </c:pt>
                <c:pt idx="14165">
                  <c:v>53.266399999999997</c:v>
                </c:pt>
                <c:pt idx="14166">
                  <c:v>53.266399999999997</c:v>
                </c:pt>
                <c:pt idx="14167">
                  <c:v>53.266399999999997</c:v>
                </c:pt>
                <c:pt idx="14168">
                  <c:v>53.266399999999997</c:v>
                </c:pt>
                <c:pt idx="14169">
                  <c:v>53.266399999999997</c:v>
                </c:pt>
                <c:pt idx="14170">
                  <c:v>53.266399999999997</c:v>
                </c:pt>
                <c:pt idx="14171">
                  <c:v>53.266399999999997</c:v>
                </c:pt>
                <c:pt idx="14172">
                  <c:v>53.266399999999997</c:v>
                </c:pt>
                <c:pt idx="14173">
                  <c:v>53.266399999999997</c:v>
                </c:pt>
                <c:pt idx="14174">
                  <c:v>53.266399999999997</c:v>
                </c:pt>
                <c:pt idx="14175">
                  <c:v>53.266399999999997</c:v>
                </c:pt>
                <c:pt idx="14176">
                  <c:v>53.266399999999997</c:v>
                </c:pt>
                <c:pt idx="14177">
                  <c:v>53.266399999999997</c:v>
                </c:pt>
                <c:pt idx="14178">
                  <c:v>53.266399999999997</c:v>
                </c:pt>
                <c:pt idx="14179">
                  <c:v>53.266399999999997</c:v>
                </c:pt>
                <c:pt idx="14180">
                  <c:v>53.266399999999997</c:v>
                </c:pt>
                <c:pt idx="14181">
                  <c:v>53.266399999999997</c:v>
                </c:pt>
                <c:pt idx="14182">
                  <c:v>53.266399999999997</c:v>
                </c:pt>
                <c:pt idx="14183">
                  <c:v>53.266399999999997</c:v>
                </c:pt>
                <c:pt idx="14184">
                  <c:v>53.266399999999997</c:v>
                </c:pt>
                <c:pt idx="14185">
                  <c:v>53.266399999999997</c:v>
                </c:pt>
                <c:pt idx="14186">
                  <c:v>53.266399999999997</c:v>
                </c:pt>
                <c:pt idx="14187">
                  <c:v>53.266399999999997</c:v>
                </c:pt>
                <c:pt idx="14188">
                  <c:v>53.266399999999997</c:v>
                </c:pt>
                <c:pt idx="14189">
                  <c:v>53.266399999999997</c:v>
                </c:pt>
                <c:pt idx="14190">
                  <c:v>53.266399999999997</c:v>
                </c:pt>
                <c:pt idx="14191">
                  <c:v>53.266399999999997</c:v>
                </c:pt>
                <c:pt idx="14192">
                  <c:v>53.266399999999997</c:v>
                </c:pt>
                <c:pt idx="14193">
                  <c:v>53.266399999999997</c:v>
                </c:pt>
                <c:pt idx="14194">
                  <c:v>53.266399999999997</c:v>
                </c:pt>
                <c:pt idx="14195">
                  <c:v>53.266399999999997</c:v>
                </c:pt>
                <c:pt idx="14196">
                  <c:v>53.266399999999997</c:v>
                </c:pt>
                <c:pt idx="14197">
                  <c:v>53.266399999999997</c:v>
                </c:pt>
                <c:pt idx="14198">
                  <c:v>53.266399999999997</c:v>
                </c:pt>
                <c:pt idx="14199">
                  <c:v>53.266399999999997</c:v>
                </c:pt>
                <c:pt idx="14200">
                  <c:v>53.266399999999997</c:v>
                </c:pt>
                <c:pt idx="14201">
                  <c:v>53.266399999999997</c:v>
                </c:pt>
                <c:pt idx="14202">
                  <c:v>53.266399999999997</c:v>
                </c:pt>
                <c:pt idx="14203">
                  <c:v>53.266399999999997</c:v>
                </c:pt>
                <c:pt idx="14204">
                  <c:v>53.266399999999997</c:v>
                </c:pt>
                <c:pt idx="14205">
                  <c:v>53.266399999999997</c:v>
                </c:pt>
                <c:pt idx="14206">
                  <c:v>53.266399999999997</c:v>
                </c:pt>
                <c:pt idx="14207">
                  <c:v>53.266399999999997</c:v>
                </c:pt>
                <c:pt idx="14208">
                  <c:v>53.266399999999997</c:v>
                </c:pt>
                <c:pt idx="14209">
                  <c:v>53.266399999999997</c:v>
                </c:pt>
                <c:pt idx="14210">
                  <c:v>53.266399999999997</c:v>
                </c:pt>
                <c:pt idx="14211">
                  <c:v>53.266399999999997</c:v>
                </c:pt>
                <c:pt idx="14212">
                  <c:v>53.266399999999997</c:v>
                </c:pt>
                <c:pt idx="14213">
                  <c:v>53.266399999999997</c:v>
                </c:pt>
                <c:pt idx="14214">
                  <c:v>53.266399999999997</c:v>
                </c:pt>
                <c:pt idx="14215">
                  <c:v>53.266399999999997</c:v>
                </c:pt>
                <c:pt idx="14216">
                  <c:v>53.266399999999997</c:v>
                </c:pt>
                <c:pt idx="14217">
                  <c:v>53.266399999999997</c:v>
                </c:pt>
                <c:pt idx="14218">
                  <c:v>53.266399999999997</c:v>
                </c:pt>
                <c:pt idx="14219">
                  <c:v>53.266399999999997</c:v>
                </c:pt>
                <c:pt idx="14220">
                  <c:v>53.266399999999997</c:v>
                </c:pt>
                <c:pt idx="14221">
                  <c:v>53.266399999999997</c:v>
                </c:pt>
                <c:pt idx="14222">
                  <c:v>53.266399999999997</c:v>
                </c:pt>
                <c:pt idx="14223">
                  <c:v>53.266399999999997</c:v>
                </c:pt>
                <c:pt idx="14224">
                  <c:v>53.266399999999997</c:v>
                </c:pt>
                <c:pt idx="14225">
                  <c:v>53.266399999999997</c:v>
                </c:pt>
                <c:pt idx="14226">
                  <c:v>53.266399999999997</c:v>
                </c:pt>
                <c:pt idx="14227">
                  <c:v>53.266399999999997</c:v>
                </c:pt>
                <c:pt idx="14228">
                  <c:v>53.266399999999997</c:v>
                </c:pt>
                <c:pt idx="14229">
                  <c:v>53.266399999999997</c:v>
                </c:pt>
                <c:pt idx="14230">
                  <c:v>53.266399999999997</c:v>
                </c:pt>
                <c:pt idx="14231">
                  <c:v>53.266399999999997</c:v>
                </c:pt>
                <c:pt idx="14232">
                  <c:v>53.266399999999997</c:v>
                </c:pt>
                <c:pt idx="14233">
                  <c:v>53.266399999999997</c:v>
                </c:pt>
                <c:pt idx="14234">
                  <c:v>53.266399999999997</c:v>
                </c:pt>
                <c:pt idx="14235">
                  <c:v>53.266399999999997</c:v>
                </c:pt>
                <c:pt idx="14236">
                  <c:v>53.266399999999997</c:v>
                </c:pt>
                <c:pt idx="14237">
                  <c:v>53.266399999999997</c:v>
                </c:pt>
                <c:pt idx="14238">
                  <c:v>53.266399999999997</c:v>
                </c:pt>
                <c:pt idx="14239">
                  <c:v>53.266399999999997</c:v>
                </c:pt>
                <c:pt idx="14240">
                  <c:v>53.266399999999997</c:v>
                </c:pt>
                <c:pt idx="14241">
                  <c:v>53.266399999999997</c:v>
                </c:pt>
                <c:pt idx="14242">
                  <c:v>53.266399999999997</c:v>
                </c:pt>
                <c:pt idx="14243">
                  <c:v>53.266399999999997</c:v>
                </c:pt>
                <c:pt idx="14244">
                  <c:v>53.266399999999997</c:v>
                </c:pt>
                <c:pt idx="14245">
                  <c:v>53.266399999999997</c:v>
                </c:pt>
                <c:pt idx="14246">
                  <c:v>53.266399999999997</c:v>
                </c:pt>
                <c:pt idx="14247">
                  <c:v>53.266399999999997</c:v>
                </c:pt>
                <c:pt idx="14248">
                  <c:v>53.266399999999997</c:v>
                </c:pt>
                <c:pt idx="14249">
                  <c:v>53.266399999999997</c:v>
                </c:pt>
                <c:pt idx="14250">
                  <c:v>53.266399999999997</c:v>
                </c:pt>
                <c:pt idx="14251">
                  <c:v>53.266399999999997</c:v>
                </c:pt>
                <c:pt idx="14252">
                  <c:v>53.266399999999997</c:v>
                </c:pt>
                <c:pt idx="14253">
                  <c:v>53.266399999999997</c:v>
                </c:pt>
                <c:pt idx="14254">
                  <c:v>53.266399999999997</c:v>
                </c:pt>
                <c:pt idx="14255">
                  <c:v>53.266399999999997</c:v>
                </c:pt>
                <c:pt idx="14256">
                  <c:v>53.266399999999997</c:v>
                </c:pt>
                <c:pt idx="14257">
                  <c:v>53.266399999999997</c:v>
                </c:pt>
                <c:pt idx="14258">
                  <c:v>53.266399999999997</c:v>
                </c:pt>
                <c:pt idx="14259">
                  <c:v>53.266399999999997</c:v>
                </c:pt>
                <c:pt idx="14260">
                  <c:v>53.266399999999997</c:v>
                </c:pt>
                <c:pt idx="14261">
                  <c:v>53.266399999999997</c:v>
                </c:pt>
                <c:pt idx="14262">
                  <c:v>53.266399999999997</c:v>
                </c:pt>
                <c:pt idx="14263">
                  <c:v>53.266399999999997</c:v>
                </c:pt>
                <c:pt idx="14264">
                  <c:v>53.266399999999997</c:v>
                </c:pt>
                <c:pt idx="14265">
                  <c:v>53.266399999999997</c:v>
                </c:pt>
                <c:pt idx="14266">
                  <c:v>53.266399999999997</c:v>
                </c:pt>
                <c:pt idx="14267">
                  <c:v>53.266399999999997</c:v>
                </c:pt>
                <c:pt idx="14268">
                  <c:v>53.266399999999997</c:v>
                </c:pt>
                <c:pt idx="14269">
                  <c:v>53.266399999999997</c:v>
                </c:pt>
                <c:pt idx="14270">
                  <c:v>53.266399999999997</c:v>
                </c:pt>
                <c:pt idx="14271">
                  <c:v>53.266399999999997</c:v>
                </c:pt>
                <c:pt idx="14272">
                  <c:v>53.266399999999997</c:v>
                </c:pt>
                <c:pt idx="14273">
                  <c:v>53.266399999999997</c:v>
                </c:pt>
                <c:pt idx="14274">
                  <c:v>53.266399999999997</c:v>
                </c:pt>
                <c:pt idx="14275">
                  <c:v>53.266399999999997</c:v>
                </c:pt>
                <c:pt idx="14276">
                  <c:v>53.266399999999997</c:v>
                </c:pt>
                <c:pt idx="14277">
                  <c:v>53.266399999999997</c:v>
                </c:pt>
                <c:pt idx="14278">
                  <c:v>53.266399999999997</c:v>
                </c:pt>
                <c:pt idx="14279">
                  <c:v>53.266399999999997</c:v>
                </c:pt>
                <c:pt idx="14280">
                  <c:v>53.266399999999997</c:v>
                </c:pt>
                <c:pt idx="14281">
                  <c:v>53.266399999999997</c:v>
                </c:pt>
                <c:pt idx="14282">
                  <c:v>53.266399999999997</c:v>
                </c:pt>
                <c:pt idx="14283">
                  <c:v>53.266399999999997</c:v>
                </c:pt>
                <c:pt idx="14284">
                  <c:v>53.266399999999997</c:v>
                </c:pt>
                <c:pt idx="14285">
                  <c:v>53.266399999999997</c:v>
                </c:pt>
                <c:pt idx="14286">
                  <c:v>53.266399999999997</c:v>
                </c:pt>
                <c:pt idx="14287">
                  <c:v>53.266399999999997</c:v>
                </c:pt>
                <c:pt idx="14288">
                  <c:v>53.266399999999997</c:v>
                </c:pt>
                <c:pt idx="14289">
                  <c:v>53.266399999999997</c:v>
                </c:pt>
                <c:pt idx="14290">
                  <c:v>53.266399999999997</c:v>
                </c:pt>
                <c:pt idx="14291">
                  <c:v>53.266399999999997</c:v>
                </c:pt>
                <c:pt idx="14292">
                  <c:v>53.266399999999997</c:v>
                </c:pt>
                <c:pt idx="14293">
                  <c:v>53.266399999999997</c:v>
                </c:pt>
                <c:pt idx="14294">
                  <c:v>53.266399999999997</c:v>
                </c:pt>
                <c:pt idx="14295">
                  <c:v>53.266399999999997</c:v>
                </c:pt>
                <c:pt idx="14296">
                  <c:v>53.266399999999997</c:v>
                </c:pt>
                <c:pt idx="14297">
                  <c:v>53.266399999999997</c:v>
                </c:pt>
                <c:pt idx="14298">
                  <c:v>53.266399999999997</c:v>
                </c:pt>
                <c:pt idx="14299">
                  <c:v>53.266399999999997</c:v>
                </c:pt>
                <c:pt idx="14300">
                  <c:v>53.266399999999997</c:v>
                </c:pt>
                <c:pt idx="14301">
                  <c:v>53.266399999999997</c:v>
                </c:pt>
                <c:pt idx="14302">
                  <c:v>53.266399999999997</c:v>
                </c:pt>
                <c:pt idx="14303">
                  <c:v>53.266399999999997</c:v>
                </c:pt>
                <c:pt idx="14304">
                  <c:v>53.266399999999997</c:v>
                </c:pt>
                <c:pt idx="14305">
                  <c:v>53.266399999999997</c:v>
                </c:pt>
                <c:pt idx="14306">
                  <c:v>53.266399999999997</c:v>
                </c:pt>
                <c:pt idx="14307">
                  <c:v>53.266399999999997</c:v>
                </c:pt>
                <c:pt idx="14308">
                  <c:v>53.266399999999997</c:v>
                </c:pt>
                <c:pt idx="14309">
                  <c:v>53.266399999999997</c:v>
                </c:pt>
                <c:pt idx="14310">
                  <c:v>53.266399999999997</c:v>
                </c:pt>
                <c:pt idx="14311">
                  <c:v>53.266399999999997</c:v>
                </c:pt>
                <c:pt idx="14312">
                  <c:v>53.266399999999997</c:v>
                </c:pt>
                <c:pt idx="14313">
                  <c:v>53.266399999999997</c:v>
                </c:pt>
                <c:pt idx="14314">
                  <c:v>53.266399999999997</c:v>
                </c:pt>
                <c:pt idx="14315">
                  <c:v>53.266399999999997</c:v>
                </c:pt>
                <c:pt idx="14316">
                  <c:v>53.266399999999997</c:v>
                </c:pt>
                <c:pt idx="14317">
                  <c:v>53.266399999999997</c:v>
                </c:pt>
                <c:pt idx="14318">
                  <c:v>53.266399999999997</c:v>
                </c:pt>
                <c:pt idx="14319">
                  <c:v>53.266399999999997</c:v>
                </c:pt>
                <c:pt idx="14320">
                  <c:v>53.266399999999997</c:v>
                </c:pt>
                <c:pt idx="14321">
                  <c:v>53.266399999999997</c:v>
                </c:pt>
                <c:pt idx="14322">
                  <c:v>53.266399999999997</c:v>
                </c:pt>
                <c:pt idx="14323">
                  <c:v>53.266399999999997</c:v>
                </c:pt>
                <c:pt idx="14324">
                  <c:v>53.266399999999997</c:v>
                </c:pt>
                <c:pt idx="14325">
                  <c:v>53.266399999999997</c:v>
                </c:pt>
                <c:pt idx="14326">
                  <c:v>53.266399999999997</c:v>
                </c:pt>
                <c:pt idx="14327">
                  <c:v>53.266399999999997</c:v>
                </c:pt>
                <c:pt idx="14328">
                  <c:v>53.266399999999997</c:v>
                </c:pt>
                <c:pt idx="14329">
                  <c:v>53.266399999999997</c:v>
                </c:pt>
                <c:pt idx="14330">
                  <c:v>53.266399999999997</c:v>
                </c:pt>
                <c:pt idx="14331">
                  <c:v>53.266399999999997</c:v>
                </c:pt>
                <c:pt idx="14332">
                  <c:v>53.266399999999997</c:v>
                </c:pt>
                <c:pt idx="14333">
                  <c:v>53.266399999999997</c:v>
                </c:pt>
                <c:pt idx="14334">
                  <c:v>53.266399999999997</c:v>
                </c:pt>
                <c:pt idx="14335">
                  <c:v>53.266399999999997</c:v>
                </c:pt>
                <c:pt idx="14336">
                  <c:v>53.266399999999997</c:v>
                </c:pt>
                <c:pt idx="14337">
                  <c:v>53.266399999999997</c:v>
                </c:pt>
                <c:pt idx="14338">
                  <c:v>53.266399999999997</c:v>
                </c:pt>
                <c:pt idx="14339">
                  <c:v>53.266399999999997</c:v>
                </c:pt>
                <c:pt idx="14340">
                  <c:v>53.266399999999997</c:v>
                </c:pt>
                <c:pt idx="14341">
                  <c:v>53.266399999999997</c:v>
                </c:pt>
                <c:pt idx="14342">
                  <c:v>53.266399999999997</c:v>
                </c:pt>
                <c:pt idx="14343">
                  <c:v>53.266399999999997</c:v>
                </c:pt>
                <c:pt idx="14344">
                  <c:v>53.266399999999997</c:v>
                </c:pt>
                <c:pt idx="14345">
                  <c:v>53.266399999999997</c:v>
                </c:pt>
                <c:pt idx="14346">
                  <c:v>53.266399999999997</c:v>
                </c:pt>
                <c:pt idx="14347">
                  <c:v>53.266399999999997</c:v>
                </c:pt>
                <c:pt idx="14348">
                  <c:v>53.266399999999997</c:v>
                </c:pt>
                <c:pt idx="14349">
                  <c:v>53.266399999999997</c:v>
                </c:pt>
                <c:pt idx="14350">
                  <c:v>53.266399999999997</c:v>
                </c:pt>
                <c:pt idx="14351">
                  <c:v>53.266399999999997</c:v>
                </c:pt>
                <c:pt idx="14352">
                  <c:v>53.266399999999997</c:v>
                </c:pt>
                <c:pt idx="14353">
                  <c:v>53.266399999999997</c:v>
                </c:pt>
                <c:pt idx="14354">
                  <c:v>53.266399999999997</c:v>
                </c:pt>
                <c:pt idx="14355">
                  <c:v>53.266399999999997</c:v>
                </c:pt>
                <c:pt idx="14356">
                  <c:v>53.266399999999997</c:v>
                </c:pt>
                <c:pt idx="14357">
                  <c:v>53.266399999999997</c:v>
                </c:pt>
                <c:pt idx="14358">
                  <c:v>53.266399999999997</c:v>
                </c:pt>
                <c:pt idx="14359">
                  <c:v>53.266399999999997</c:v>
                </c:pt>
                <c:pt idx="14360">
                  <c:v>53.266399999999997</c:v>
                </c:pt>
                <c:pt idx="14361">
                  <c:v>53.266399999999997</c:v>
                </c:pt>
                <c:pt idx="14362">
                  <c:v>53.266399999999997</c:v>
                </c:pt>
                <c:pt idx="14363">
                  <c:v>53.266399999999997</c:v>
                </c:pt>
                <c:pt idx="14364">
                  <c:v>53.266399999999997</c:v>
                </c:pt>
                <c:pt idx="14365">
                  <c:v>53.266399999999997</c:v>
                </c:pt>
                <c:pt idx="14366">
                  <c:v>53.266399999999997</c:v>
                </c:pt>
                <c:pt idx="14367">
                  <c:v>53.266399999999997</c:v>
                </c:pt>
                <c:pt idx="14368">
                  <c:v>53.266399999999997</c:v>
                </c:pt>
                <c:pt idx="14369">
                  <c:v>53.266399999999997</c:v>
                </c:pt>
                <c:pt idx="14370">
                  <c:v>53.266399999999997</c:v>
                </c:pt>
                <c:pt idx="14371">
                  <c:v>53.266399999999997</c:v>
                </c:pt>
                <c:pt idx="14372">
                  <c:v>53.266399999999997</c:v>
                </c:pt>
                <c:pt idx="14373">
                  <c:v>53.266399999999997</c:v>
                </c:pt>
                <c:pt idx="14374">
                  <c:v>53.266399999999997</c:v>
                </c:pt>
                <c:pt idx="14375">
                  <c:v>53.266399999999997</c:v>
                </c:pt>
                <c:pt idx="14376">
                  <c:v>53.266399999999997</c:v>
                </c:pt>
                <c:pt idx="14377">
                  <c:v>53.266399999999997</c:v>
                </c:pt>
                <c:pt idx="14378">
                  <c:v>53.266399999999997</c:v>
                </c:pt>
                <c:pt idx="14379">
                  <c:v>53.266399999999997</c:v>
                </c:pt>
                <c:pt idx="14380">
                  <c:v>53.266399999999997</c:v>
                </c:pt>
                <c:pt idx="14381">
                  <c:v>53.266399999999997</c:v>
                </c:pt>
                <c:pt idx="14382">
                  <c:v>53.266399999999997</c:v>
                </c:pt>
                <c:pt idx="14383">
                  <c:v>53.266399999999997</c:v>
                </c:pt>
                <c:pt idx="14384">
                  <c:v>53.266399999999997</c:v>
                </c:pt>
                <c:pt idx="14385">
                  <c:v>53.266399999999997</c:v>
                </c:pt>
                <c:pt idx="14386">
                  <c:v>53.266399999999997</c:v>
                </c:pt>
                <c:pt idx="14387">
                  <c:v>53.266399999999997</c:v>
                </c:pt>
                <c:pt idx="14388">
                  <c:v>53.266399999999997</c:v>
                </c:pt>
                <c:pt idx="14389">
                  <c:v>53.266399999999997</c:v>
                </c:pt>
                <c:pt idx="14390">
                  <c:v>53.266399999999997</c:v>
                </c:pt>
                <c:pt idx="14391">
                  <c:v>53.266399999999997</c:v>
                </c:pt>
                <c:pt idx="14392">
                  <c:v>53.266399999999997</c:v>
                </c:pt>
                <c:pt idx="14393">
                  <c:v>53.266399999999997</c:v>
                </c:pt>
                <c:pt idx="14394">
                  <c:v>53.266399999999997</c:v>
                </c:pt>
                <c:pt idx="14395">
                  <c:v>53.266399999999997</c:v>
                </c:pt>
                <c:pt idx="14396">
                  <c:v>53.266399999999997</c:v>
                </c:pt>
                <c:pt idx="14397">
                  <c:v>53.266399999999997</c:v>
                </c:pt>
                <c:pt idx="14398">
                  <c:v>53.266399999999997</c:v>
                </c:pt>
                <c:pt idx="14399">
                  <c:v>53.266399999999997</c:v>
                </c:pt>
                <c:pt idx="14400">
                  <c:v>53.266399999999997</c:v>
                </c:pt>
                <c:pt idx="14401">
                  <c:v>53.266399999999997</c:v>
                </c:pt>
                <c:pt idx="14402">
                  <c:v>53.266399999999997</c:v>
                </c:pt>
                <c:pt idx="14403">
                  <c:v>53.266399999999997</c:v>
                </c:pt>
                <c:pt idx="14404">
                  <c:v>53.266399999999997</c:v>
                </c:pt>
                <c:pt idx="14405">
                  <c:v>53.266399999999997</c:v>
                </c:pt>
                <c:pt idx="14406">
                  <c:v>53.266399999999997</c:v>
                </c:pt>
                <c:pt idx="14407">
                  <c:v>53.266399999999997</c:v>
                </c:pt>
                <c:pt idx="14408">
                  <c:v>53.266399999999997</c:v>
                </c:pt>
                <c:pt idx="14409">
                  <c:v>53.266399999999997</c:v>
                </c:pt>
                <c:pt idx="14410">
                  <c:v>53.266399999999997</c:v>
                </c:pt>
                <c:pt idx="14411">
                  <c:v>53.266399999999997</c:v>
                </c:pt>
                <c:pt idx="14412">
                  <c:v>53.266399999999997</c:v>
                </c:pt>
                <c:pt idx="14413">
                  <c:v>53.266399999999997</c:v>
                </c:pt>
                <c:pt idx="14414">
                  <c:v>53.266399999999997</c:v>
                </c:pt>
                <c:pt idx="14415">
                  <c:v>53.266399999999997</c:v>
                </c:pt>
                <c:pt idx="14416">
                  <c:v>53.685700000000004</c:v>
                </c:pt>
                <c:pt idx="14417">
                  <c:v>53.685700000000004</c:v>
                </c:pt>
                <c:pt idx="14418">
                  <c:v>53.685700000000004</c:v>
                </c:pt>
                <c:pt idx="14419">
                  <c:v>53.685700000000004</c:v>
                </c:pt>
                <c:pt idx="14420">
                  <c:v>53.685700000000004</c:v>
                </c:pt>
                <c:pt idx="14421">
                  <c:v>53.685700000000004</c:v>
                </c:pt>
                <c:pt idx="14422">
                  <c:v>53.685700000000004</c:v>
                </c:pt>
                <c:pt idx="14423">
                  <c:v>53.685700000000004</c:v>
                </c:pt>
                <c:pt idx="14424">
                  <c:v>53.685700000000004</c:v>
                </c:pt>
                <c:pt idx="14425">
                  <c:v>53.685700000000004</c:v>
                </c:pt>
                <c:pt idx="14426">
                  <c:v>53.685700000000004</c:v>
                </c:pt>
                <c:pt idx="14427">
                  <c:v>53.685700000000004</c:v>
                </c:pt>
                <c:pt idx="14428">
                  <c:v>53.685700000000004</c:v>
                </c:pt>
                <c:pt idx="14429">
                  <c:v>53.685700000000004</c:v>
                </c:pt>
                <c:pt idx="14430">
                  <c:v>53.685700000000004</c:v>
                </c:pt>
                <c:pt idx="14431">
                  <c:v>53.685700000000004</c:v>
                </c:pt>
                <c:pt idx="14432">
                  <c:v>53.685700000000004</c:v>
                </c:pt>
                <c:pt idx="14433">
                  <c:v>53.685700000000004</c:v>
                </c:pt>
                <c:pt idx="14434">
                  <c:v>53.840699999999998</c:v>
                </c:pt>
                <c:pt idx="14435">
                  <c:v>53.840699999999998</c:v>
                </c:pt>
                <c:pt idx="14436">
                  <c:v>53.840699999999998</c:v>
                </c:pt>
                <c:pt idx="14437">
                  <c:v>53.840699999999998</c:v>
                </c:pt>
                <c:pt idx="14438">
                  <c:v>53.840699999999998</c:v>
                </c:pt>
                <c:pt idx="14439">
                  <c:v>53.840699999999998</c:v>
                </c:pt>
                <c:pt idx="14440">
                  <c:v>53.840699999999998</c:v>
                </c:pt>
                <c:pt idx="14441">
                  <c:v>53.840699999999998</c:v>
                </c:pt>
                <c:pt idx="14442">
                  <c:v>53.840699999999998</c:v>
                </c:pt>
                <c:pt idx="14443">
                  <c:v>53.840699999999998</c:v>
                </c:pt>
                <c:pt idx="14444">
                  <c:v>53.840699999999998</c:v>
                </c:pt>
                <c:pt idx="14445">
                  <c:v>53.840699999999998</c:v>
                </c:pt>
                <c:pt idx="14446">
                  <c:v>53.840699999999998</c:v>
                </c:pt>
                <c:pt idx="14447">
                  <c:v>53.840699999999998</c:v>
                </c:pt>
                <c:pt idx="14448">
                  <c:v>53.840699999999998</c:v>
                </c:pt>
                <c:pt idx="14449">
                  <c:v>53.840699999999998</c:v>
                </c:pt>
                <c:pt idx="14450">
                  <c:v>53.840699999999998</c:v>
                </c:pt>
                <c:pt idx="14451">
                  <c:v>53.840699999999998</c:v>
                </c:pt>
                <c:pt idx="14452">
                  <c:v>53.840699999999998</c:v>
                </c:pt>
                <c:pt idx="14453">
                  <c:v>53.840699999999998</c:v>
                </c:pt>
                <c:pt idx="14454">
                  <c:v>53.840699999999998</c:v>
                </c:pt>
                <c:pt idx="14455">
                  <c:v>53.840699999999998</c:v>
                </c:pt>
                <c:pt idx="14456">
                  <c:v>53.840699999999998</c:v>
                </c:pt>
                <c:pt idx="14457">
                  <c:v>53.840699999999998</c:v>
                </c:pt>
                <c:pt idx="14458">
                  <c:v>53.840699999999998</c:v>
                </c:pt>
                <c:pt idx="14459">
                  <c:v>53.840699999999998</c:v>
                </c:pt>
                <c:pt idx="14460">
                  <c:v>53.840699999999998</c:v>
                </c:pt>
                <c:pt idx="14461">
                  <c:v>53.840699999999998</c:v>
                </c:pt>
                <c:pt idx="14462">
                  <c:v>53.840699999999998</c:v>
                </c:pt>
                <c:pt idx="14463">
                  <c:v>53.840699999999998</c:v>
                </c:pt>
                <c:pt idx="14464">
                  <c:v>53.840699999999998</c:v>
                </c:pt>
                <c:pt idx="14465">
                  <c:v>53.840699999999998</c:v>
                </c:pt>
                <c:pt idx="14466">
                  <c:v>53.840699999999998</c:v>
                </c:pt>
                <c:pt idx="14467">
                  <c:v>53.840699999999998</c:v>
                </c:pt>
                <c:pt idx="14468">
                  <c:v>53.840699999999998</c:v>
                </c:pt>
                <c:pt idx="14469">
                  <c:v>53.840699999999998</c:v>
                </c:pt>
                <c:pt idx="14470">
                  <c:v>53.840699999999998</c:v>
                </c:pt>
                <c:pt idx="14471">
                  <c:v>53.840699999999998</c:v>
                </c:pt>
                <c:pt idx="14472">
                  <c:v>53.840699999999998</c:v>
                </c:pt>
                <c:pt idx="14473">
                  <c:v>53.840699999999998</c:v>
                </c:pt>
                <c:pt idx="14474">
                  <c:v>53.840699999999998</c:v>
                </c:pt>
                <c:pt idx="14475">
                  <c:v>53.840699999999998</c:v>
                </c:pt>
                <c:pt idx="14476">
                  <c:v>53.840699999999998</c:v>
                </c:pt>
                <c:pt idx="14477">
                  <c:v>53.840699999999998</c:v>
                </c:pt>
                <c:pt idx="14478">
                  <c:v>53.840699999999998</c:v>
                </c:pt>
                <c:pt idx="14479">
                  <c:v>53.840699999999998</c:v>
                </c:pt>
                <c:pt idx="14480">
                  <c:v>53.840699999999998</c:v>
                </c:pt>
                <c:pt idx="14481">
                  <c:v>53.840699999999998</c:v>
                </c:pt>
                <c:pt idx="14482">
                  <c:v>53.840699999999998</c:v>
                </c:pt>
                <c:pt idx="14483">
                  <c:v>53.840699999999998</c:v>
                </c:pt>
                <c:pt idx="14484">
                  <c:v>53.840699999999998</c:v>
                </c:pt>
                <c:pt idx="14485">
                  <c:v>53.840699999999998</c:v>
                </c:pt>
                <c:pt idx="14486">
                  <c:v>53.840699999999998</c:v>
                </c:pt>
                <c:pt idx="14487">
                  <c:v>53.840699999999998</c:v>
                </c:pt>
                <c:pt idx="14488">
                  <c:v>53.840699999999998</c:v>
                </c:pt>
                <c:pt idx="14489">
                  <c:v>53.840699999999998</c:v>
                </c:pt>
                <c:pt idx="14490">
                  <c:v>53.840699999999998</c:v>
                </c:pt>
                <c:pt idx="14491">
                  <c:v>53.840699999999998</c:v>
                </c:pt>
                <c:pt idx="14492">
                  <c:v>53.840699999999998</c:v>
                </c:pt>
                <c:pt idx="14493">
                  <c:v>53.840699999999998</c:v>
                </c:pt>
                <c:pt idx="14494">
                  <c:v>53.840699999999998</c:v>
                </c:pt>
                <c:pt idx="14495">
                  <c:v>53.840699999999998</c:v>
                </c:pt>
                <c:pt idx="14496">
                  <c:v>53.840699999999998</c:v>
                </c:pt>
                <c:pt idx="14497">
                  <c:v>53.840699999999998</c:v>
                </c:pt>
                <c:pt idx="14498">
                  <c:v>53.840699999999998</c:v>
                </c:pt>
                <c:pt idx="14499">
                  <c:v>53.840699999999998</c:v>
                </c:pt>
                <c:pt idx="14500">
                  <c:v>53.840699999999998</c:v>
                </c:pt>
                <c:pt idx="14501">
                  <c:v>53.840699999999998</c:v>
                </c:pt>
                <c:pt idx="14502">
                  <c:v>53.840699999999998</c:v>
                </c:pt>
                <c:pt idx="14503">
                  <c:v>53.840699999999998</c:v>
                </c:pt>
                <c:pt idx="14504">
                  <c:v>53.840699999999998</c:v>
                </c:pt>
                <c:pt idx="14505">
                  <c:v>53.840699999999998</c:v>
                </c:pt>
                <c:pt idx="14506">
                  <c:v>53.840699999999998</c:v>
                </c:pt>
                <c:pt idx="14507">
                  <c:v>53.840699999999998</c:v>
                </c:pt>
                <c:pt idx="14508">
                  <c:v>53.840699999999998</c:v>
                </c:pt>
                <c:pt idx="14509">
                  <c:v>53.840699999999998</c:v>
                </c:pt>
                <c:pt idx="14510">
                  <c:v>53.840699999999998</c:v>
                </c:pt>
                <c:pt idx="14511">
                  <c:v>53.840699999999998</c:v>
                </c:pt>
                <c:pt idx="14512">
                  <c:v>53.840699999999998</c:v>
                </c:pt>
                <c:pt idx="14513">
                  <c:v>53.840699999999998</c:v>
                </c:pt>
                <c:pt idx="14514">
                  <c:v>53.840699999999998</c:v>
                </c:pt>
                <c:pt idx="14515">
                  <c:v>53.840699999999998</c:v>
                </c:pt>
                <c:pt idx="14516">
                  <c:v>53.840699999999998</c:v>
                </c:pt>
                <c:pt idx="14517">
                  <c:v>53.840699999999998</c:v>
                </c:pt>
                <c:pt idx="14518">
                  <c:v>53.840699999999998</c:v>
                </c:pt>
                <c:pt idx="14519">
                  <c:v>53.840699999999998</c:v>
                </c:pt>
                <c:pt idx="14520">
                  <c:v>53.840699999999998</c:v>
                </c:pt>
                <c:pt idx="14521">
                  <c:v>53.840699999999998</c:v>
                </c:pt>
                <c:pt idx="14522">
                  <c:v>53.840699999999998</c:v>
                </c:pt>
                <c:pt idx="14523">
                  <c:v>53.840699999999998</c:v>
                </c:pt>
                <c:pt idx="14524">
                  <c:v>53.840699999999998</c:v>
                </c:pt>
                <c:pt idx="14525">
                  <c:v>53.840699999999998</c:v>
                </c:pt>
                <c:pt idx="14526">
                  <c:v>53.840699999999998</c:v>
                </c:pt>
                <c:pt idx="14527">
                  <c:v>53.840699999999998</c:v>
                </c:pt>
                <c:pt idx="14528">
                  <c:v>53.840699999999998</c:v>
                </c:pt>
                <c:pt idx="14529">
                  <c:v>53.840699999999998</c:v>
                </c:pt>
                <c:pt idx="14530">
                  <c:v>53.840699999999998</c:v>
                </c:pt>
                <c:pt idx="14531">
                  <c:v>53.840699999999998</c:v>
                </c:pt>
                <c:pt idx="14532">
                  <c:v>53.840699999999998</c:v>
                </c:pt>
                <c:pt idx="14533">
                  <c:v>53.840699999999998</c:v>
                </c:pt>
                <c:pt idx="14534">
                  <c:v>53.840699999999998</c:v>
                </c:pt>
                <c:pt idx="14535">
                  <c:v>53.840699999999998</c:v>
                </c:pt>
                <c:pt idx="14536">
                  <c:v>53.840699999999998</c:v>
                </c:pt>
                <c:pt idx="14537">
                  <c:v>53.840699999999998</c:v>
                </c:pt>
                <c:pt idx="14538">
                  <c:v>53.840699999999998</c:v>
                </c:pt>
                <c:pt idx="14539">
                  <c:v>53.840699999999998</c:v>
                </c:pt>
                <c:pt idx="14540">
                  <c:v>53.840699999999998</c:v>
                </c:pt>
                <c:pt idx="14541">
                  <c:v>53.840699999999998</c:v>
                </c:pt>
                <c:pt idx="14542">
                  <c:v>53.840699999999998</c:v>
                </c:pt>
                <c:pt idx="14543">
                  <c:v>53.840699999999998</c:v>
                </c:pt>
                <c:pt idx="14544">
                  <c:v>53.866299999999995</c:v>
                </c:pt>
                <c:pt idx="14545">
                  <c:v>53.866299999999995</c:v>
                </c:pt>
                <c:pt idx="14546">
                  <c:v>53.866299999999995</c:v>
                </c:pt>
                <c:pt idx="14547">
                  <c:v>53.866299999999995</c:v>
                </c:pt>
                <c:pt idx="14548">
                  <c:v>53.866299999999995</c:v>
                </c:pt>
                <c:pt idx="14549">
                  <c:v>53.866299999999995</c:v>
                </c:pt>
                <c:pt idx="14550">
                  <c:v>53.866299999999995</c:v>
                </c:pt>
                <c:pt idx="14551">
                  <c:v>53.866299999999995</c:v>
                </c:pt>
                <c:pt idx="14552">
                  <c:v>53.866299999999995</c:v>
                </c:pt>
                <c:pt idx="14553">
                  <c:v>53.866299999999995</c:v>
                </c:pt>
                <c:pt idx="14554">
                  <c:v>53.866299999999995</c:v>
                </c:pt>
                <c:pt idx="14555">
                  <c:v>53.866299999999995</c:v>
                </c:pt>
                <c:pt idx="14556">
                  <c:v>53.866299999999995</c:v>
                </c:pt>
                <c:pt idx="14557">
                  <c:v>53.866299999999995</c:v>
                </c:pt>
                <c:pt idx="14558">
                  <c:v>53.866299999999995</c:v>
                </c:pt>
                <c:pt idx="14559">
                  <c:v>53.866299999999995</c:v>
                </c:pt>
                <c:pt idx="14560">
                  <c:v>53.866299999999995</c:v>
                </c:pt>
                <c:pt idx="14561">
                  <c:v>53.866299999999995</c:v>
                </c:pt>
                <c:pt idx="14562">
                  <c:v>53.866299999999995</c:v>
                </c:pt>
                <c:pt idx="14563">
                  <c:v>53.866299999999995</c:v>
                </c:pt>
                <c:pt idx="14564">
                  <c:v>53.866299999999995</c:v>
                </c:pt>
                <c:pt idx="14565">
                  <c:v>53.866299999999995</c:v>
                </c:pt>
                <c:pt idx="14566">
                  <c:v>53.866299999999995</c:v>
                </c:pt>
                <c:pt idx="14567">
                  <c:v>53.866299999999995</c:v>
                </c:pt>
                <c:pt idx="14568">
                  <c:v>53.866299999999995</c:v>
                </c:pt>
                <c:pt idx="14569">
                  <c:v>53.866299999999995</c:v>
                </c:pt>
                <c:pt idx="14570">
                  <c:v>53.866299999999995</c:v>
                </c:pt>
                <c:pt idx="14571">
                  <c:v>53.866299999999995</c:v>
                </c:pt>
                <c:pt idx="14572">
                  <c:v>53.866299999999995</c:v>
                </c:pt>
                <c:pt idx="14573">
                  <c:v>53.866299999999995</c:v>
                </c:pt>
                <c:pt idx="14574">
                  <c:v>53.866299999999995</c:v>
                </c:pt>
                <c:pt idx="14575">
                  <c:v>53.866299999999995</c:v>
                </c:pt>
                <c:pt idx="14576">
                  <c:v>53.866299999999995</c:v>
                </c:pt>
                <c:pt idx="14577">
                  <c:v>53.866299999999995</c:v>
                </c:pt>
                <c:pt idx="14578">
                  <c:v>53.866299999999995</c:v>
                </c:pt>
                <c:pt idx="14579">
                  <c:v>53.866299999999995</c:v>
                </c:pt>
                <c:pt idx="14580">
                  <c:v>53.866299999999995</c:v>
                </c:pt>
                <c:pt idx="14581">
                  <c:v>53.866299999999995</c:v>
                </c:pt>
                <c:pt idx="14582">
                  <c:v>53.866299999999995</c:v>
                </c:pt>
                <c:pt idx="14583">
                  <c:v>53.866299999999995</c:v>
                </c:pt>
                <c:pt idx="14584">
                  <c:v>53.866299999999995</c:v>
                </c:pt>
                <c:pt idx="14585">
                  <c:v>53.866299999999995</c:v>
                </c:pt>
                <c:pt idx="14586">
                  <c:v>53.866299999999995</c:v>
                </c:pt>
                <c:pt idx="14587">
                  <c:v>53.866299999999995</c:v>
                </c:pt>
                <c:pt idx="14588">
                  <c:v>53.866299999999995</c:v>
                </c:pt>
                <c:pt idx="14589">
                  <c:v>53.866299999999995</c:v>
                </c:pt>
                <c:pt idx="14590">
                  <c:v>53.866299999999995</c:v>
                </c:pt>
                <c:pt idx="14591">
                  <c:v>53.866299999999995</c:v>
                </c:pt>
                <c:pt idx="14592">
                  <c:v>53.866299999999995</c:v>
                </c:pt>
                <c:pt idx="14593">
                  <c:v>53.866299999999995</c:v>
                </c:pt>
                <c:pt idx="14594">
                  <c:v>53.866299999999995</c:v>
                </c:pt>
                <c:pt idx="14595">
                  <c:v>53.866299999999995</c:v>
                </c:pt>
                <c:pt idx="14596">
                  <c:v>53.866299999999995</c:v>
                </c:pt>
                <c:pt idx="14597">
                  <c:v>53.866299999999995</c:v>
                </c:pt>
                <c:pt idx="14598">
                  <c:v>53.866299999999995</c:v>
                </c:pt>
                <c:pt idx="14599">
                  <c:v>53.866299999999995</c:v>
                </c:pt>
                <c:pt idx="14600">
                  <c:v>53.866299999999995</c:v>
                </c:pt>
                <c:pt idx="14601">
                  <c:v>53.866299999999995</c:v>
                </c:pt>
                <c:pt idx="14602">
                  <c:v>53.866299999999995</c:v>
                </c:pt>
                <c:pt idx="14603">
                  <c:v>53.866299999999995</c:v>
                </c:pt>
                <c:pt idx="14604">
                  <c:v>53.866299999999995</c:v>
                </c:pt>
                <c:pt idx="14605">
                  <c:v>53.866299999999995</c:v>
                </c:pt>
                <c:pt idx="14606">
                  <c:v>53.866299999999995</c:v>
                </c:pt>
                <c:pt idx="14607">
                  <c:v>53.866299999999995</c:v>
                </c:pt>
                <c:pt idx="14608">
                  <c:v>53.866299999999995</c:v>
                </c:pt>
                <c:pt idx="14609">
                  <c:v>53.866299999999995</c:v>
                </c:pt>
                <c:pt idx="14610">
                  <c:v>53.866299999999995</c:v>
                </c:pt>
                <c:pt idx="14611">
                  <c:v>53.866299999999995</c:v>
                </c:pt>
                <c:pt idx="14612">
                  <c:v>53.866299999999995</c:v>
                </c:pt>
                <c:pt idx="14613">
                  <c:v>53.866299999999995</c:v>
                </c:pt>
                <c:pt idx="14614">
                  <c:v>53.866299999999995</c:v>
                </c:pt>
                <c:pt idx="14615">
                  <c:v>53.866299999999995</c:v>
                </c:pt>
                <c:pt idx="14616">
                  <c:v>53.866299999999995</c:v>
                </c:pt>
                <c:pt idx="14617">
                  <c:v>53.866299999999995</c:v>
                </c:pt>
                <c:pt idx="14618">
                  <c:v>53.866299999999995</c:v>
                </c:pt>
                <c:pt idx="14619">
                  <c:v>53.866299999999995</c:v>
                </c:pt>
                <c:pt idx="14620">
                  <c:v>53.866299999999995</c:v>
                </c:pt>
                <c:pt idx="14621">
                  <c:v>53.866299999999995</c:v>
                </c:pt>
                <c:pt idx="14622">
                  <c:v>53.866299999999995</c:v>
                </c:pt>
                <c:pt idx="14623">
                  <c:v>53.866299999999995</c:v>
                </c:pt>
                <c:pt idx="14624">
                  <c:v>53.866299999999995</c:v>
                </c:pt>
                <c:pt idx="14625">
                  <c:v>53.866299999999995</c:v>
                </c:pt>
                <c:pt idx="14626">
                  <c:v>53.866299999999995</c:v>
                </c:pt>
                <c:pt idx="14627">
                  <c:v>53.866299999999995</c:v>
                </c:pt>
                <c:pt idx="14628">
                  <c:v>53.866299999999995</c:v>
                </c:pt>
                <c:pt idx="14629">
                  <c:v>53.866299999999995</c:v>
                </c:pt>
                <c:pt idx="14630">
                  <c:v>53.866299999999995</c:v>
                </c:pt>
                <c:pt idx="14631">
                  <c:v>53.866299999999995</c:v>
                </c:pt>
                <c:pt idx="14632">
                  <c:v>53.866299999999995</c:v>
                </c:pt>
                <c:pt idx="14633">
                  <c:v>53.866299999999995</c:v>
                </c:pt>
                <c:pt idx="14634">
                  <c:v>53.866299999999995</c:v>
                </c:pt>
                <c:pt idx="14635">
                  <c:v>53.866299999999995</c:v>
                </c:pt>
                <c:pt idx="14636">
                  <c:v>53.866299999999995</c:v>
                </c:pt>
                <c:pt idx="14637">
                  <c:v>53.866299999999995</c:v>
                </c:pt>
                <c:pt idx="14638">
                  <c:v>53.866299999999995</c:v>
                </c:pt>
                <c:pt idx="14639">
                  <c:v>53.866299999999995</c:v>
                </c:pt>
                <c:pt idx="14640">
                  <c:v>53.866299999999995</c:v>
                </c:pt>
                <c:pt idx="14641">
                  <c:v>53.866299999999995</c:v>
                </c:pt>
                <c:pt idx="14642">
                  <c:v>53.866299999999995</c:v>
                </c:pt>
                <c:pt idx="14643">
                  <c:v>53.866299999999995</c:v>
                </c:pt>
                <c:pt idx="14644">
                  <c:v>53.866299999999995</c:v>
                </c:pt>
                <c:pt idx="14645">
                  <c:v>53.866299999999995</c:v>
                </c:pt>
                <c:pt idx="14646">
                  <c:v>53.866299999999995</c:v>
                </c:pt>
                <c:pt idx="14647">
                  <c:v>54.036700000000003</c:v>
                </c:pt>
                <c:pt idx="14648">
                  <c:v>54.036700000000003</c:v>
                </c:pt>
                <c:pt idx="14649">
                  <c:v>54.036700000000003</c:v>
                </c:pt>
                <c:pt idx="14650">
                  <c:v>54.036700000000003</c:v>
                </c:pt>
                <c:pt idx="14651">
                  <c:v>54.036700000000003</c:v>
                </c:pt>
                <c:pt idx="14652">
                  <c:v>54.036700000000003</c:v>
                </c:pt>
                <c:pt idx="14653">
                  <c:v>54.036700000000003</c:v>
                </c:pt>
                <c:pt idx="14654">
                  <c:v>54.036700000000003</c:v>
                </c:pt>
                <c:pt idx="14655">
                  <c:v>54.036700000000003</c:v>
                </c:pt>
                <c:pt idx="14656">
                  <c:v>54.036700000000003</c:v>
                </c:pt>
                <c:pt idx="14657">
                  <c:v>54.036700000000003</c:v>
                </c:pt>
                <c:pt idx="14658">
                  <c:v>54.036700000000003</c:v>
                </c:pt>
                <c:pt idx="14659">
                  <c:v>54.036700000000003</c:v>
                </c:pt>
                <c:pt idx="14660">
                  <c:v>54.036700000000003</c:v>
                </c:pt>
                <c:pt idx="14661">
                  <c:v>54.036700000000003</c:v>
                </c:pt>
                <c:pt idx="14662">
                  <c:v>54.036700000000003</c:v>
                </c:pt>
                <c:pt idx="14663">
                  <c:v>54.036700000000003</c:v>
                </c:pt>
                <c:pt idx="14664">
                  <c:v>54.036700000000003</c:v>
                </c:pt>
                <c:pt idx="14665">
                  <c:v>54.036700000000003</c:v>
                </c:pt>
                <c:pt idx="14666">
                  <c:v>54.036700000000003</c:v>
                </c:pt>
                <c:pt idx="14667">
                  <c:v>54.036700000000003</c:v>
                </c:pt>
                <c:pt idx="14668">
                  <c:v>54.036700000000003</c:v>
                </c:pt>
                <c:pt idx="14669">
                  <c:v>54.036700000000003</c:v>
                </c:pt>
                <c:pt idx="14670">
                  <c:v>54.036700000000003</c:v>
                </c:pt>
                <c:pt idx="14671">
                  <c:v>54.036700000000003</c:v>
                </c:pt>
                <c:pt idx="14672">
                  <c:v>54.036700000000003</c:v>
                </c:pt>
                <c:pt idx="14673">
                  <c:v>54.036700000000003</c:v>
                </c:pt>
                <c:pt idx="14674">
                  <c:v>54.036700000000003</c:v>
                </c:pt>
                <c:pt idx="14675">
                  <c:v>54.036700000000003</c:v>
                </c:pt>
                <c:pt idx="14676">
                  <c:v>54.036700000000003</c:v>
                </c:pt>
                <c:pt idx="14677">
                  <c:v>54.036700000000003</c:v>
                </c:pt>
                <c:pt idx="14678">
                  <c:v>54.036700000000003</c:v>
                </c:pt>
                <c:pt idx="14679">
                  <c:v>54.036700000000003</c:v>
                </c:pt>
                <c:pt idx="14680">
                  <c:v>54.036700000000003</c:v>
                </c:pt>
                <c:pt idx="14681">
                  <c:v>54.036700000000003</c:v>
                </c:pt>
                <c:pt idx="14682">
                  <c:v>54.036700000000003</c:v>
                </c:pt>
                <c:pt idx="14683">
                  <c:v>54.036700000000003</c:v>
                </c:pt>
                <c:pt idx="14684">
                  <c:v>54.036700000000003</c:v>
                </c:pt>
                <c:pt idx="14685">
                  <c:v>54.036700000000003</c:v>
                </c:pt>
                <c:pt idx="14686">
                  <c:v>54.036700000000003</c:v>
                </c:pt>
                <c:pt idx="14687">
                  <c:v>54.036700000000003</c:v>
                </c:pt>
                <c:pt idx="14688">
                  <c:v>54.036700000000003</c:v>
                </c:pt>
                <c:pt idx="14689">
                  <c:v>54.036700000000003</c:v>
                </c:pt>
                <c:pt idx="14690">
                  <c:v>54.036700000000003</c:v>
                </c:pt>
                <c:pt idx="14691">
                  <c:v>54.036700000000003</c:v>
                </c:pt>
                <c:pt idx="14692">
                  <c:v>54.036700000000003</c:v>
                </c:pt>
                <c:pt idx="14693">
                  <c:v>54.036700000000003</c:v>
                </c:pt>
                <c:pt idx="14694">
                  <c:v>54.036700000000003</c:v>
                </c:pt>
                <c:pt idx="14695">
                  <c:v>54.036700000000003</c:v>
                </c:pt>
                <c:pt idx="14696">
                  <c:v>54.036700000000003</c:v>
                </c:pt>
                <c:pt idx="14697">
                  <c:v>54.036700000000003</c:v>
                </c:pt>
                <c:pt idx="14698">
                  <c:v>54.036700000000003</c:v>
                </c:pt>
                <c:pt idx="14699">
                  <c:v>54.036700000000003</c:v>
                </c:pt>
                <c:pt idx="14700">
                  <c:v>54.036700000000003</c:v>
                </c:pt>
                <c:pt idx="14701">
                  <c:v>54.036700000000003</c:v>
                </c:pt>
                <c:pt idx="14702">
                  <c:v>54.036700000000003</c:v>
                </c:pt>
                <c:pt idx="14703">
                  <c:v>54.036700000000003</c:v>
                </c:pt>
                <c:pt idx="14704">
                  <c:v>54.036700000000003</c:v>
                </c:pt>
                <c:pt idx="14705">
                  <c:v>54.036700000000003</c:v>
                </c:pt>
                <c:pt idx="14706">
                  <c:v>54.036700000000003</c:v>
                </c:pt>
                <c:pt idx="14707">
                  <c:v>54.036700000000003</c:v>
                </c:pt>
                <c:pt idx="14708">
                  <c:v>54.036700000000003</c:v>
                </c:pt>
                <c:pt idx="14709">
                  <c:v>54.036700000000003</c:v>
                </c:pt>
                <c:pt idx="14710">
                  <c:v>54.036700000000003</c:v>
                </c:pt>
                <c:pt idx="14711">
                  <c:v>54.036700000000003</c:v>
                </c:pt>
                <c:pt idx="14712">
                  <c:v>54.036700000000003</c:v>
                </c:pt>
                <c:pt idx="14713">
                  <c:v>54.036700000000003</c:v>
                </c:pt>
                <c:pt idx="14714">
                  <c:v>54.036700000000003</c:v>
                </c:pt>
                <c:pt idx="14715">
                  <c:v>54.036700000000003</c:v>
                </c:pt>
                <c:pt idx="14716">
                  <c:v>54.036700000000003</c:v>
                </c:pt>
                <c:pt idx="14717">
                  <c:v>54.036700000000003</c:v>
                </c:pt>
                <c:pt idx="14718">
                  <c:v>54.036700000000003</c:v>
                </c:pt>
                <c:pt idx="14719">
                  <c:v>54.036700000000003</c:v>
                </c:pt>
                <c:pt idx="14720">
                  <c:v>54.036700000000003</c:v>
                </c:pt>
                <c:pt idx="14721">
                  <c:v>54.036700000000003</c:v>
                </c:pt>
                <c:pt idx="14722">
                  <c:v>54.036700000000003</c:v>
                </c:pt>
                <c:pt idx="14723">
                  <c:v>54.036700000000003</c:v>
                </c:pt>
                <c:pt idx="14724">
                  <c:v>54.036700000000003</c:v>
                </c:pt>
                <c:pt idx="14725">
                  <c:v>54.036700000000003</c:v>
                </c:pt>
                <c:pt idx="14726">
                  <c:v>54.036700000000003</c:v>
                </c:pt>
                <c:pt idx="14727">
                  <c:v>54.036700000000003</c:v>
                </c:pt>
                <c:pt idx="14728">
                  <c:v>54.036700000000003</c:v>
                </c:pt>
                <c:pt idx="14729">
                  <c:v>54.036700000000003</c:v>
                </c:pt>
                <c:pt idx="14730">
                  <c:v>54.036700000000003</c:v>
                </c:pt>
                <c:pt idx="14731">
                  <c:v>54.036700000000003</c:v>
                </c:pt>
                <c:pt idx="14732">
                  <c:v>54.036700000000003</c:v>
                </c:pt>
                <c:pt idx="14733">
                  <c:v>54.036700000000003</c:v>
                </c:pt>
                <c:pt idx="14734">
                  <c:v>54.036700000000003</c:v>
                </c:pt>
                <c:pt idx="14735">
                  <c:v>54.036700000000003</c:v>
                </c:pt>
                <c:pt idx="14736">
                  <c:v>54.036700000000003</c:v>
                </c:pt>
                <c:pt idx="14737">
                  <c:v>54.036700000000003</c:v>
                </c:pt>
                <c:pt idx="14738">
                  <c:v>54.036700000000003</c:v>
                </c:pt>
                <c:pt idx="14739">
                  <c:v>54.036700000000003</c:v>
                </c:pt>
                <c:pt idx="14740">
                  <c:v>54.036700000000003</c:v>
                </c:pt>
                <c:pt idx="14741">
                  <c:v>54.036700000000003</c:v>
                </c:pt>
                <c:pt idx="14742">
                  <c:v>54.036700000000003</c:v>
                </c:pt>
                <c:pt idx="14743">
                  <c:v>54.036700000000003</c:v>
                </c:pt>
                <c:pt idx="14744">
                  <c:v>54.036700000000003</c:v>
                </c:pt>
                <c:pt idx="14745">
                  <c:v>54.036700000000003</c:v>
                </c:pt>
                <c:pt idx="14746">
                  <c:v>54.036700000000003</c:v>
                </c:pt>
                <c:pt idx="14747">
                  <c:v>54.036700000000003</c:v>
                </c:pt>
                <c:pt idx="14748">
                  <c:v>54.036700000000003</c:v>
                </c:pt>
                <c:pt idx="14749">
                  <c:v>54.036700000000003</c:v>
                </c:pt>
                <c:pt idx="14750">
                  <c:v>54.036700000000003</c:v>
                </c:pt>
                <c:pt idx="14751">
                  <c:v>54.036700000000003</c:v>
                </c:pt>
                <c:pt idx="14752">
                  <c:v>54.036700000000003</c:v>
                </c:pt>
                <c:pt idx="14753">
                  <c:v>54.036700000000003</c:v>
                </c:pt>
                <c:pt idx="14754">
                  <c:v>54.036700000000003</c:v>
                </c:pt>
                <c:pt idx="14755">
                  <c:v>54.036700000000003</c:v>
                </c:pt>
                <c:pt idx="14756">
                  <c:v>54.036700000000003</c:v>
                </c:pt>
                <c:pt idx="14757">
                  <c:v>54.036700000000003</c:v>
                </c:pt>
                <c:pt idx="14758">
                  <c:v>54.036700000000003</c:v>
                </c:pt>
                <c:pt idx="14759">
                  <c:v>54.036700000000003</c:v>
                </c:pt>
                <c:pt idx="14760">
                  <c:v>54.036700000000003</c:v>
                </c:pt>
                <c:pt idx="14761">
                  <c:v>54.036700000000003</c:v>
                </c:pt>
                <c:pt idx="14762">
                  <c:v>54.036700000000003</c:v>
                </c:pt>
                <c:pt idx="14763">
                  <c:v>54.036700000000003</c:v>
                </c:pt>
                <c:pt idx="14764">
                  <c:v>54.036700000000003</c:v>
                </c:pt>
                <c:pt idx="14765">
                  <c:v>54.036700000000003</c:v>
                </c:pt>
                <c:pt idx="14766">
                  <c:v>54.036700000000003</c:v>
                </c:pt>
                <c:pt idx="14767">
                  <c:v>54.036700000000003</c:v>
                </c:pt>
                <c:pt idx="14768">
                  <c:v>54.036700000000003</c:v>
                </c:pt>
                <c:pt idx="14769">
                  <c:v>54.036700000000003</c:v>
                </c:pt>
                <c:pt idx="14770">
                  <c:v>54.036700000000003</c:v>
                </c:pt>
                <c:pt idx="14771">
                  <c:v>54.036700000000003</c:v>
                </c:pt>
                <c:pt idx="14772">
                  <c:v>54.036700000000003</c:v>
                </c:pt>
                <c:pt idx="14773">
                  <c:v>54.036700000000003</c:v>
                </c:pt>
                <c:pt idx="14774">
                  <c:v>54.036700000000003</c:v>
                </c:pt>
                <c:pt idx="14775">
                  <c:v>54.036700000000003</c:v>
                </c:pt>
                <c:pt idx="14776">
                  <c:v>54.036700000000003</c:v>
                </c:pt>
                <c:pt idx="14777">
                  <c:v>54.036700000000003</c:v>
                </c:pt>
                <c:pt idx="14778">
                  <c:v>54.036700000000003</c:v>
                </c:pt>
                <c:pt idx="14779">
                  <c:v>54.036700000000003</c:v>
                </c:pt>
                <c:pt idx="14780">
                  <c:v>54.036700000000003</c:v>
                </c:pt>
                <c:pt idx="14781">
                  <c:v>54.036700000000003</c:v>
                </c:pt>
                <c:pt idx="14782">
                  <c:v>54.036700000000003</c:v>
                </c:pt>
                <c:pt idx="14783">
                  <c:v>54.036700000000003</c:v>
                </c:pt>
                <c:pt idx="14784">
                  <c:v>54.036700000000003</c:v>
                </c:pt>
                <c:pt idx="14785">
                  <c:v>54.036700000000003</c:v>
                </c:pt>
                <c:pt idx="14786">
                  <c:v>54.036700000000003</c:v>
                </c:pt>
                <c:pt idx="14787">
                  <c:v>54.036700000000003</c:v>
                </c:pt>
                <c:pt idx="14788">
                  <c:v>54.036700000000003</c:v>
                </c:pt>
                <c:pt idx="14789">
                  <c:v>54.036700000000003</c:v>
                </c:pt>
                <c:pt idx="14790">
                  <c:v>54.036700000000003</c:v>
                </c:pt>
                <c:pt idx="14791">
                  <c:v>54.036700000000003</c:v>
                </c:pt>
                <c:pt idx="14792">
                  <c:v>54.036700000000003</c:v>
                </c:pt>
                <c:pt idx="14793">
                  <c:v>54.036700000000003</c:v>
                </c:pt>
                <c:pt idx="14794">
                  <c:v>54.036700000000003</c:v>
                </c:pt>
                <c:pt idx="14795">
                  <c:v>54.036700000000003</c:v>
                </c:pt>
                <c:pt idx="14796">
                  <c:v>54.036700000000003</c:v>
                </c:pt>
                <c:pt idx="14797">
                  <c:v>54.036700000000003</c:v>
                </c:pt>
                <c:pt idx="14798">
                  <c:v>54.036700000000003</c:v>
                </c:pt>
                <c:pt idx="14799">
                  <c:v>54.036700000000003</c:v>
                </c:pt>
                <c:pt idx="14800">
                  <c:v>54.036700000000003</c:v>
                </c:pt>
                <c:pt idx="14801">
                  <c:v>54.036700000000003</c:v>
                </c:pt>
                <c:pt idx="14802">
                  <c:v>54.036700000000003</c:v>
                </c:pt>
                <c:pt idx="14803">
                  <c:v>54.036700000000003</c:v>
                </c:pt>
                <c:pt idx="14804">
                  <c:v>54.036700000000003</c:v>
                </c:pt>
                <c:pt idx="14805">
                  <c:v>54.036700000000003</c:v>
                </c:pt>
                <c:pt idx="14806">
                  <c:v>54.036700000000003</c:v>
                </c:pt>
                <c:pt idx="14807">
                  <c:v>54.036700000000003</c:v>
                </c:pt>
                <c:pt idx="14808">
                  <c:v>54.036700000000003</c:v>
                </c:pt>
                <c:pt idx="14809">
                  <c:v>54.036700000000003</c:v>
                </c:pt>
                <c:pt idx="14810">
                  <c:v>54.036700000000003</c:v>
                </c:pt>
                <c:pt idx="14811">
                  <c:v>54.036700000000003</c:v>
                </c:pt>
                <c:pt idx="14812">
                  <c:v>54.036700000000003</c:v>
                </c:pt>
                <c:pt idx="14813">
                  <c:v>54.036700000000003</c:v>
                </c:pt>
                <c:pt idx="14814">
                  <c:v>54.036700000000003</c:v>
                </c:pt>
                <c:pt idx="14815">
                  <c:v>54.036700000000003</c:v>
                </c:pt>
                <c:pt idx="14816">
                  <c:v>54.036700000000003</c:v>
                </c:pt>
                <c:pt idx="14817">
                  <c:v>54.036700000000003</c:v>
                </c:pt>
                <c:pt idx="14818">
                  <c:v>54.036700000000003</c:v>
                </c:pt>
                <c:pt idx="14819">
                  <c:v>54.036700000000003</c:v>
                </c:pt>
                <c:pt idx="14820">
                  <c:v>54.036700000000003</c:v>
                </c:pt>
                <c:pt idx="14821">
                  <c:v>54.036700000000003</c:v>
                </c:pt>
                <c:pt idx="14822">
                  <c:v>54.036700000000003</c:v>
                </c:pt>
                <c:pt idx="14823">
                  <c:v>54.036700000000003</c:v>
                </c:pt>
                <c:pt idx="14824">
                  <c:v>54.036700000000003</c:v>
                </c:pt>
                <c:pt idx="14825">
                  <c:v>54.036700000000003</c:v>
                </c:pt>
                <c:pt idx="14826">
                  <c:v>54.036700000000003</c:v>
                </c:pt>
                <c:pt idx="14827">
                  <c:v>54.036700000000003</c:v>
                </c:pt>
                <c:pt idx="14828">
                  <c:v>54.036700000000003</c:v>
                </c:pt>
                <c:pt idx="14829">
                  <c:v>54.036700000000003</c:v>
                </c:pt>
                <c:pt idx="14830">
                  <c:v>54.036700000000003</c:v>
                </c:pt>
                <c:pt idx="14831">
                  <c:v>54.036700000000003</c:v>
                </c:pt>
                <c:pt idx="14832">
                  <c:v>54.036700000000003</c:v>
                </c:pt>
                <c:pt idx="14833">
                  <c:v>54.036700000000003</c:v>
                </c:pt>
                <c:pt idx="14834">
                  <c:v>54.036700000000003</c:v>
                </c:pt>
                <c:pt idx="14835">
                  <c:v>54.036700000000003</c:v>
                </c:pt>
                <c:pt idx="14836">
                  <c:v>54.036700000000003</c:v>
                </c:pt>
                <c:pt idx="14837">
                  <c:v>54.036700000000003</c:v>
                </c:pt>
                <c:pt idx="14838">
                  <c:v>54.036700000000003</c:v>
                </c:pt>
                <c:pt idx="14839">
                  <c:v>54.036700000000003</c:v>
                </c:pt>
                <c:pt idx="14840">
                  <c:v>54.036700000000003</c:v>
                </c:pt>
                <c:pt idx="14841">
                  <c:v>54.036700000000003</c:v>
                </c:pt>
                <c:pt idx="14842">
                  <c:v>54.036700000000003</c:v>
                </c:pt>
                <c:pt idx="14843">
                  <c:v>54.036700000000003</c:v>
                </c:pt>
                <c:pt idx="14844">
                  <c:v>54.036700000000003</c:v>
                </c:pt>
                <c:pt idx="14845">
                  <c:v>54.036700000000003</c:v>
                </c:pt>
                <c:pt idx="14846">
                  <c:v>54.036700000000003</c:v>
                </c:pt>
                <c:pt idx="14847">
                  <c:v>54.036700000000003</c:v>
                </c:pt>
                <c:pt idx="14848">
                  <c:v>54.036700000000003</c:v>
                </c:pt>
                <c:pt idx="14849">
                  <c:v>54.036700000000003</c:v>
                </c:pt>
                <c:pt idx="14850">
                  <c:v>54.036700000000003</c:v>
                </c:pt>
                <c:pt idx="14851">
                  <c:v>54.036700000000003</c:v>
                </c:pt>
                <c:pt idx="14852">
                  <c:v>54.036700000000003</c:v>
                </c:pt>
                <c:pt idx="14853">
                  <c:v>54.036700000000003</c:v>
                </c:pt>
                <c:pt idx="14854">
                  <c:v>54.036700000000003</c:v>
                </c:pt>
                <c:pt idx="14855">
                  <c:v>54.036700000000003</c:v>
                </c:pt>
                <c:pt idx="14856">
                  <c:v>54.036700000000003</c:v>
                </c:pt>
                <c:pt idx="14857">
                  <c:v>54.036700000000003</c:v>
                </c:pt>
                <c:pt idx="14858">
                  <c:v>54.036700000000003</c:v>
                </c:pt>
                <c:pt idx="14859">
                  <c:v>54.036700000000003</c:v>
                </c:pt>
                <c:pt idx="14860">
                  <c:v>54.036700000000003</c:v>
                </c:pt>
                <c:pt idx="14861">
                  <c:v>54.036700000000003</c:v>
                </c:pt>
                <c:pt idx="14862">
                  <c:v>54.036700000000003</c:v>
                </c:pt>
                <c:pt idx="14863">
                  <c:v>54.036700000000003</c:v>
                </c:pt>
                <c:pt idx="14864">
                  <c:v>54.036700000000003</c:v>
                </c:pt>
                <c:pt idx="14865">
                  <c:v>54.036700000000003</c:v>
                </c:pt>
                <c:pt idx="14866">
                  <c:v>54.036700000000003</c:v>
                </c:pt>
                <c:pt idx="14867">
                  <c:v>54.557899999999997</c:v>
                </c:pt>
                <c:pt idx="14868">
                  <c:v>54.557899999999997</c:v>
                </c:pt>
                <c:pt idx="14869">
                  <c:v>54.557899999999997</c:v>
                </c:pt>
                <c:pt idx="14870">
                  <c:v>54.557899999999997</c:v>
                </c:pt>
                <c:pt idx="14871">
                  <c:v>54.557899999999997</c:v>
                </c:pt>
                <c:pt idx="14872">
                  <c:v>54.557899999999997</c:v>
                </c:pt>
                <c:pt idx="14873">
                  <c:v>54.557899999999997</c:v>
                </c:pt>
                <c:pt idx="14874">
                  <c:v>54.557899999999997</c:v>
                </c:pt>
                <c:pt idx="14875">
                  <c:v>54.557899999999997</c:v>
                </c:pt>
                <c:pt idx="14876">
                  <c:v>54.557899999999997</c:v>
                </c:pt>
                <c:pt idx="14877">
                  <c:v>54.557899999999997</c:v>
                </c:pt>
                <c:pt idx="14878">
                  <c:v>54.557899999999997</c:v>
                </c:pt>
                <c:pt idx="14879">
                  <c:v>54.557899999999997</c:v>
                </c:pt>
                <c:pt idx="14880">
                  <c:v>54.557899999999997</c:v>
                </c:pt>
                <c:pt idx="14881">
                  <c:v>54.557899999999997</c:v>
                </c:pt>
                <c:pt idx="14882">
                  <c:v>54.557899999999997</c:v>
                </c:pt>
                <c:pt idx="14883">
                  <c:v>54.557899999999997</c:v>
                </c:pt>
                <c:pt idx="14884">
                  <c:v>54.557899999999997</c:v>
                </c:pt>
                <c:pt idx="14885">
                  <c:v>54.557899999999997</c:v>
                </c:pt>
                <c:pt idx="14886">
                  <c:v>54.557899999999997</c:v>
                </c:pt>
                <c:pt idx="14887">
                  <c:v>54.557899999999997</c:v>
                </c:pt>
                <c:pt idx="14888">
                  <c:v>54.557899999999997</c:v>
                </c:pt>
                <c:pt idx="14889">
                  <c:v>54.557899999999997</c:v>
                </c:pt>
                <c:pt idx="14890">
                  <c:v>54.557899999999997</c:v>
                </c:pt>
                <c:pt idx="14891">
                  <c:v>54.557899999999997</c:v>
                </c:pt>
                <c:pt idx="14892">
                  <c:v>54.557899999999997</c:v>
                </c:pt>
                <c:pt idx="14893">
                  <c:v>54.557899999999997</c:v>
                </c:pt>
                <c:pt idx="14894">
                  <c:v>54.557899999999997</c:v>
                </c:pt>
                <c:pt idx="14895">
                  <c:v>54.557899999999997</c:v>
                </c:pt>
                <c:pt idx="14896">
                  <c:v>54.557899999999997</c:v>
                </c:pt>
                <c:pt idx="14897">
                  <c:v>54.557899999999997</c:v>
                </c:pt>
                <c:pt idx="14898">
                  <c:v>54.557899999999997</c:v>
                </c:pt>
                <c:pt idx="14899">
                  <c:v>54.557899999999997</c:v>
                </c:pt>
                <c:pt idx="14900">
                  <c:v>54.557899999999997</c:v>
                </c:pt>
                <c:pt idx="14901">
                  <c:v>54.557899999999997</c:v>
                </c:pt>
                <c:pt idx="14902">
                  <c:v>54.557899999999997</c:v>
                </c:pt>
                <c:pt idx="14903">
                  <c:v>54.557899999999997</c:v>
                </c:pt>
                <c:pt idx="14904">
                  <c:v>54.557899999999997</c:v>
                </c:pt>
                <c:pt idx="14905">
                  <c:v>54.557899999999997</c:v>
                </c:pt>
                <c:pt idx="14906">
                  <c:v>54.557899999999997</c:v>
                </c:pt>
                <c:pt idx="14907">
                  <c:v>54.557899999999997</c:v>
                </c:pt>
                <c:pt idx="14908">
                  <c:v>54.557899999999997</c:v>
                </c:pt>
                <c:pt idx="14909">
                  <c:v>54.557899999999997</c:v>
                </c:pt>
                <c:pt idx="14910">
                  <c:v>54.557899999999997</c:v>
                </c:pt>
                <c:pt idx="14911">
                  <c:v>54.557899999999997</c:v>
                </c:pt>
                <c:pt idx="14912">
                  <c:v>54.557899999999997</c:v>
                </c:pt>
                <c:pt idx="14913">
                  <c:v>54.557899999999997</c:v>
                </c:pt>
                <c:pt idx="14914">
                  <c:v>54.557899999999997</c:v>
                </c:pt>
                <c:pt idx="14915">
                  <c:v>54.557899999999997</c:v>
                </c:pt>
                <c:pt idx="14916">
                  <c:v>54.557899999999997</c:v>
                </c:pt>
                <c:pt idx="14917">
                  <c:v>54.557899999999997</c:v>
                </c:pt>
                <c:pt idx="14918">
                  <c:v>54.557899999999997</c:v>
                </c:pt>
                <c:pt idx="14919">
                  <c:v>54.557899999999997</c:v>
                </c:pt>
                <c:pt idx="14920">
                  <c:v>54.557899999999997</c:v>
                </c:pt>
                <c:pt idx="14921">
                  <c:v>54.557899999999997</c:v>
                </c:pt>
                <c:pt idx="14922">
                  <c:v>54.557899999999997</c:v>
                </c:pt>
                <c:pt idx="14923">
                  <c:v>54.557899999999997</c:v>
                </c:pt>
                <c:pt idx="14924">
                  <c:v>54.557899999999997</c:v>
                </c:pt>
                <c:pt idx="14925">
                  <c:v>54.557899999999997</c:v>
                </c:pt>
                <c:pt idx="14926">
                  <c:v>54.557899999999997</c:v>
                </c:pt>
                <c:pt idx="14927">
                  <c:v>54.557899999999997</c:v>
                </c:pt>
                <c:pt idx="14928">
                  <c:v>54.557899999999997</c:v>
                </c:pt>
                <c:pt idx="14929">
                  <c:v>54.557899999999997</c:v>
                </c:pt>
                <c:pt idx="14930">
                  <c:v>54.557899999999997</c:v>
                </c:pt>
                <c:pt idx="14931">
                  <c:v>54.557899999999997</c:v>
                </c:pt>
                <c:pt idx="14932">
                  <c:v>54.557899999999997</c:v>
                </c:pt>
                <c:pt idx="14933">
                  <c:v>54.557899999999997</c:v>
                </c:pt>
                <c:pt idx="14934">
                  <c:v>54.557899999999997</c:v>
                </c:pt>
                <c:pt idx="14935">
                  <c:v>54.557899999999997</c:v>
                </c:pt>
                <c:pt idx="14936">
                  <c:v>54.557899999999997</c:v>
                </c:pt>
                <c:pt idx="14937">
                  <c:v>54.557899999999997</c:v>
                </c:pt>
                <c:pt idx="14938">
                  <c:v>54.557899999999997</c:v>
                </c:pt>
                <c:pt idx="14939">
                  <c:v>54.557899999999997</c:v>
                </c:pt>
                <c:pt idx="14940">
                  <c:v>54.557899999999997</c:v>
                </c:pt>
                <c:pt idx="14941">
                  <c:v>54.557899999999997</c:v>
                </c:pt>
                <c:pt idx="14942">
                  <c:v>54.557899999999997</c:v>
                </c:pt>
                <c:pt idx="14943">
                  <c:v>54.557899999999997</c:v>
                </c:pt>
                <c:pt idx="14944">
                  <c:v>54.557899999999997</c:v>
                </c:pt>
                <c:pt idx="14945">
                  <c:v>54.557899999999997</c:v>
                </c:pt>
                <c:pt idx="14946">
                  <c:v>54.557899999999997</c:v>
                </c:pt>
                <c:pt idx="14947">
                  <c:v>54.557899999999997</c:v>
                </c:pt>
                <c:pt idx="14948">
                  <c:v>54.557899999999997</c:v>
                </c:pt>
                <c:pt idx="14949">
                  <c:v>54.557899999999997</c:v>
                </c:pt>
                <c:pt idx="14950">
                  <c:v>54.557899999999997</c:v>
                </c:pt>
                <c:pt idx="14951">
                  <c:v>54.557899999999997</c:v>
                </c:pt>
                <c:pt idx="14952">
                  <c:v>54.557899999999997</c:v>
                </c:pt>
                <c:pt idx="14953">
                  <c:v>54.557899999999997</c:v>
                </c:pt>
                <c:pt idx="14954">
                  <c:v>54.557899999999997</c:v>
                </c:pt>
                <c:pt idx="14955">
                  <c:v>54.557899999999997</c:v>
                </c:pt>
                <c:pt idx="14956">
                  <c:v>54.557899999999997</c:v>
                </c:pt>
                <c:pt idx="14957">
                  <c:v>54.557899999999997</c:v>
                </c:pt>
                <c:pt idx="14958">
                  <c:v>54.557899999999997</c:v>
                </c:pt>
                <c:pt idx="14959">
                  <c:v>54.557899999999997</c:v>
                </c:pt>
                <c:pt idx="14960">
                  <c:v>54.557899999999997</c:v>
                </c:pt>
                <c:pt idx="14961">
                  <c:v>54.557899999999997</c:v>
                </c:pt>
                <c:pt idx="14962">
                  <c:v>54.557899999999997</c:v>
                </c:pt>
                <c:pt idx="14963">
                  <c:v>54.557899999999997</c:v>
                </c:pt>
                <c:pt idx="14964">
                  <c:v>54.557899999999997</c:v>
                </c:pt>
                <c:pt idx="14965">
                  <c:v>54.557899999999997</c:v>
                </c:pt>
                <c:pt idx="14966">
                  <c:v>54.557899999999997</c:v>
                </c:pt>
                <c:pt idx="14967">
                  <c:v>54.557899999999997</c:v>
                </c:pt>
                <c:pt idx="14968">
                  <c:v>54.557899999999997</c:v>
                </c:pt>
                <c:pt idx="14969">
                  <c:v>54.557899999999997</c:v>
                </c:pt>
                <c:pt idx="14970">
                  <c:v>54.557899999999997</c:v>
                </c:pt>
                <c:pt idx="14971">
                  <c:v>54.557899999999997</c:v>
                </c:pt>
                <c:pt idx="14972">
                  <c:v>54.557899999999997</c:v>
                </c:pt>
                <c:pt idx="14973">
                  <c:v>54.557899999999997</c:v>
                </c:pt>
                <c:pt idx="14974">
                  <c:v>54.557899999999997</c:v>
                </c:pt>
                <c:pt idx="14975">
                  <c:v>54.557899999999997</c:v>
                </c:pt>
                <c:pt idx="14976">
                  <c:v>54.557899999999997</c:v>
                </c:pt>
                <c:pt idx="14977">
                  <c:v>54.557899999999997</c:v>
                </c:pt>
                <c:pt idx="14978">
                  <c:v>54.557899999999997</c:v>
                </c:pt>
                <c:pt idx="14979">
                  <c:v>54.557899999999997</c:v>
                </c:pt>
                <c:pt idx="14980">
                  <c:v>54.557899999999997</c:v>
                </c:pt>
                <c:pt idx="14981">
                  <c:v>54.557899999999997</c:v>
                </c:pt>
                <c:pt idx="14982">
                  <c:v>54.557899999999997</c:v>
                </c:pt>
                <c:pt idx="14983">
                  <c:v>54.557899999999997</c:v>
                </c:pt>
                <c:pt idx="14984">
                  <c:v>54.557899999999997</c:v>
                </c:pt>
                <c:pt idx="14985">
                  <c:v>54.557899999999997</c:v>
                </c:pt>
                <c:pt idx="14986">
                  <c:v>54.557899999999997</c:v>
                </c:pt>
                <c:pt idx="14987">
                  <c:v>54.557899999999997</c:v>
                </c:pt>
                <c:pt idx="14988">
                  <c:v>54.557899999999997</c:v>
                </c:pt>
                <c:pt idx="14989">
                  <c:v>54.557899999999997</c:v>
                </c:pt>
                <c:pt idx="14990">
                  <c:v>54.557899999999997</c:v>
                </c:pt>
                <c:pt idx="14991">
                  <c:v>54.557899999999997</c:v>
                </c:pt>
                <c:pt idx="14992">
                  <c:v>54.557899999999997</c:v>
                </c:pt>
                <c:pt idx="14993">
                  <c:v>54.557899999999997</c:v>
                </c:pt>
                <c:pt idx="14994">
                  <c:v>54.557899999999997</c:v>
                </c:pt>
                <c:pt idx="14995">
                  <c:v>54.557899999999997</c:v>
                </c:pt>
                <c:pt idx="14996">
                  <c:v>54.557899999999997</c:v>
                </c:pt>
                <c:pt idx="14997">
                  <c:v>54.557899999999997</c:v>
                </c:pt>
                <c:pt idx="14998">
                  <c:v>54.557899999999997</c:v>
                </c:pt>
                <c:pt idx="14999">
                  <c:v>54.557899999999997</c:v>
                </c:pt>
                <c:pt idx="15000">
                  <c:v>54.557899999999997</c:v>
                </c:pt>
                <c:pt idx="15001">
                  <c:v>54.557899999999997</c:v>
                </c:pt>
                <c:pt idx="15002">
                  <c:v>54.557899999999997</c:v>
                </c:pt>
                <c:pt idx="15003">
                  <c:v>54.557899999999997</c:v>
                </c:pt>
                <c:pt idx="15004">
                  <c:v>54.557899999999997</c:v>
                </c:pt>
                <c:pt idx="15005">
                  <c:v>54.730499999999999</c:v>
                </c:pt>
                <c:pt idx="15006">
                  <c:v>54.730499999999999</c:v>
                </c:pt>
                <c:pt idx="15007">
                  <c:v>54.730499999999999</c:v>
                </c:pt>
                <c:pt idx="15008">
                  <c:v>54.730499999999999</c:v>
                </c:pt>
                <c:pt idx="15009">
                  <c:v>54.730499999999999</c:v>
                </c:pt>
                <c:pt idx="15010">
                  <c:v>54.730499999999999</c:v>
                </c:pt>
                <c:pt idx="15011">
                  <c:v>54.730499999999999</c:v>
                </c:pt>
                <c:pt idx="15012">
                  <c:v>54.730499999999999</c:v>
                </c:pt>
                <c:pt idx="15013">
                  <c:v>54.730499999999999</c:v>
                </c:pt>
                <c:pt idx="15014">
                  <c:v>54.730499999999999</c:v>
                </c:pt>
                <c:pt idx="15015">
                  <c:v>54.730499999999999</c:v>
                </c:pt>
                <c:pt idx="15016">
                  <c:v>54.730499999999999</c:v>
                </c:pt>
                <c:pt idx="15017">
                  <c:v>54.730499999999999</c:v>
                </c:pt>
                <c:pt idx="15018">
                  <c:v>54.730499999999999</c:v>
                </c:pt>
                <c:pt idx="15019">
                  <c:v>54.730499999999999</c:v>
                </c:pt>
                <c:pt idx="15020">
                  <c:v>54.730499999999999</c:v>
                </c:pt>
                <c:pt idx="15021">
                  <c:v>54.730499999999999</c:v>
                </c:pt>
                <c:pt idx="15022">
                  <c:v>54.730499999999999</c:v>
                </c:pt>
                <c:pt idx="15023">
                  <c:v>54.730499999999999</c:v>
                </c:pt>
                <c:pt idx="15024">
                  <c:v>54.730499999999999</c:v>
                </c:pt>
                <c:pt idx="15025">
                  <c:v>54.730499999999999</c:v>
                </c:pt>
                <c:pt idx="15026">
                  <c:v>54.730499999999999</c:v>
                </c:pt>
                <c:pt idx="15027">
                  <c:v>54.730499999999999</c:v>
                </c:pt>
                <c:pt idx="15028">
                  <c:v>54.730499999999999</c:v>
                </c:pt>
                <c:pt idx="15029">
                  <c:v>54.730499999999999</c:v>
                </c:pt>
                <c:pt idx="15030">
                  <c:v>54.730499999999999</c:v>
                </c:pt>
                <c:pt idx="15031">
                  <c:v>54.730499999999999</c:v>
                </c:pt>
                <c:pt idx="15032">
                  <c:v>54.730499999999999</c:v>
                </c:pt>
                <c:pt idx="15033">
                  <c:v>54.730499999999999</c:v>
                </c:pt>
                <c:pt idx="15034">
                  <c:v>54.730499999999999</c:v>
                </c:pt>
                <c:pt idx="15035">
                  <c:v>54.730499999999999</c:v>
                </c:pt>
                <c:pt idx="15036">
                  <c:v>54.730499999999999</c:v>
                </c:pt>
                <c:pt idx="15037">
                  <c:v>54.730499999999999</c:v>
                </c:pt>
                <c:pt idx="15038">
                  <c:v>54.730499999999999</c:v>
                </c:pt>
                <c:pt idx="15039">
                  <c:v>54.730499999999999</c:v>
                </c:pt>
                <c:pt idx="15040">
                  <c:v>54.730499999999999</c:v>
                </c:pt>
                <c:pt idx="15041">
                  <c:v>54.730499999999999</c:v>
                </c:pt>
                <c:pt idx="15042">
                  <c:v>54.730499999999999</c:v>
                </c:pt>
                <c:pt idx="15043">
                  <c:v>54.730499999999999</c:v>
                </c:pt>
                <c:pt idx="15044">
                  <c:v>54.730499999999999</c:v>
                </c:pt>
                <c:pt idx="15045">
                  <c:v>54.730499999999999</c:v>
                </c:pt>
                <c:pt idx="15046">
                  <c:v>54.730499999999999</c:v>
                </c:pt>
                <c:pt idx="15047">
                  <c:v>54.730499999999999</c:v>
                </c:pt>
                <c:pt idx="15048">
                  <c:v>54.730499999999999</c:v>
                </c:pt>
                <c:pt idx="15049">
                  <c:v>54.730499999999999</c:v>
                </c:pt>
                <c:pt idx="15050">
                  <c:v>54.730499999999999</c:v>
                </c:pt>
                <c:pt idx="15051">
                  <c:v>54.730499999999999</c:v>
                </c:pt>
                <c:pt idx="15052">
                  <c:v>54.730499999999999</c:v>
                </c:pt>
                <c:pt idx="15053">
                  <c:v>54.730499999999999</c:v>
                </c:pt>
                <c:pt idx="15054">
                  <c:v>54.730499999999999</c:v>
                </c:pt>
                <c:pt idx="15055">
                  <c:v>54.730499999999999</c:v>
                </c:pt>
                <c:pt idx="15056">
                  <c:v>54.730499999999999</c:v>
                </c:pt>
                <c:pt idx="15057">
                  <c:v>54.730499999999999</c:v>
                </c:pt>
                <c:pt idx="15058">
                  <c:v>54.730499999999999</c:v>
                </c:pt>
                <c:pt idx="15059">
                  <c:v>54.730499999999999</c:v>
                </c:pt>
                <c:pt idx="15060">
                  <c:v>54.730499999999999</c:v>
                </c:pt>
                <c:pt idx="15061">
                  <c:v>54.730499999999999</c:v>
                </c:pt>
                <c:pt idx="15062">
                  <c:v>54.730499999999999</c:v>
                </c:pt>
                <c:pt idx="15063">
                  <c:v>54.730499999999999</c:v>
                </c:pt>
                <c:pt idx="15064">
                  <c:v>54.730499999999999</c:v>
                </c:pt>
                <c:pt idx="15065">
                  <c:v>54.730499999999999</c:v>
                </c:pt>
                <c:pt idx="15066">
                  <c:v>54.730499999999999</c:v>
                </c:pt>
                <c:pt idx="15067">
                  <c:v>54.730499999999999</c:v>
                </c:pt>
                <c:pt idx="15068">
                  <c:v>54.730499999999999</c:v>
                </c:pt>
                <c:pt idx="15069">
                  <c:v>54.730499999999999</c:v>
                </c:pt>
                <c:pt idx="15070">
                  <c:v>54.730499999999999</c:v>
                </c:pt>
                <c:pt idx="15071">
                  <c:v>54.730499999999999</c:v>
                </c:pt>
                <c:pt idx="15072">
                  <c:v>54.730499999999999</c:v>
                </c:pt>
                <c:pt idx="15073">
                  <c:v>54.730499999999999</c:v>
                </c:pt>
                <c:pt idx="15074">
                  <c:v>54.730499999999999</c:v>
                </c:pt>
                <c:pt idx="15075">
                  <c:v>54.730499999999999</c:v>
                </c:pt>
                <c:pt idx="15076">
                  <c:v>54.730499999999999</c:v>
                </c:pt>
                <c:pt idx="15077">
                  <c:v>54.730499999999999</c:v>
                </c:pt>
                <c:pt idx="15078">
                  <c:v>54.730499999999999</c:v>
                </c:pt>
                <c:pt idx="15079">
                  <c:v>54.730499999999999</c:v>
                </c:pt>
                <c:pt idx="15080">
                  <c:v>54.730499999999999</c:v>
                </c:pt>
                <c:pt idx="15081">
                  <c:v>54.730499999999999</c:v>
                </c:pt>
                <c:pt idx="15082">
                  <c:v>54.730499999999999</c:v>
                </c:pt>
                <c:pt idx="15083">
                  <c:v>54.730499999999999</c:v>
                </c:pt>
                <c:pt idx="15084">
                  <c:v>54.730499999999999</c:v>
                </c:pt>
                <c:pt idx="15085">
                  <c:v>54.730499999999999</c:v>
                </c:pt>
                <c:pt idx="15086">
                  <c:v>54.730499999999999</c:v>
                </c:pt>
                <c:pt idx="15087">
                  <c:v>54.730499999999999</c:v>
                </c:pt>
                <c:pt idx="15088">
                  <c:v>54.730499999999999</c:v>
                </c:pt>
                <c:pt idx="15089">
                  <c:v>54.730499999999999</c:v>
                </c:pt>
                <c:pt idx="15090">
                  <c:v>54.730499999999999</c:v>
                </c:pt>
                <c:pt idx="15091">
                  <c:v>54.730499999999999</c:v>
                </c:pt>
                <c:pt idx="15092">
                  <c:v>54.730499999999999</c:v>
                </c:pt>
                <c:pt idx="15093">
                  <c:v>54.730499999999999</c:v>
                </c:pt>
                <c:pt idx="15094">
                  <c:v>54.730499999999999</c:v>
                </c:pt>
                <c:pt idx="15095">
                  <c:v>54.730499999999999</c:v>
                </c:pt>
                <c:pt idx="15096">
                  <c:v>54.730499999999999</c:v>
                </c:pt>
                <c:pt idx="15097">
                  <c:v>54.730499999999999</c:v>
                </c:pt>
                <c:pt idx="15098">
                  <c:v>54.730499999999999</c:v>
                </c:pt>
                <c:pt idx="15099">
                  <c:v>54.730499999999999</c:v>
                </c:pt>
                <c:pt idx="15100">
                  <c:v>54.730499999999999</c:v>
                </c:pt>
                <c:pt idx="15101">
                  <c:v>54.730499999999999</c:v>
                </c:pt>
                <c:pt idx="15102">
                  <c:v>54.730499999999999</c:v>
                </c:pt>
                <c:pt idx="15103">
                  <c:v>54.730499999999999</c:v>
                </c:pt>
                <c:pt idx="15104">
                  <c:v>54.730499999999999</c:v>
                </c:pt>
                <c:pt idx="15105">
                  <c:v>54.730499999999999</c:v>
                </c:pt>
                <c:pt idx="15106">
                  <c:v>54.730499999999999</c:v>
                </c:pt>
                <c:pt idx="15107">
                  <c:v>54.730499999999999</c:v>
                </c:pt>
                <c:pt idx="15108">
                  <c:v>54.730499999999999</c:v>
                </c:pt>
                <c:pt idx="15109">
                  <c:v>54.730499999999999</c:v>
                </c:pt>
                <c:pt idx="15110">
                  <c:v>54.730499999999999</c:v>
                </c:pt>
                <c:pt idx="15111">
                  <c:v>54.730499999999999</c:v>
                </c:pt>
                <c:pt idx="15112">
                  <c:v>54.730499999999999</c:v>
                </c:pt>
                <c:pt idx="15113">
                  <c:v>54.730499999999999</c:v>
                </c:pt>
                <c:pt idx="15114">
                  <c:v>54.730499999999999</c:v>
                </c:pt>
                <c:pt idx="15115">
                  <c:v>54.730499999999999</c:v>
                </c:pt>
                <c:pt idx="15116">
                  <c:v>54.730499999999999</c:v>
                </c:pt>
                <c:pt idx="15117">
                  <c:v>54.730499999999999</c:v>
                </c:pt>
                <c:pt idx="15118">
                  <c:v>54.730499999999999</c:v>
                </c:pt>
                <c:pt idx="15119">
                  <c:v>54.730499999999999</c:v>
                </c:pt>
                <c:pt idx="15120">
                  <c:v>54.730499999999999</c:v>
                </c:pt>
                <c:pt idx="15121">
                  <c:v>54.730499999999999</c:v>
                </c:pt>
                <c:pt idx="15122">
                  <c:v>54.730499999999999</c:v>
                </c:pt>
                <c:pt idx="15123">
                  <c:v>54.730499999999999</c:v>
                </c:pt>
                <c:pt idx="15124">
                  <c:v>54.730499999999999</c:v>
                </c:pt>
                <c:pt idx="15125">
                  <c:v>54.730499999999999</c:v>
                </c:pt>
                <c:pt idx="15126">
                  <c:v>54.730499999999999</c:v>
                </c:pt>
                <c:pt idx="15127">
                  <c:v>54.730499999999999</c:v>
                </c:pt>
                <c:pt idx="15128">
                  <c:v>54.730499999999999</c:v>
                </c:pt>
                <c:pt idx="15129">
                  <c:v>54.730499999999999</c:v>
                </c:pt>
                <c:pt idx="15130">
                  <c:v>54.730499999999999</c:v>
                </c:pt>
                <c:pt idx="15131">
                  <c:v>54.730499999999999</c:v>
                </c:pt>
                <c:pt idx="15132">
                  <c:v>54.730499999999999</c:v>
                </c:pt>
                <c:pt idx="15133">
                  <c:v>54.730499999999999</c:v>
                </c:pt>
                <c:pt idx="15134">
                  <c:v>54.730499999999999</c:v>
                </c:pt>
                <c:pt idx="15135">
                  <c:v>54.730499999999999</c:v>
                </c:pt>
                <c:pt idx="15136">
                  <c:v>54.730499999999999</c:v>
                </c:pt>
                <c:pt idx="15137">
                  <c:v>54.730499999999999</c:v>
                </c:pt>
                <c:pt idx="15138">
                  <c:v>54.730499999999999</c:v>
                </c:pt>
                <c:pt idx="15139">
                  <c:v>54.730499999999999</c:v>
                </c:pt>
                <c:pt idx="15140">
                  <c:v>54.730499999999999</c:v>
                </c:pt>
                <c:pt idx="15141">
                  <c:v>54.730499999999999</c:v>
                </c:pt>
                <c:pt idx="15142">
                  <c:v>54.730499999999999</c:v>
                </c:pt>
                <c:pt idx="15143">
                  <c:v>54.730499999999999</c:v>
                </c:pt>
                <c:pt idx="15144">
                  <c:v>54.730499999999999</c:v>
                </c:pt>
                <c:pt idx="15145">
                  <c:v>54.730499999999999</c:v>
                </c:pt>
                <c:pt idx="15146">
                  <c:v>54.730499999999999</c:v>
                </c:pt>
                <c:pt idx="15147">
                  <c:v>54.730499999999999</c:v>
                </c:pt>
                <c:pt idx="15148">
                  <c:v>54.730499999999999</c:v>
                </c:pt>
                <c:pt idx="15149">
                  <c:v>54.730499999999999</c:v>
                </c:pt>
                <c:pt idx="15150">
                  <c:v>54.730499999999999</c:v>
                </c:pt>
                <c:pt idx="15151">
                  <c:v>54.730499999999999</c:v>
                </c:pt>
                <c:pt idx="15152">
                  <c:v>54.730499999999999</c:v>
                </c:pt>
                <c:pt idx="15153">
                  <c:v>54.730499999999999</c:v>
                </c:pt>
                <c:pt idx="15154">
                  <c:v>54.730499999999999</c:v>
                </c:pt>
                <c:pt idx="15155">
                  <c:v>54.730499999999999</c:v>
                </c:pt>
                <c:pt idx="15156">
                  <c:v>54.730499999999999</c:v>
                </c:pt>
                <c:pt idx="15157">
                  <c:v>54.730499999999999</c:v>
                </c:pt>
                <c:pt idx="15158">
                  <c:v>54.730499999999999</c:v>
                </c:pt>
                <c:pt idx="15159">
                  <c:v>54.730499999999999</c:v>
                </c:pt>
                <c:pt idx="15160">
                  <c:v>54.730499999999999</c:v>
                </c:pt>
                <c:pt idx="15161">
                  <c:v>54.730499999999999</c:v>
                </c:pt>
                <c:pt idx="15162">
                  <c:v>54.730499999999999</c:v>
                </c:pt>
                <c:pt idx="15163">
                  <c:v>54.730499999999999</c:v>
                </c:pt>
                <c:pt idx="15164">
                  <c:v>54.730499999999999</c:v>
                </c:pt>
                <c:pt idx="15165">
                  <c:v>54.730499999999999</c:v>
                </c:pt>
                <c:pt idx="15166">
                  <c:v>54.730499999999999</c:v>
                </c:pt>
                <c:pt idx="15167">
                  <c:v>54.730499999999999</c:v>
                </c:pt>
                <c:pt idx="15168">
                  <c:v>54.730499999999999</c:v>
                </c:pt>
                <c:pt idx="15169">
                  <c:v>54.730499999999999</c:v>
                </c:pt>
                <c:pt idx="15170">
                  <c:v>54.730499999999999</c:v>
                </c:pt>
                <c:pt idx="15171">
                  <c:v>54.730499999999999</c:v>
                </c:pt>
                <c:pt idx="15172">
                  <c:v>54.730499999999999</c:v>
                </c:pt>
                <c:pt idx="15173">
                  <c:v>54.730499999999999</c:v>
                </c:pt>
                <c:pt idx="15174">
                  <c:v>54.730499999999999</c:v>
                </c:pt>
                <c:pt idx="15175">
                  <c:v>54.730499999999999</c:v>
                </c:pt>
                <c:pt idx="15176">
                  <c:v>54.730499999999999</c:v>
                </c:pt>
                <c:pt idx="15177">
                  <c:v>54.730499999999999</c:v>
                </c:pt>
                <c:pt idx="15178">
                  <c:v>54.730499999999999</c:v>
                </c:pt>
                <c:pt idx="15179">
                  <c:v>54.730499999999999</c:v>
                </c:pt>
                <c:pt idx="15180">
                  <c:v>54.730499999999999</c:v>
                </c:pt>
                <c:pt idx="15181">
                  <c:v>54.730499999999999</c:v>
                </c:pt>
                <c:pt idx="15182">
                  <c:v>54.730499999999999</c:v>
                </c:pt>
                <c:pt idx="15183">
                  <c:v>54.730499999999999</c:v>
                </c:pt>
                <c:pt idx="15184">
                  <c:v>54.730499999999999</c:v>
                </c:pt>
                <c:pt idx="15185">
                  <c:v>54.730499999999999</c:v>
                </c:pt>
                <c:pt idx="15186">
                  <c:v>54.730499999999999</c:v>
                </c:pt>
                <c:pt idx="15187">
                  <c:v>54.730499999999999</c:v>
                </c:pt>
                <c:pt idx="15188">
                  <c:v>54.730499999999999</c:v>
                </c:pt>
                <c:pt idx="15189">
                  <c:v>54.730499999999999</c:v>
                </c:pt>
                <c:pt idx="15190">
                  <c:v>54.730499999999999</c:v>
                </c:pt>
                <c:pt idx="15191">
                  <c:v>54.730499999999999</c:v>
                </c:pt>
                <c:pt idx="15192">
                  <c:v>54.730499999999999</c:v>
                </c:pt>
                <c:pt idx="15193">
                  <c:v>54.730499999999999</c:v>
                </c:pt>
                <c:pt idx="15194">
                  <c:v>54.730499999999999</c:v>
                </c:pt>
                <c:pt idx="15195">
                  <c:v>54.730499999999999</c:v>
                </c:pt>
                <c:pt idx="15196">
                  <c:v>54.730499999999999</c:v>
                </c:pt>
                <c:pt idx="15197">
                  <c:v>54.730499999999999</c:v>
                </c:pt>
                <c:pt idx="15198">
                  <c:v>54.730499999999999</c:v>
                </c:pt>
                <c:pt idx="15199">
                  <c:v>54.730499999999999</c:v>
                </c:pt>
                <c:pt idx="15200">
                  <c:v>54.730499999999999</c:v>
                </c:pt>
                <c:pt idx="15201">
                  <c:v>54.730499999999999</c:v>
                </c:pt>
                <c:pt idx="15202">
                  <c:v>54.730499999999999</c:v>
                </c:pt>
                <c:pt idx="15203">
                  <c:v>54.730499999999999</c:v>
                </c:pt>
                <c:pt idx="15204">
                  <c:v>54.730499999999999</c:v>
                </c:pt>
                <c:pt idx="15205">
                  <c:v>54.730499999999999</c:v>
                </c:pt>
                <c:pt idx="15206">
                  <c:v>54.730499999999999</c:v>
                </c:pt>
                <c:pt idx="15207">
                  <c:v>54.730499999999999</c:v>
                </c:pt>
                <c:pt idx="15208">
                  <c:v>54.730499999999999</c:v>
                </c:pt>
                <c:pt idx="15209">
                  <c:v>54.730499999999999</c:v>
                </c:pt>
                <c:pt idx="15210">
                  <c:v>54.730499999999999</c:v>
                </c:pt>
                <c:pt idx="15211">
                  <c:v>54.730499999999999</c:v>
                </c:pt>
                <c:pt idx="15212">
                  <c:v>54.730499999999999</c:v>
                </c:pt>
                <c:pt idx="15213">
                  <c:v>54.730499999999999</c:v>
                </c:pt>
                <c:pt idx="15214">
                  <c:v>54.730499999999999</c:v>
                </c:pt>
                <c:pt idx="15215">
                  <c:v>54.730499999999999</c:v>
                </c:pt>
                <c:pt idx="15216">
                  <c:v>54.730499999999999</c:v>
                </c:pt>
                <c:pt idx="15217">
                  <c:v>54.730499999999999</c:v>
                </c:pt>
                <c:pt idx="15218">
                  <c:v>54.730499999999999</c:v>
                </c:pt>
                <c:pt idx="15219">
                  <c:v>54.730499999999999</c:v>
                </c:pt>
                <c:pt idx="15220">
                  <c:v>54.730499999999999</c:v>
                </c:pt>
                <c:pt idx="15221">
                  <c:v>54.730499999999999</c:v>
                </c:pt>
                <c:pt idx="15222">
                  <c:v>54.730499999999999</c:v>
                </c:pt>
                <c:pt idx="15223">
                  <c:v>54.730499999999999</c:v>
                </c:pt>
                <c:pt idx="15224">
                  <c:v>54.730499999999999</c:v>
                </c:pt>
                <c:pt idx="15225">
                  <c:v>54.730499999999999</c:v>
                </c:pt>
                <c:pt idx="15226">
                  <c:v>54.730499999999999</c:v>
                </c:pt>
                <c:pt idx="15227">
                  <c:v>54.730499999999999</c:v>
                </c:pt>
                <c:pt idx="15228">
                  <c:v>54.730499999999999</c:v>
                </c:pt>
                <c:pt idx="15229">
                  <c:v>54.730499999999999</c:v>
                </c:pt>
                <c:pt idx="15230">
                  <c:v>54.730499999999999</c:v>
                </c:pt>
                <c:pt idx="15231">
                  <c:v>54.730499999999999</c:v>
                </c:pt>
                <c:pt idx="15232">
                  <c:v>54.730499999999999</c:v>
                </c:pt>
                <c:pt idx="15233">
                  <c:v>54.730499999999999</c:v>
                </c:pt>
                <c:pt idx="15234">
                  <c:v>54.730499999999999</c:v>
                </c:pt>
                <c:pt idx="15235">
                  <c:v>54.730499999999999</c:v>
                </c:pt>
                <c:pt idx="15236">
                  <c:v>54.730499999999999</c:v>
                </c:pt>
                <c:pt idx="15237">
                  <c:v>54.730499999999999</c:v>
                </c:pt>
                <c:pt idx="15238">
                  <c:v>54.730499999999999</c:v>
                </c:pt>
                <c:pt idx="15239">
                  <c:v>54.730499999999999</c:v>
                </c:pt>
                <c:pt idx="15240">
                  <c:v>54.730499999999999</c:v>
                </c:pt>
                <c:pt idx="15241">
                  <c:v>54.730499999999999</c:v>
                </c:pt>
                <c:pt idx="15242">
                  <c:v>54.730499999999999</c:v>
                </c:pt>
                <c:pt idx="15243">
                  <c:v>54.730499999999999</c:v>
                </c:pt>
                <c:pt idx="15244">
                  <c:v>54.730499999999999</c:v>
                </c:pt>
                <c:pt idx="15245">
                  <c:v>54.730499999999999</c:v>
                </c:pt>
                <c:pt idx="15246">
                  <c:v>54.730499999999999</c:v>
                </c:pt>
                <c:pt idx="15247">
                  <c:v>54.730499999999999</c:v>
                </c:pt>
                <c:pt idx="15248">
                  <c:v>54.730499999999999</c:v>
                </c:pt>
                <c:pt idx="15249">
                  <c:v>54.730499999999999</c:v>
                </c:pt>
                <c:pt idx="15250">
                  <c:v>54.730499999999999</c:v>
                </c:pt>
                <c:pt idx="15251">
                  <c:v>54.730499999999999</c:v>
                </c:pt>
                <c:pt idx="15252">
                  <c:v>54.730499999999999</c:v>
                </c:pt>
                <c:pt idx="15253">
                  <c:v>54.730499999999999</c:v>
                </c:pt>
                <c:pt idx="15254">
                  <c:v>54.730499999999999</c:v>
                </c:pt>
                <c:pt idx="15255">
                  <c:v>54.730499999999999</c:v>
                </c:pt>
                <c:pt idx="15256">
                  <c:v>54.730499999999999</c:v>
                </c:pt>
                <c:pt idx="15257">
                  <c:v>54.730499999999999</c:v>
                </c:pt>
                <c:pt idx="15258">
                  <c:v>54.730499999999999</c:v>
                </c:pt>
                <c:pt idx="15259">
                  <c:v>54.730499999999999</c:v>
                </c:pt>
                <c:pt idx="15260">
                  <c:v>54.730499999999999</c:v>
                </c:pt>
                <c:pt idx="15261">
                  <c:v>54.730499999999999</c:v>
                </c:pt>
                <c:pt idx="15262">
                  <c:v>54.730499999999999</c:v>
                </c:pt>
                <c:pt idx="15263">
                  <c:v>54.730499999999999</c:v>
                </c:pt>
                <c:pt idx="15264">
                  <c:v>54.730499999999999</c:v>
                </c:pt>
                <c:pt idx="15265">
                  <c:v>54.730499999999999</c:v>
                </c:pt>
                <c:pt idx="15266">
                  <c:v>54.730499999999999</c:v>
                </c:pt>
                <c:pt idx="15267">
                  <c:v>54.730499999999999</c:v>
                </c:pt>
                <c:pt idx="15268">
                  <c:v>54.730499999999999</c:v>
                </c:pt>
                <c:pt idx="15269">
                  <c:v>54.730499999999999</c:v>
                </c:pt>
                <c:pt idx="15270">
                  <c:v>54.730499999999999</c:v>
                </c:pt>
                <c:pt idx="15271">
                  <c:v>54.730499999999999</c:v>
                </c:pt>
                <c:pt idx="15272">
                  <c:v>54.730499999999999</c:v>
                </c:pt>
                <c:pt idx="15273">
                  <c:v>54.730499999999999</c:v>
                </c:pt>
                <c:pt idx="15274">
                  <c:v>54.730499999999999</c:v>
                </c:pt>
                <c:pt idx="15275">
                  <c:v>54.730499999999999</c:v>
                </c:pt>
                <c:pt idx="15276">
                  <c:v>54.730499999999999</c:v>
                </c:pt>
                <c:pt idx="15277">
                  <c:v>54.730499999999999</c:v>
                </c:pt>
                <c:pt idx="15278">
                  <c:v>54.730499999999999</c:v>
                </c:pt>
                <c:pt idx="15279">
                  <c:v>54.730499999999999</c:v>
                </c:pt>
                <c:pt idx="15280">
                  <c:v>54.730499999999999</c:v>
                </c:pt>
                <c:pt idx="15281">
                  <c:v>54.730499999999999</c:v>
                </c:pt>
                <c:pt idx="15282">
                  <c:v>54.730499999999999</c:v>
                </c:pt>
                <c:pt idx="15283">
                  <c:v>54.730499999999999</c:v>
                </c:pt>
                <c:pt idx="15284">
                  <c:v>54.730499999999999</c:v>
                </c:pt>
                <c:pt idx="15285">
                  <c:v>54.730499999999999</c:v>
                </c:pt>
                <c:pt idx="15286">
                  <c:v>54.730499999999999</c:v>
                </c:pt>
                <c:pt idx="15287">
                  <c:v>54.730499999999999</c:v>
                </c:pt>
                <c:pt idx="15288">
                  <c:v>54.730499999999999</c:v>
                </c:pt>
                <c:pt idx="15289">
                  <c:v>54.730499999999999</c:v>
                </c:pt>
                <c:pt idx="15290">
                  <c:v>54.730499999999999</c:v>
                </c:pt>
                <c:pt idx="15291">
                  <c:v>54.730499999999999</c:v>
                </c:pt>
                <c:pt idx="15292">
                  <c:v>54.730499999999999</c:v>
                </c:pt>
                <c:pt idx="15293">
                  <c:v>54.730499999999999</c:v>
                </c:pt>
                <c:pt idx="15294">
                  <c:v>54.730499999999999</c:v>
                </c:pt>
                <c:pt idx="15295">
                  <c:v>54.730499999999999</c:v>
                </c:pt>
                <c:pt idx="15296">
                  <c:v>54.730499999999999</c:v>
                </c:pt>
                <c:pt idx="15297">
                  <c:v>54.730499999999999</c:v>
                </c:pt>
                <c:pt idx="15298">
                  <c:v>54.730499999999999</c:v>
                </c:pt>
                <c:pt idx="15299">
                  <c:v>54.730499999999999</c:v>
                </c:pt>
                <c:pt idx="15300">
                  <c:v>54.730499999999999</c:v>
                </c:pt>
                <c:pt idx="15301">
                  <c:v>54.730499999999999</c:v>
                </c:pt>
                <c:pt idx="15302">
                  <c:v>54.730499999999999</c:v>
                </c:pt>
                <c:pt idx="15303">
                  <c:v>54.730499999999999</c:v>
                </c:pt>
                <c:pt idx="15304">
                  <c:v>54.730499999999999</c:v>
                </c:pt>
                <c:pt idx="15305">
                  <c:v>54.730499999999999</c:v>
                </c:pt>
                <c:pt idx="15306">
                  <c:v>54.730499999999999</c:v>
                </c:pt>
                <c:pt idx="15307">
                  <c:v>54.730499999999999</c:v>
                </c:pt>
                <c:pt idx="15308">
                  <c:v>54.730499999999999</c:v>
                </c:pt>
                <c:pt idx="15309">
                  <c:v>54.730499999999999</c:v>
                </c:pt>
                <c:pt idx="15310">
                  <c:v>54.730499999999999</c:v>
                </c:pt>
                <c:pt idx="15311">
                  <c:v>54.730499999999999</c:v>
                </c:pt>
                <c:pt idx="15312">
                  <c:v>54.730499999999999</c:v>
                </c:pt>
                <c:pt idx="15313">
                  <c:v>54.730499999999999</c:v>
                </c:pt>
                <c:pt idx="15314">
                  <c:v>54.730499999999999</c:v>
                </c:pt>
                <c:pt idx="15315">
                  <c:v>54.730499999999999</c:v>
                </c:pt>
                <c:pt idx="15316">
                  <c:v>54.730499999999999</c:v>
                </c:pt>
                <c:pt idx="15317">
                  <c:v>54.730499999999999</c:v>
                </c:pt>
                <c:pt idx="15318">
                  <c:v>54.730499999999999</c:v>
                </c:pt>
                <c:pt idx="15319">
                  <c:v>54.730499999999999</c:v>
                </c:pt>
                <c:pt idx="15320">
                  <c:v>54.730499999999999</c:v>
                </c:pt>
                <c:pt idx="15321">
                  <c:v>54.730499999999999</c:v>
                </c:pt>
                <c:pt idx="15322">
                  <c:v>54.730499999999999</c:v>
                </c:pt>
                <c:pt idx="15323">
                  <c:v>54.730499999999999</c:v>
                </c:pt>
                <c:pt idx="15324">
                  <c:v>54.730499999999999</c:v>
                </c:pt>
                <c:pt idx="15325">
                  <c:v>54.730499999999999</c:v>
                </c:pt>
                <c:pt idx="15326">
                  <c:v>54.730499999999999</c:v>
                </c:pt>
                <c:pt idx="15327">
                  <c:v>54.730499999999999</c:v>
                </c:pt>
                <c:pt idx="15328">
                  <c:v>54.730499999999999</c:v>
                </c:pt>
                <c:pt idx="15329">
                  <c:v>54.730499999999999</c:v>
                </c:pt>
                <c:pt idx="15330">
                  <c:v>54.730499999999999</c:v>
                </c:pt>
                <c:pt idx="15331">
                  <c:v>54.730499999999999</c:v>
                </c:pt>
                <c:pt idx="15332">
                  <c:v>54.730499999999999</c:v>
                </c:pt>
                <c:pt idx="15333">
                  <c:v>54.730499999999999</c:v>
                </c:pt>
                <c:pt idx="15334">
                  <c:v>54.730499999999999</c:v>
                </c:pt>
                <c:pt idx="15335">
                  <c:v>54.730499999999999</c:v>
                </c:pt>
                <c:pt idx="15336">
                  <c:v>54.730499999999999</c:v>
                </c:pt>
                <c:pt idx="15337">
                  <c:v>54.730499999999999</c:v>
                </c:pt>
                <c:pt idx="15338">
                  <c:v>54.730499999999999</c:v>
                </c:pt>
                <c:pt idx="15339">
                  <c:v>54.730499999999999</c:v>
                </c:pt>
                <c:pt idx="15340">
                  <c:v>54.730499999999999</c:v>
                </c:pt>
                <c:pt idx="15341">
                  <c:v>54.730499999999999</c:v>
                </c:pt>
                <c:pt idx="15342">
                  <c:v>54.730499999999999</c:v>
                </c:pt>
                <c:pt idx="15343">
                  <c:v>54.730499999999999</c:v>
                </c:pt>
                <c:pt idx="15344">
                  <c:v>54.730499999999999</c:v>
                </c:pt>
                <c:pt idx="15345">
                  <c:v>54.730499999999999</c:v>
                </c:pt>
                <c:pt idx="15346">
                  <c:v>54.730499999999999</c:v>
                </c:pt>
                <c:pt idx="15347">
                  <c:v>54.730499999999999</c:v>
                </c:pt>
                <c:pt idx="15348">
                  <c:v>54.730499999999999</c:v>
                </c:pt>
                <c:pt idx="15349">
                  <c:v>54.730499999999999</c:v>
                </c:pt>
                <c:pt idx="15350">
                  <c:v>54.730499999999999</c:v>
                </c:pt>
                <c:pt idx="15351">
                  <c:v>54.730499999999999</c:v>
                </c:pt>
                <c:pt idx="15352">
                  <c:v>54.730499999999999</c:v>
                </c:pt>
                <c:pt idx="15353">
                  <c:v>54.730499999999999</c:v>
                </c:pt>
                <c:pt idx="15354">
                  <c:v>54.730499999999999</c:v>
                </c:pt>
                <c:pt idx="15355">
                  <c:v>54.730499999999999</c:v>
                </c:pt>
                <c:pt idx="15356">
                  <c:v>54.730499999999999</c:v>
                </c:pt>
                <c:pt idx="15357">
                  <c:v>54.730499999999999</c:v>
                </c:pt>
                <c:pt idx="15358">
                  <c:v>54.730499999999999</c:v>
                </c:pt>
                <c:pt idx="15359">
                  <c:v>54.730499999999999</c:v>
                </c:pt>
                <c:pt idx="15360">
                  <c:v>54.730499999999999</c:v>
                </c:pt>
                <c:pt idx="15361">
                  <c:v>54.730499999999999</c:v>
                </c:pt>
                <c:pt idx="15362">
                  <c:v>54.730499999999999</c:v>
                </c:pt>
                <c:pt idx="15363">
                  <c:v>54.730499999999999</c:v>
                </c:pt>
                <c:pt idx="15364">
                  <c:v>54.730499999999999</c:v>
                </c:pt>
                <c:pt idx="15365">
                  <c:v>54.730499999999999</c:v>
                </c:pt>
                <c:pt idx="15366">
                  <c:v>54.730499999999999</c:v>
                </c:pt>
                <c:pt idx="15367">
                  <c:v>54.730499999999999</c:v>
                </c:pt>
                <c:pt idx="15368">
                  <c:v>54.730499999999999</c:v>
                </c:pt>
                <c:pt idx="15369">
                  <c:v>54.730499999999999</c:v>
                </c:pt>
                <c:pt idx="15370">
                  <c:v>54.730499999999999</c:v>
                </c:pt>
                <c:pt idx="15371">
                  <c:v>54.730499999999999</c:v>
                </c:pt>
                <c:pt idx="15372">
                  <c:v>54.730499999999999</c:v>
                </c:pt>
                <c:pt idx="15373">
                  <c:v>54.730499999999999</c:v>
                </c:pt>
                <c:pt idx="15374">
                  <c:v>54.730499999999999</c:v>
                </c:pt>
                <c:pt idx="15375">
                  <c:v>54.730499999999999</c:v>
                </c:pt>
                <c:pt idx="15376">
                  <c:v>54.730499999999999</c:v>
                </c:pt>
                <c:pt idx="15377">
                  <c:v>54.730499999999999</c:v>
                </c:pt>
                <c:pt idx="15378">
                  <c:v>54.730499999999999</c:v>
                </c:pt>
                <c:pt idx="15379">
                  <c:v>54.730499999999999</c:v>
                </c:pt>
                <c:pt idx="15380">
                  <c:v>54.730499999999999</c:v>
                </c:pt>
                <c:pt idx="15381">
                  <c:v>54.730499999999999</c:v>
                </c:pt>
                <c:pt idx="15382">
                  <c:v>54.730499999999999</c:v>
                </c:pt>
                <c:pt idx="15383">
                  <c:v>54.730499999999999</c:v>
                </c:pt>
                <c:pt idx="15384">
                  <c:v>54.730499999999999</c:v>
                </c:pt>
                <c:pt idx="15385">
                  <c:v>54.730499999999999</c:v>
                </c:pt>
                <c:pt idx="15386">
                  <c:v>54.730499999999999</c:v>
                </c:pt>
                <c:pt idx="15387">
                  <c:v>54.730499999999999</c:v>
                </c:pt>
                <c:pt idx="15388">
                  <c:v>54.730499999999999</c:v>
                </c:pt>
                <c:pt idx="15389">
                  <c:v>54.730499999999999</c:v>
                </c:pt>
                <c:pt idx="15390">
                  <c:v>54.730499999999999</c:v>
                </c:pt>
                <c:pt idx="15391">
                  <c:v>54.730499999999999</c:v>
                </c:pt>
                <c:pt idx="15392">
                  <c:v>54.730499999999999</c:v>
                </c:pt>
                <c:pt idx="15393">
                  <c:v>54.730499999999999</c:v>
                </c:pt>
                <c:pt idx="15394">
                  <c:v>54.730499999999999</c:v>
                </c:pt>
                <c:pt idx="15395">
                  <c:v>54.730499999999999</c:v>
                </c:pt>
                <c:pt idx="15396">
                  <c:v>54.730499999999999</c:v>
                </c:pt>
                <c:pt idx="15397">
                  <c:v>54.730499999999999</c:v>
                </c:pt>
                <c:pt idx="15398">
                  <c:v>54.811199999999999</c:v>
                </c:pt>
                <c:pt idx="15399">
                  <c:v>54.811199999999999</c:v>
                </c:pt>
                <c:pt idx="15400">
                  <c:v>54.811199999999999</c:v>
                </c:pt>
                <c:pt idx="15401">
                  <c:v>54.811199999999999</c:v>
                </c:pt>
                <c:pt idx="15402">
                  <c:v>54.811199999999999</c:v>
                </c:pt>
                <c:pt idx="15403">
                  <c:v>54.811199999999999</c:v>
                </c:pt>
                <c:pt idx="15404">
                  <c:v>54.811199999999999</c:v>
                </c:pt>
                <c:pt idx="15405">
                  <c:v>54.811199999999999</c:v>
                </c:pt>
                <c:pt idx="15406">
                  <c:v>54.811199999999999</c:v>
                </c:pt>
                <c:pt idx="15407">
                  <c:v>54.811199999999999</c:v>
                </c:pt>
                <c:pt idx="15408">
                  <c:v>54.811199999999999</c:v>
                </c:pt>
                <c:pt idx="15409">
                  <c:v>54.811199999999999</c:v>
                </c:pt>
                <c:pt idx="15410">
                  <c:v>54.811199999999999</c:v>
                </c:pt>
                <c:pt idx="15411">
                  <c:v>54.811199999999999</c:v>
                </c:pt>
                <c:pt idx="15412">
                  <c:v>54.811199999999999</c:v>
                </c:pt>
                <c:pt idx="15413">
                  <c:v>54.811199999999999</c:v>
                </c:pt>
                <c:pt idx="15414">
                  <c:v>54.811199999999999</c:v>
                </c:pt>
                <c:pt idx="15415">
                  <c:v>54.811199999999999</c:v>
                </c:pt>
                <c:pt idx="15416">
                  <c:v>54.811199999999999</c:v>
                </c:pt>
                <c:pt idx="15417">
                  <c:v>54.811199999999999</c:v>
                </c:pt>
                <c:pt idx="15418">
                  <c:v>54.811199999999999</c:v>
                </c:pt>
                <c:pt idx="15419">
                  <c:v>54.811199999999999</c:v>
                </c:pt>
                <c:pt idx="15420">
                  <c:v>54.811199999999999</c:v>
                </c:pt>
                <c:pt idx="15421">
                  <c:v>54.811199999999999</c:v>
                </c:pt>
                <c:pt idx="15422">
                  <c:v>54.811199999999999</c:v>
                </c:pt>
                <c:pt idx="15423">
                  <c:v>54.811199999999999</c:v>
                </c:pt>
                <c:pt idx="15424">
                  <c:v>54.811199999999999</c:v>
                </c:pt>
                <c:pt idx="15425">
                  <c:v>54.811199999999999</c:v>
                </c:pt>
                <c:pt idx="15426">
                  <c:v>54.811199999999999</c:v>
                </c:pt>
                <c:pt idx="15427">
                  <c:v>54.811199999999999</c:v>
                </c:pt>
                <c:pt idx="15428">
                  <c:v>54.811199999999999</c:v>
                </c:pt>
                <c:pt idx="15429">
                  <c:v>54.811199999999999</c:v>
                </c:pt>
                <c:pt idx="15430">
                  <c:v>54.811199999999999</c:v>
                </c:pt>
                <c:pt idx="15431">
                  <c:v>54.811199999999999</c:v>
                </c:pt>
                <c:pt idx="15432">
                  <c:v>54.811199999999999</c:v>
                </c:pt>
                <c:pt idx="15433">
                  <c:v>54.811199999999999</c:v>
                </c:pt>
                <c:pt idx="15434">
                  <c:v>54.811199999999999</c:v>
                </c:pt>
                <c:pt idx="15435">
                  <c:v>54.811199999999999</c:v>
                </c:pt>
                <c:pt idx="15436">
                  <c:v>54.811199999999999</c:v>
                </c:pt>
                <c:pt idx="15437">
                  <c:v>54.811199999999999</c:v>
                </c:pt>
                <c:pt idx="15438">
                  <c:v>54.811199999999999</c:v>
                </c:pt>
                <c:pt idx="15439">
                  <c:v>54.811199999999999</c:v>
                </c:pt>
                <c:pt idx="15440">
                  <c:v>54.811199999999999</c:v>
                </c:pt>
                <c:pt idx="15441">
                  <c:v>54.811199999999999</c:v>
                </c:pt>
                <c:pt idx="15442">
                  <c:v>54.811199999999999</c:v>
                </c:pt>
                <c:pt idx="15443">
                  <c:v>54.811199999999999</c:v>
                </c:pt>
                <c:pt idx="15444">
                  <c:v>54.811199999999999</c:v>
                </c:pt>
                <c:pt idx="15445">
                  <c:v>54.811199999999999</c:v>
                </c:pt>
                <c:pt idx="15446">
                  <c:v>54.811199999999999</c:v>
                </c:pt>
                <c:pt idx="15447">
                  <c:v>54.811199999999999</c:v>
                </c:pt>
                <c:pt idx="15448">
                  <c:v>54.811199999999999</c:v>
                </c:pt>
                <c:pt idx="15449">
                  <c:v>54.811199999999999</c:v>
                </c:pt>
                <c:pt idx="15450">
                  <c:v>54.811199999999999</c:v>
                </c:pt>
                <c:pt idx="15451">
                  <c:v>54.811199999999999</c:v>
                </c:pt>
                <c:pt idx="15452">
                  <c:v>54.811199999999999</c:v>
                </c:pt>
                <c:pt idx="15453">
                  <c:v>54.811199999999999</c:v>
                </c:pt>
                <c:pt idx="15454">
                  <c:v>54.811199999999999</c:v>
                </c:pt>
                <c:pt idx="15455">
                  <c:v>54.811199999999999</c:v>
                </c:pt>
                <c:pt idx="15456">
                  <c:v>54.811199999999999</c:v>
                </c:pt>
                <c:pt idx="15457">
                  <c:v>54.811199999999999</c:v>
                </c:pt>
                <c:pt idx="15458">
                  <c:v>54.811199999999999</c:v>
                </c:pt>
                <c:pt idx="15459">
                  <c:v>54.811199999999999</c:v>
                </c:pt>
                <c:pt idx="15460">
                  <c:v>54.811199999999999</c:v>
                </c:pt>
                <c:pt idx="15461">
                  <c:v>54.811199999999999</c:v>
                </c:pt>
                <c:pt idx="15462">
                  <c:v>54.811199999999999</c:v>
                </c:pt>
                <c:pt idx="15463">
                  <c:v>54.811199999999999</c:v>
                </c:pt>
                <c:pt idx="15464">
                  <c:v>54.811199999999999</c:v>
                </c:pt>
                <c:pt idx="15465">
                  <c:v>54.811199999999999</c:v>
                </c:pt>
                <c:pt idx="15466">
                  <c:v>55.191900000000004</c:v>
                </c:pt>
                <c:pt idx="15467">
                  <c:v>55.191900000000004</c:v>
                </c:pt>
                <c:pt idx="15468">
                  <c:v>55.191900000000004</c:v>
                </c:pt>
                <c:pt idx="15469">
                  <c:v>55.191900000000004</c:v>
                </c:pt>
                <c:pt idx="15470">
                  <c:v>55.191900000000004</c:v>
                </c:pt>
                <c:pt idx="15471">
                  <c:v>55.191900000000004</c:v>
                </c:pt>
                <c:pt idx="15472">
                  <c:v>55.191900000000004</c:v>
                </c:pt>
                <c:pt idx="15473">
                  <c:v>55.191900000000004</c:v>
                </c:pt>
                <c:pt idx="15474">
                  <c:v>55.191900000000004</c:v>
                </c:pt>
                <c:pt idx="15475">
                  <c:v>55.191900000000004</c:v>
                </c:pt>
                <c:pt idx="15476">
                  <c:v>55.191900000000004</c:v>
                </c:pt>
                <c:pt idx="15477">
                  <c:v>55.191900000000004</c:v>
                </c:pt>
                <c:pt idx="15478">
                  <c:v>55.191900000000004</c:v>
                </c:pt>
                <c:pt idx="15479">
                  <c:v>55.191900000000004</c:v>
                </c:pt>
                <c:pt idx="15480">
                  <c:v>55.191900000000004</c:v>
                </c:pt>
                <c:pt idx="15481">
                  <c:v>55.191900000000004</c:v>
                </c:pt>
                <c:pt idx="15482">
                  <c:v>55.191900000000004</c:v>
                </c:pt>
                <c:pt idx="15483">
                  <c:v>55.191900000000004</c:v>
                </c:pt>
                <c:pt idx="15484">
                  <c:v>55.191900000000004</c:v>
                </c:pt>
                <c:pt idx="15485">
                  <c:v>55.191900000000004</c:v>
                </c:pt>
                <c:pt idx="15486">
                  <c:v>55.191900000000004</c:v>
                </c:pt>
                <c:pt idx="15487">
                  <c:v>55.191900000000004</c:v>
                </c:pt>
                <c:pt idx="15488">
                  <c:v>55.191900000000004</c:v>
                </c:pt>
                <c:pt idx="15489">
                  <c:v>55.342700000000001</c:v>
                </c:pt>
                <c:pt idx="15490">
                  <c:v>55.342700000000001</c:v>
                </c:pt>
                <c:pt idx="15491">
                  <c:v>55.342700000000001</c:v>
                </c:pt>
                <c:pt idx="15492">
                  <c:v>55.342700000000001</c:v>
                </c:pt>
                <c:pt idx="15493">
                  <c:v>55.342700000000001</c:v>
                </c:pt>
                <c:pt idx="15494">
                  <c:v>55.342700000000001</c:v>
                </c:pt>
                <c:pt idx="15495">
                  <c:v>55.342700000000001</c:v>
                </c:pt>
                <c:pt idx="15496">
                  <c:v>55.342700000000001</c:v>
                </c:pt>
                <c:pt idx="15497">
                  <c:v>55.342700000000001</c:v>
                </c:pt>
                <c:pt idx="15498">
                  <c:v>55.342700000000001</c:v>
                </c:pt>
                <c:pt idx="15499">
                  <c:v>55.342700000000001</c:v>
                </c:pt>
                <c:pt idx="15500">
                  <c:v>55.342700000000001</c:v>
                </c:pt>
                <c:pt idx="15501">
                  <c:v>55.342700000000001</c:v>
                </c:pt>
                <c:pt idx="15502">
                  <c:v>55.342700000000001</c:v>
                </c:pt>
                <c:pt idx="15503">
                  <c:v>55.342700000000001</c:v>
                </c:pt>
                <c:pt idx="15504">
                  <c:v>55.342700000000001</c:v>
                </c:pt>
                <c:pt idx="15505">
                  <c:v>55.342700000000001</c:v>
                </c:pt>
                <c:pt idx="15506">
                  <c:v>55.342700000000001</c:v>
                </c:pt>
                <c:pt idx="15507">
                  <c:v>55.342700000000001</c:v>
                </c:pt>
                <c:pt idx="15508">
                  <c:v>55.342700000000001</c:v>
                </c:pt>
                <c:pt idx="15509">
                  <c:v>55.342700000000001</c:v>
                </c:pt>
                <c:pt idx="15510">
                  <c:v>55.342700000000001</c:v>
                </c:pt>
                <c:pt idx="15511">
                  <c:v>55.342700000000001</c:v>
                </c:pt>
                <c:pt idx="15512">
                  <c:v>55.342700000000001</c:v>
                </c:pt>
                <c:pt idx="15513">
                  <c:v>55.342700000000001</c:v>
                </c:pt>
                <c:pt idx="15514">
                  <c:v>55.342700000000001</c:v>
                </c:pt>
                <c:pt idx="15515">
                  <c:v>55.342700000000001</c:v>
                </c:pt>
                <c:pt idx="15516">
                  <c:v>55.342700000000001</c:v>
                </c:pt>
                <c:pt idx="15517">
                  <c:v>55.342700000000001</c:v>
                </c:pt>
                <c:pt idx="15518">
                  <c:v>55.342700000000001</c:v>
                </c:pt>
                <c:pt idx="15519">
                  <c:v>55.342700000000001</c:v>
                </c:pt>
                <c:pt idx="15520">
                  <c:v>55.342700000000001</c:v>
                </c:pt>
                <c:pt idx="15521">
                  <c:v>55.342700000000001</c:v>
                </c:pt>
                <c:pt idx="15522">
                  <c:v>55.342700000000001</c:v>
                </c:pt>
                <c:pt idx="15523">
                  <c:v>55.342700000000001</c:v>
                </c:pt>
                <c:pt idx="15524">
                  <c:v>55.342700000000001</c:v>
                </c:pt>
                <c:pt idx="15525">
                  <c:v>55.342700000000001</c:v>
                </c:pt>
                <c:pt idx="15526">
                  <c:v>55.342700000000001</c:v>
                </c:pt>
                <c:pt idx="15527">
                  <c:v>55.342700000000001</c:v>
                </c:pt>
                <c:pt idx="15528">
                  <c:v>55.342700000000001</c:v>
                </c:pt>
                <c:pt idx="15529">
                  <c:v>55.342700000000001</c:v>
                </c:pt>
                <c:pt idx="15530">
                  <c:v>55.342700000000001</c:v>
                </c:pt>
                <c:pt idx="15531">
                  <c:v>55.342700000000001</c:v>
                </c:pt>
                <c:pt idx="15532">
                  <c:v>55.342700000000001</c:v>
                </c:pt>
                <c:pt idx="15533">
                  <c:v>55.342700000000001</c:v>
                </c:pt>
                <c:pt idx="15534">
                  <c:v>55.342700000000001</c:v>
                </c:pt>
                <c:pt idx="15535">
                  <c:v>55.342700000000001</c:v>
                </c:pt>
                <c:pt idx="15536">
                  <c:v>55.342700000000001</c:v>
                </c:pt>
                <c:pt idx="15537">
                  <c:v>55.342700000000001</c:v>
                </c:pt>
                <c:pt idx="15538">
                  <c:v>55.342700000000001</c:v>
                </c:pt>
                <c:pt idx="15539">
                  <c:v>55.342700000000001</c:v>
                </c:pt>
                <c:pt idx="15540">
                  <c:v>55.342700000000001</c:v>
                </c:pt>
                <c:pt idx="15541">
                  <c:v>55.342700000000001</c:v>
                </c:pt>
                <c:pt idx="15542">
                  <c:v>55.342700000000001</c:v>
                </c:pt>
                <c:pt idx="15543">
                  <c:v>55.342700000000001</c:v>
                </c:pt>
                <c:pt idx="15544">
                  <c:v>55.342700000000001</c:v>
                </c:pt>
                <c:pt idx="15545">
                  <c:v>55.342700000000001</c:v>
                </c:pt>
                <c:pt idx="15546">
                  <c:v>55.342700000000001</c:v>
                </c:pt>
                <c:pt idx="15547">
                  <c:v>55.342700000000001</c:v>
                </c:pt>
                <c:pt idx="15548">
                  <c:v>55.342700000000001</c:v>
                </c:pt>
                <c:pt idx="15549">
                  <c:v>55.342700000000001</c:v>
                </c:pt>
                <c:pt idx="15550">
                  <c:v>55.342700000000001</c:v>
                </c:pt>
                <c:pt idx="15551">
                  <c:v>55.342700000000001</c:v>
                </c:pt>
                <c:pt idx="15552">
                  <c:v>55.342700000000001</c:v>
                </c:pt>
                <c:pt idx="15553">
                  <c:v>55.342700000000001</c:v>
                </c:pt>
                <c:pt idx="15554">
                  <c:v>55.342700000000001</c:v>
                </c:pt>
                <c:pt idx="15555">
                  <c:v>55.342700000000001</c:v>
                </c:pt>
                <c:pt idx="15556">
                  <c:v>55.342700000000001</c:v>
                </c:pt>
                <c:pt idx="15557">
                  <c:v>55.342700000000001</c:v>
                </c:pt>
                <c:pt idx="15558">
                  <c:v>55.342700000000001</c:v>
                </c:pt>
                <c:pt idx="15559">
                  <c:v>55.342700000000001</c:v>
                </c:pt>
                <c:pt idx="15560">
                  <c:v>55.342700000000001</c:v>
                </c:pt>
                <c:pt idx="15561">
                  <c:v>55.342700000000001</c:v>
                </c:pt>
                <c:pt idx="15562">
                  <c:v>55.342700000000001</c:v>
                </c:pt>
                <c:pt idx="15563">
                  <c:v>55.342700000000001</c:v>
                </c:pt>
                <c:pt idx="15564">
                  <c:v>55.342700000000001</c:v>
                </c:pt>
                <c:pt idx="15565">
                  <c:v>55.342700000000001</c:v>
                </c:pt>
                <c:pt idx="15566">
                  <c:v>55.342700000000001</c:v>
                </c:pt>
                <c:pt idx="15567">
                  <c:v>55.342700000000001</c:v>
                </c:pt>
                <c:pt idx="15568">
                  <c:v>55.342700000000001</c:v>
                </c:pt>
                <c:pt idx="15569">
                  <c:v>55.342700000000001</c:v>
                </c:pt>
                <c:pt idx="15570">
                  <c:v>55.342700000000001</c:v>
                </c:pt>
                <c:pt idx="15571">
                  <c:v>55.342700000000001</c:v>
                </c:pt>
                <c:pt idx="15572">
                  <c:v>55.342700000000001</c:v>
                </c:pt>
                <c:pt idx="15573">
                  <c:v>55.342700000000001</c:v>
                </c:pt>
                <c:pt idx="15574">
                  <c:v>55.342700000000001</c:v>
                </c:pt>
                <c:pt idx="15575">
                  <c:v>55.342700000000001</c:v>
                </c:pt>
                <c:pt idx="15576">
                  <c:v>55.342700000000001</c:v>
                </c:pt>
                <c:pt idx="15577">
                  <c:v>55.342700000000001</c:v>
                </c:pt>
                <c:pt idx="15578">
                  <c:v>55.342700000000001</c:v>
                </c:pt>
                <c:pt idx="15579">
                  <c:v>55.342700000000001</c:v>
                </c:pt>
                <c:pt idx="15580">
                  <c:v>55.342700000000001</c:v>
                </c:pt>
                <c:pt idx="15581">
                  <c:v>55.342700000000001</c:v>
                </c:pt>
                <c:pt idx="15582">
                  <c:v>55.342700000000001</c:v>
                </c:pt>
                <c:pt idx="15583">
                  <c:v>55.342700000000001</c:v>
                </c:pt>
                <c:pt idx="15584">
                  <c:v>55.342700000000001</c:v>
                </c:pt>
                <c:pt idx="15585">
                  <c:v>55.342700000000001</c:v>
                </c:pt>
                <c:pt idx="15586">
                  <c:v>55.342700000000001</c:v>
                </c:pt>
                <c:pt idx="15587">
                  <c:v>55.342700000000001</c:v>
                </c:pt>
                <c:pt idx="15588">
                  <c:v>55.342700000000001</c:v>
                </c:pt>
                <c:pt idx="15589">
                  <c:v>55.342700000000001</c:v>
                </c:pt>
                <c:pt idx="15590">
                  <c:v>55.342700000000001</c:v>
                </c:pt>
                <c:pt idx="15591">
                  <c:v>55.342700000000001</c:v>
                </c:pt>
                <c:pt idx="15592">
                  <c:v>55.342700000000001</c:v>
                </c:pt>
                <c:pt idx="15593">
                  <c:v>55.342700000000001</c:v>
                </c:pt>
                <c:pt idx="15594">
                  <c:v>55.342700000000001</c:v>
                </c:pt>
                <c:pt idx="15595">
                  <c:v>55.342700000000001</c:v>
                </c:pt>
                <c:pt idx="15596">
                  <c:v>55.342700000000001</c:v>
                </c:pt>
                <c:pt idx="15597">
                  <c:v>55.342700000000001</c:v>
                </c:pt>
                <c:pt idx="15598">
                  <c:v>55.342700000000001</c:v>
                </c:pt>
                <c:pt idx="15599">
                  <c:v>55.342700000000001</c:v>
                </c:pt>
                <c:pt idx="15600">
                  <c:v>55.342700000000001</c:v>
                </c:pt>
                <c:pt idx="15601">
                  <c:v>55.342700000000001</c:v>
                </c:pt>
                <c:pt idx="15602">
                  <c:v>55.342700000000001</c:v>
                </c:pt>
                <c:pt idx="15603">
                  <c:v>55.342700000000001</c:v>
                </c:pt>
                <c:pt idx="15604">
                  <c:v>55.342700000000001</c:v>
                </c:pt>
                <c:pt idx="15605">
                  <c:v>55.342700000000001</c:v>
                </c:pt>
                <c:pt idx="15606">
                  <c:v>55.342700000000001</c:v>
                </c:pt>
                <c:pt idx="15607">
                  <c:v>55.342700000000001</c:v>
                </c:pt>
                <c:pt idx="15608">
                  <c:v>55.342700000000001</c:v>
                </c:pt>
                <c:pt idx="15609">
                  <c:v>55.342700000000001</c:v>
                </c:pt>
                <c:pt idx="15610">
                  <c:v>55.342700000000001</c:v>
                </c:pt>
                <c:pt idx="15611">
                  <c:v>55.342700000000001</c:v>
                </c:pt>
                <c:pt idx="15612">
                  <c:v>55.342700000000001</c:v>
                </c:pt>
                <c:pt idx="15613">
                  <c:v>55.342700000000001</c:v>
                </c:pt>
                <c:pt idx="15614">
                  <c:v>55.342700000000001</c:v>
                </c:pt>
                <c:pt idx="15615">
                  <c:v>55.342700000000001</c:v>
                </c:pt>
                <c:pt idx="15616">
                  <c:v>55.342700000000001</c:v>
                </c:pt>
                <c:pt idx="15617">
                  <c:v>55.342700000000001</c:v>
                </c:pt>
                <c:pt idx="15618">
                  <c:v>55.342700000000001</c:v>
                </c:pt>
                <c:pt idx="15619">
                  <c:v>55.342700000000001</c:v>
                </c:pt>
                <c:pt idx="15620">
                  <c:v>55.342700000000001</c:v>
                </c:pt>
                <c:pt idx="15621">
                  <c:v>55.342700000000001</c:v>
                </c:pt>
                <c:pt idx="15622">
                  <c:v>55.463699999999996</c:v>
                </c:pt>
                <c:pt idx="15623">
                  <c:v>55.463699999999996</c:v>
                </c:pt>
                <c:pt idx="15624">
                  <c:v>55.463699999999996</c:v>
                </c:pt>
                <c:pt idx="15625">
                  <c:v>55.463699999999996</c:v>
                </c:pt>
                <c:pt idx="15626">
                  <c:v>55.463699999999996</c:v>
                </c:pt>
                <c:pt idx="15627">
                  <c:v>55.463699999999996</c:v>
                </c:pt>
                <c:pt idx="15628">
                  <c:v>55.463699999999996</c:v>
                </c:pt>
                <c:pt idx="15629">
                  <c:v>55.463699999999996</c:v>
                </c:pt>
                <c:pt idx="15630">
                  <c:v>55.463699999999996</c:v>
                </c:pt>
                <c:pt idx="15631">
                  <c:v>55.463699999999996</c:v>
                </c:pt>
                <c:pt idx="15632">
                  <c:v>55.463699999999996</c:v>
                </c:pt>
                <c:pt idx="15633">
                  <c:v>55.463699999999996</c:v>
                </c:pt>
                <c:pt idx="15634">
                  <c:v>55.463699999999996</c:v>
                </c:pt>
                <c:pt idx="15635">
                  <c:v>55.463699999999996</c:v>
                </c:pt>
                <c:pt idx="15636">
                  <c:v>55.463699999999996</c:v>
                </c:pt>
                <c:pt idx="15637">
                  <c:v>55.463699999999996</c:v>
                </c:pt>
                <c:pt idx="15638">
                  <c:v>55.463699999999996</c:v>
                </c:pt>
                <c:pt idx="15639">
                  <c:v>55.463699999999996</c:v>
                </c:pt>
                <c:pt idx="15640">
                  <c:v>55.463699999999996</c:v>
                </c:pt>
                <c:pt idx="15641">
                  <c:v>55.463699999999996</c:v>
                </c:pt>
                <c:pt idx="15642">
                  <c:v>55.463699999999996</c:v>
                </c:pt>
                <c:pt idx="15643">
                  <c:v>55.463699999999996</c:v>
                </c:pt>
                <c:pt idx="15644">
                  <c:v>55.463699999999996</c:v>
                </c:pt>
                <c:pt idx="15645">
                  <c:v>55.463699999999996</c:v>
                </c:pt>
                <c:pt idx="15646">
                  <c:v>55.463699999999996</c:v>
                </c:pt>
                <c:pt idx="15647">
                  <c:v>55.463699999999996</c:v>
                </c:pt>
                <c:pt idx="15648">
                  <c:v>55.463699999999996</c:v>
                </c:pt>
                <c:pt idx="15649">
                  <c:v>55.463699999999996</c:v>
                </c:pt>
                <c:pt idx="15650">
                  <c:v>55.463699999999996</c:v>
                </c:pt>
                <c:pt idx="15651">
                  <c:v>55.463699999999996</c:v>
                </c:pt>
                <c:pt idx="15652">
                  <c:v>55.463699999999996</c:v>
                </c:pt>
                <c:pt idx="15653">
                  <c:v>55.463699999999996</c:v>
                </c:pt>
                <c:pt idx="15654">
                  <c:v>55.463699999999996</c:v>
                </c:pt>
                <c:pt idx="15655">
                  <c:v>55.463699999999996</c:v>
                </c:pt>
                <c:pt idx="15656">
                  <c:v>55.463699999999996</c:v>
                </c:pt>
                <c:pt idx="15657">
                  <c:v>55.463699999999996</c:v>
                </c:pt>
                <c:pt idx="15658">
                  <c:v>55.463699999999996</c:v>
                </c:pt>
                <c:pt idx="15659">
                  <c:v>55.463699999999996</c:v>
                </c:pt>
                <c:pt idx="15660">
                  <c:v>55.463699999999996</c:v>
                </c:pt>
                <c:pt idx="15661">
                  <c:v>55.463699999999996</c:v>
                </c:pt>
                <c:pt idx="15662">
                  <c:v>55.463699999999996</c:v>
                </c:pt>
                <c:pt idx="15663">
                  <c:v>55.463699999999996</c:v>
                </c:pt>
                <c:pt idx="15664">
                  <c:v>55.463699999999996</c:v>
                </c:pt>
                <c:pt idx="15665">
                  <c:v>55.463699999999996</c:v>
                </c:pt>
                <c:pt idx="15666">
                  <c:v>55.463699999999996</c:v>
                </c:pt>
                <c:pt idx="15667">
                  <c:v>55.463699999999996</c:v>
                </c:pt>
                <c:pt idx="15668">
                  <c:v>55.463699999999996</c:v>
                </c:pt>
                <c:pt idx="15669">
                  <c:v>55.463699999999996</c:v>
                </c:pt>
                <c:pt idx="15670">
                  <c:v>55.463699999999996</c:v>
                </c:pt>
                <c:pt idx="15671">
                  <c:v>55.463699999999996</c:v>
                </c:pt>
                <c:pt idx="15672">
                  <c:v>55.463699999999996</c:v>
                </c:pt>
                <c:pt idx="15673">
                  <c:v>55.463699999999996</c:v>
                </c:pt>
                <c:pt idx="15674">
                  <c:v>55.463699999999996</c:v>
                </c:pt>
                <c:pt idx="15675">
                  <c:v>55.463699999999996</c:v>
                </c:pt>
                <c:pt idx="15676">
                  <c:v>55.463699999999996</c:v>
                </c:pt>
                <c:pt idx="15677">
                  <c:v>55.463699999999996</c:v>
                </c:pt>
                <c:pt idx="15678">
                  <c:v>55.463699999999996</c:v>
                </c:pt>
                <c:pt idx="15679">
                  <c:v>55.463699999999996</c:v>
                </c:pt>
                <c:pt idx="15680">
                  <c:v>55.463699999999996</c:v>
                </c:pt>
                <c:pt idx="15681">
                  <c:v>55.463699999999996</c:v>
                </c:pt>
                <c:pt idx="15682">
                  <c:v>55.463699999999996</c:v>
                </c:pt>
                <c:pt idx="15683">
                  <c:v>55.463699999999996</c:v>
                </c:pt>
                <c:pt idx="15684">
                  <c:v>55.463699999999996</c:v>
                </c:pt>
                <c:pt idx="15685">
                  <c:v>55.463699999999996</c:v>
                </c:pt>
                <c:pt idx="15686">
                  <c:v>55.463699999999996</c:v>
                </c:pt>
                <c:pt idx="15687">
                  <c:v>55.463699999999996</c:v>
                </c:pt>
                <c:pt idx="15688">
                  <c:v>55.463699999999996</c:v>
                </c:pt>
                <c:pt idx="15689">
                  <c:v>55.463699999999996</c:v>
                </c:pt>
                <c:pt idx="15690">
                  <c:v>55.463699999999996</c:v>
                </c:pt>
                <c:pt idx="15691">
                  <c:v>55.463699999999996</c:v>
                </c:pt>
                <c:pt idx="15692">
                  <c:v>55.463699999999996</c:v>
                </c:pt>
                <c:pt idx="15693">
                  <c:v>55.463699999999996</c:v>
                </c:pt>
                <c:pt idx="15694">
                  <c:v>55.463699999999996</c:v>
                </c:pt>
                <c:pt idx="15695">
                  <c:v>55.463699999999996</c:v>
                </c:pt>
                <c:pt idx="15696">
                  <c:v>55.463699999999996</c:v>
                </c:pt>
                <c:pt idx="15697">
                  <c:v>55.463699999999996</c:v>
                </c:pt>
                <c:pt idx="15698">
                  <c:v>55.463699999999996</c:v>
                </c:pt>
                <c:pt idx="15699">
                  <c:v>55.463699999999996</c:v>
                </c:pt>
                <c:pt idx="15700">
                  <c:v>55.463699999999996</c:v>
                </c:pt>
                <c:pt idx="15701">
                  <c:v>55.463699999999996</c:v>
                </c:pt>
                <c:pt idx="15702">
                  <c:v>55.463699999999996</c:v>
                </c:pt>
                <c:pt idx="15703">
                  <c:v>55.463699999999996</c:v>
                </c:pt>
                <c:pt idx="15704">
                  <c:v>55.463699999999996</c:v>
                </c:pt>
                <c:pt idx="15705">
                  <c:v>55.463699999999996</c:v>
                </c:pt>
                <c:pt idx="15706">
                  <c:v>55.463699999999996</c:v>
                </c:pt>
                <c:pt idx="15707">
                  <c:v>55.463699999999996</c:v>
                </c:pt>
                <c:pt idx="15708">
                  <c:v>55.463699999999996</c:v>
                </c:pt>
                <c:pt idx="15709">
                  <c:v>55.463699999999996</c:v>
                </c:pt>
                <c:pt idx="15710">
                  <c:v>55.463699999999996</c:v>
                </c:pt>
                <c:pt idx="15711">
                  <c:v>55.463699999999996</c:v>
                </c:pt>
                <c:pt idx="15712">
                  <c:v>55.463699999999996</c:v>
                </c:pt>
                <c:pt idx="15713">
                  <c:v>55.463699999999996</c:v>
                </c:pt>
                <c:pt idx="15714">
                  <c:v>55.463699999999996</c:v>
                </c:pt>
                <c:pt idx="15715">
                  <c:v>55.463699999999996</c:v>
                </c:pt>
                <c:pt idx="15716">
                  <c:v>55.463699999999996</c:v>
                </c:pt>
                <c:pt idx="15717">
                  <c:v>55.463699999999996</c:v>
                </c:pt>
                <c:pt idx="15718">
                  <c:v>55.463699999999996</c:v>
                </c:pt>
                <c:pt idx="15719">
                  <c:v>55.463699999999996</c:v>
                </c:pt>
                <c:pt idx="15720">
                  <c:v>55.463699999999996</c:v>
                </c:pt>
                <c:pt idx="15721">
                  <c:v>55.463699999999996</c:v>
                </c:pt>
                <c:pt idx="15722">
                  <c:v>55.463699999999996</c:v>
                </c:pt>
                <c:pt idx="15723">
                  <c:v>55.463699999999996</c:v>
                </c:pt>
                <c:pt idx="15724">
                  <c:v>55.463699999999996</c:v>
                </c:pt>
                <c:pt idx="15725">
                  <c:v>55.463699999999996</c:v>
                </c:pt>
                <c:pt idx="15726">
                  <c:v>55.463699999999996</c:v>
                </c:pt>
                <c:pt idx="15727">
                  <c:v>55.463699999999996</c:v>
                </c:pt>
                <c:pt idx="15728">
                  <c:v>55.463699999999996</c:v>
                </c:pt>
                <c:pt idx="15729">
                  <c:v>55.463699999999996</c:v>
                </c:pt>
                <c:pt idx="15730">
                  <c:v>55.463699999999996</c:v>
                </c:pt>
                <c:pt idx="15731">
                  <c:v>55.463699999999996</c:v>
                </c:pt>
                <c:pt idx="15732">
                  <c:v>55.463699999999996</c:v>
                </c:pt>
                <c:pt idx="15733">
                  <c:v>55.463699999999996</c:v>
                </c:pt>
                <c:pt idx="15734">
                  <c:v>55.463699999999996</c:v>
                </c:pt>
                <c:pt idx="15735">
                  <c:v>55.463699999999996</c:v>
                </c:pt>
                <c:pt idx="15736">
                  <c:v>55.463699999999996</c:v>
                </c:pt>
                <c:pt idx="15737">
                  <c:v>55.463699999999996</c:v>
                </c:pt>
                <c:pt idx="15738">
                  <c:v>55.463699999999996</c:v>
                </c:pt>
                <c:pt idx="15739">
                  <c:v>55.463699999999996</c:v>
                </c:pt>
                <c:pt idx="15740">
                  <c:v>55.463699999999996</c:v>
                </c:pt>
                <c:pt idx="15741">
                  <c:v>55.463699999999996</c:v>
                </c:pt>
                <c:pt idx="15742">
                  <c:v>55.463699999999996</c:v>
                </c:pt>
                <c:pt idx="15743">
                  <c:v>55.463699999999996</c:v>
                </c:pt>
                <c:pt idx="15744">
                  <c:v>55.463699999999996</c:v>
                </c:pt>
                <c:pt idx="15745">
                  <c:v>55.463699999999996</c:v>
                </c:pt>
                <c:pt idx="15746">
                  <c:v>55.463699999999996</c:v>
                </c:pt>
                <c:pt idx="15747">
                  <c:v>55.463699999999996</c:v>
                </c:pt>
                <c:pt idx="15748">
                  <c:v>55.463699999999996</c:v>
                </c:pt>
                <c:pt idx="15749">
                  <c:v>55.463699999999996</c:v>
                </c:pt>
                <c:pt idx="15750">
                  <c:v>55.463699999999996</c:v>
                </c:pt>
                <c:pt idx="15751">
                  <c:v>55.463699999999996</c:v>
                </c:pt>
                <c:pt idx="15752">
                  <c:v>55.463699999999996</c:v>
                </c:pt>
                <c:pt idx="15753">
                  <c:v>55.463699999999996</c:v>
                </c:pt>
                <c:pt idx="15754">
                  <c:v>55.463699999999996</c:v>
                </c:pt>
                <c:pt idx="15755">
                  <c:v>55.463699999999996</c:v>
                </c:pt>
                <c:pt idx="15756">
                  <c:v>55.463699999999996</c:v>
                </c:pt>
                <c:pt idx="15757">
                  <c:v>55.463699999999996</c:v>
                </c:pt>
                <c:pt idx="15758">
                  <c:v>55.463699999999996</c:v>
                </c:pt>
                <c:pt idx="15759">
                  <c:v>55.463699999999996</c:v>
                </c:pt>
                <c:pt idx="15760">
                  <c:v>55.463699999999996</c:v>
                </c:pt>
                <c:pt idx="15761">
                  <c:v>55.463699999999996</c:v>
                </c:pt>
                <c:pt idx="15762">
                  <c:v>55.463699999999996</c:v>
                </c:pt>
                <c:pt idx="15763">
                  <c:v>55.463699999999996</c:v>
                </c:pt>
                <c:pt idx="15764">
                  <c:v>55.463699999999996</c:v>
                </c:pt>
                <c:pt idx="15765">
                  <c:v>55.463699999999996</c:v>
                </c:pt>
                <c:pt idx="15766">
                  <c:v>55.463699999999996</c:v>
                </c:pt>
                <c:pt idx="15767">
                  <c:v>55.463699999999996</c:v>
                </c:pt>
                <c:pt idx="15768">
                  <c:v>55.463699999999996</c:v>
                </c:pt>
                <c:pt idx="15769">
                  <c:v>55.463699999999996</c:v>
                </c:pt>
                <c:pt idx="15770">
                  <c:v>55.463699999999996</c:v>
                </c:pt>
                <c:pt idx="15771">
                  <c:v>55.463699999999996</c:v>
                </c:pt>
                <c:pt idx="15772">
                  <c:v>55.463699999999996</c:v>
                </c:pt>
                <c:pt idx="15773">
                  <c:v>55.463699999999996</c:v>
                </c:pt>
                <c:pt idx="15774">
                  <c:v>55.533399999999993</c:v>
                </c:pt>
                <c:pt idx="15775">
                  <c:v>55.533399999999993</c:v>
                </c:pt>
                <c:pt idx="15776">
                  <c:v>55.533399999999993</c:v>
                </c:pt>
                <c:pt idx="15777">
                  <c:v>55.533399999999993</c:v>
                </c:pt>
                <c:pt idx="15778">
                  <c:v>55.533399999999993</c:v>
                </c:pt>
                <c:pt idx="15779">
                  <c:v>55.533399999999993</c:v>
                </c:pt>
                <c:pt idx="15780">
                  <c:v>55.533399999999993</c:v>
                </c:pt>
                <c:pt idx="15781">
                  <c:v>55.533399999999993</c:v>
                </c:pt>
                <c:pt idx="15782">
                  <c:v>55.533399999999993</c:v>
                </c:pt>
                <c:pt idx="15783">
                  <c:v>55.533399999999993</c:v>
                </c:pt>
                <c:pt idx="15784">
                  <c:v>55.533399999999993</c:v>
                </c:pt>
                <c:pt idx="15785">
                  <c:v>55.533399999999993</c:v>
                </c:pt>
                <c:pt idx="15786">
                  <c:v>55.533399999999993</c:v>
                </c:pt>
                <c:pt idx="15787">
                  <c:v>55.533399999999993</c:v>
                </c:pt>
                <c:pt idx="15788">
                  <c:v>55.533399999999993</c:v>
                </c:pt>
                <c:pt idx="15789">
                  <c:v>55.533399999999993</c:v>
                </c:pt>
                <c:pt idx="15790">
                  <c:v>55.533399999999993</c:v>
                </c:pt>
                <c:pt idx="15791">
                  <c:v>55.533399999999993</c:v>
                </c:pt>
                <c:pt idx="15792">
                  <c:v>55.533399999999993</c:v>
                </c:pt>
                <c:pt idx="15793">
                  <c:v>55.533399999999993</c:v>
                </c:pt>
                <c:pt idx="15794">
                  <c:v>55.533399999999993</c:v>
                </c:pt>
                <c:pt idx="15795">
                  <c:v>55.533399999999993</c:v>
                </c:pt>
                <c:pt idx="15796">
                  <c:v>55.533399999999993</c:v>
                </c:pt>
                <c:pt idx="15797">
                  <c:v>55.533399999999993</c:v>
                </c:pt>
                <c:pt idx="15798">
                  <c:v>55.533399999999993</c:v>
                </c:pt>
                <c:pt idx="15799">
                  <c:v>55.533399999999993</c:v>
                </c:pt>
                <c:pt idx="15800">
                  <c:v>55.533399999999993</c:v>
                </c:pt>
                <c:pt idx="15801">
                  <c:v>55.533399999999993</c:v>
                </c:pt>
                <c:pt idx="15802">
                  <c:v>55.533399999999993</c:v>
                </c:pt>
                <c:pt idx="15803">
                  <c:v>55.533399999999993</c:v>
                </c:pt>
                <c:pt idx="15804">
                  <c:v>55.533399999999993</c:v>
                </c:pt>
                <c:pt idx="15805">
                  <c:v>55.533399999999993</c:v>
                </c:pt>
                <c:pt idx="15806">
                  <c:v>55.533399999999993</c:v>
                </c:pt>
                <c:pt idx="15807">
                  <c:v>55.533399999999993</c:v>
                </c:pt>
                <c:pt idx="15808">
                  <c:v>55.533399999999993</c:v>
                </c:pt>
                <c:pt idx="15809">
                  <c:v>55.533399999999993</c:v>
                </c:pt>
                <c:pt idx="15810">
                  <c:v>55.533399999999993</c:v>
                </c:pt>
                <c:pt idx="15811">
                  <c:v>55.533399999999993</c:v>
                </c:pt>
                <c:pt idx="15812">
                  <c:v>55.533399999999993</c:v>
                </c:pt>
                <c:pt idx="15813">
                  <c:v>55.533399999999993</c:v>
                </c:pt>
                <c:pt idx="15814">
                  <c:v>55.533399999999993</c:v>
                </c:pt>
                <c:pt idx="15815">
                  <c:v>55.533399999999993</c:v>
                </c:pt>
                <c:pt idx="15816">
                  <c:v>55.533399999999993</c:v>
                </c:pt>
                <c:pt idx="15817">
                  <c:v>55.533399999999993</c:v>
                </c:pt>
                <c:pt idx="15818">
                  <c:v>55.533399999999993</c:v>
                </c:pt>
                <c:pt idx="15819">
                  <c:v>55.533399999999993</c:v>
                </c:pt>
                <c:pt idx="15820">
                  <c:v>55.533399999999993</c:v>
                </c:pt>
                <c:pt idx="15821">
                  <c:v>55.533399999999993</c:v>
                </c:pt>
                <c:pt idx="15822">
                  <c:v>55.533399999999993</c:v>
                </c:pt>
                <c:pt idx="15823">
                  <c:v>55.533399999999993</c:v>
                </c:pt>
                <c:pt idx="15824">
                  <c:v>55.533399999999993</c:v>
                </c:pt>
                <c:pt idx="15825">
                  <c:v>55.533399999999993</c:v>
                </c:pt>
                <c:pt idx="15826">
                  <c:v>55.533399999999993</c:v>
                </c:pt>
                <c:pt idx="15827">
                  <c:v>55.533399999999993</c:v>
                </c:pt>
                <c:pt idx="15828">
                  <c:v>55.533399999999993</c:v>
                </c:pt>
                <c:pt idx="15829">
                  <c:v>55.533399999999993</c:v>
                </c:pt>
                <c:pt idx="15830">
                  <c:v>55.533399999999993</c:v>
                </c:pt>
                <c:pt idx="15831">
                  <c:v>55.533399999999993</c:v>
                </c:pt>
                <c:pt idx="15832">
                  <c:v>55.533399999999993</c:v>
                </c:pt>
                <c:pt idx="15833">
                  <c:v>55.533399999999993</c:v>
                </c:pt>
                <c:pt idx="15834">
                  <c:v>55.533399999999993</c:v>
                </c:pt>
                <c:pt idx="15835">
                  <c:v>55.533399999999993</c:v>
                </c:pt>
                <c:pt idx="15836">
                  <c:v>55.533399999999993</c:v>
                </c:pt>
                <c:pt idx="15837">
                  <c:v>55.533399999999993</c:v>
                </c:pt>
                <c:pt idx="15838">
                  <c:v>55.533399999999993</c:v>
                </c:pt>
                <c:pt idx="15839">
                  <c:v>55.533399999999993</c:v>
                </c:pt>
                <c:pt idx="15840">
                  <c:v>55.533399999999993</c:v>
                </c:pt>
                <c:pt idx="15841">
                  <c:v>55.533399999999993</c:v>
                </c:pt>
                <c:pt idx="15842">
                  <c:v>55.533399999999993</c:v>
                </c:pt>
                <c:pt idx="15843">
                  <c:v>55.533399999999993</c:v>
                </c:pt>
                <c:pt idx="15844">
                  <c:v>55.533399999999993</c:v>
                </c:pt>
                <c:pt idx="15845">
                  <c:v>55.533399999999993</c:v>
                </c:pt>
                <c:pt idx="15846">
                  <c:v>55.533399999999993</c:v>
                </c:pt>
                <c:pt idx="15847">
                  <c:v>55.533399999999993</c:v>
                </c:pt>
                <c:pt idx="15848">
                  <c:v>55.533399999999993</c:v>
                </c:pt>
                <c:pt idx="15849">
                  <c:v>55.533399999999993</c:v>
                </c:pt>
                <c:pt idx="15850">
                  <c:v>55.533399999999993</c:v>
                </c:pt>
                <c:pt idx="15851">
                  <c:v>55.533399999999993</c:v>
                </c:pt>
                <c:pt idx="15852">
                  <c:v>55.533399999999993</c:v>
                </c:pt>
                <c:pt idx="15853">
                  <c:v>55.533399999999993</c:v>
                </c:pt>
                <c:pt idx="15854">
                  <c:v>55.533399999999993</c:v>
                </c:pt>
                <c:pt idx="15855">
                  <c:v>55.533399999999993</c:v>
                </c:pt>
                <c:pt idx="15856">
                  <c:v>55.533399999999993</c:v>
                </c:pt>
                <c:pt idx="15857">
                  <c:v>55.533399999999993</c:v>
                </c:pt>
                <c:pt idx="15858">
                  <c:v>55.533399999999993</c:v>
                </c:pt>
                <c:pt idx="15859">
                  <c:v>55.533399999999993</c:v>
                </c:pt>
                <c:pt idx="15860">
                  <c:v>55.533399999999993</c:v>
                </c:pt>
                <c:pt idx="15861">
                  <c:v>55.533399999999993</c:v>
                </c:pt>
                <c:pt idx="15862">
                  <c:v>55.533399999999993</c:v>
                </c:pt>
                <c:pt idx="15863">
                  <c:v>55.533399999999993</c:v>
                </c:pt>
                <c:pt idx="15864">
                  <c:v>55.533399999999993</c:v>
                </c:pt>
                <c:pt idx="15865">
                  <c:v>55.533399999999993</c:v>
                </c:pt>
                <c:pt idx="15866">
                  <c:v>55.533399999999993</c:v>
                </c:pt>
                <c:pt idx="15867">
                  <c:v>55.533399999999993</c:v>
                </c:pt>
                <c:pt idx="15868">
                  <c:v>55.533399999999993</c:v>
                </c:pt>
                <c:pt idx="15869">
                  <c:v>55.533399999999993</c:v>
                </c:pt>
                <c:pt idx="15870">
                  <c:v>55.533399999999993</c:v>
                </c:pt>
                <c:pt idx="15871">
                  <c:v>55.533399999999993</c:v>
                </c:pt>
                <c:pt idx="15872">
                  <c:v>55.533399999999993</c:v>
                </c:pt>
                <c:pt idx="15873">
                  <c:v>55.533399999999993</c:v>
                </c:pt>
                <c:pt idx="15874">
                  <c:v>55.533399999999993</c:v>
                </c:pt>
                <c:pt idx="15875">
                  <c:v>55.533399999999993</c:v>
                </c:pt>
                <c:pt idx="15876">
                  <c:v>55.533399999999993</c:v>
                </c:pt>
                <c:pt idx="15877">
                  <c:v>55.533399999999993</c:v>
                </c:pt>
                <c:pt idx="15878">
                  <c:v>55.533399999999993</c:v>
                </c:pt>
                <c:pt idx="15879">
                  <c:v>55.533399999999993</c:v>
                </c:pt>
                <c:pt idx="15880">
                  <c:v>55.533399999999993</c:v>
                </c:pt>
                <c:pt idx="15881">
                  <c:v>55.533399999999993</c:v>
                </c:pt>
                <c:pt idx="15882">
                  <c:v>55.533399999999993</c:v>
                </c:pt>
                <c:pt idx="15883">
                  <c:v>55.533399999999993</c:v>
                </c:pt>
                <c:pt idx="15884">
                  <c:v>55.533399999999993</c:v>
                </c:pt>
                <c:pt idx="15885">
                  <c:v>55.533399999999993</c:v>
                </c:pt>
                <c:pt idx="15886">
                  <c:v>55.533399999999993</c:v>
                </c:pt>
                <c:pt idx="15887">
                  <c:v>55.533399999999993</c:v>
                </c:pt>
                <c:pt idx="15888">
                  <c:v>55.533399999999993</c:v>
                </c:pt>
                <c:pt idx="15889">
                  <c:v>55.533399999999993</c:v>
                </c:pt>
                <c:pt idx="15890">
                  <c:v>55.533399999999993</c:v>
                </c:pt>
                <c:pt idx="15891">
                  <c:v>55.533399999999993</c:v>
                </c:pt>
                <c:pt idx="15892">
                  <c:v>55.533399999999993</c:v>
                </c:pt>
                <c:pt idx="15893">
                  <c:v>55.533399999999993</c:v>
                </c:pt>
                <c:pt idx="15894">
                  <c:v>55.533399999999993</c:v>
                </c:pt>
                <c:pt idx="15895">
                  <c:v>55.533399999999993</c:v>
                </c:pt>
                <c:pt idx="15896">
                  <c:v>55.533399999999993</c:v>
                </c:pt>
                <c:pt idx="15897">
                  <c:v>55.533399999999993</c:v>
                </c:pt>
                <c:pt idx="15898">
                  <c:v>55.533399999999993</c:v>
                </c:pt>
                <c:pt idx="15899">
                  <c:v>55.533399999999993</c:v>
                </c:pt>
                <c:pt idx="15900">
                  <c:v>55.533399999999993</c:v>
                </c:pt>
                <c:pt idx="15901">
                  <c:v>55.533399999999993</c:v>
                </c:pt>
                <c:pt idx="15902">
                  <c:v>55.533399999999993</c:v>
                </c:pt>
                <c:pt idx="15903">
                  <c:v>55.533399999999993</c:v>
                </c:pt>
                <c:pt idx="15904">
                  <c:v>55.533399999999993</c:v>
                </c:pt>
                <c:pt idx="15905">
                  <c:v>55.533399999999993</c:v>
                </c:pt>
                <c:pt idx="15906">
                  <c:v>55.533399999999993</c:v>
                </c:pt>
                <c:pt idx="15907">
                  <c:v>55.533399999999993</c:v>
                </c:pt>
                <c:pt idx="15908">
                  <c:v>55.533399999999993</c:v>
                </c:pt>
                <c:pt idx="15909">
                  <c:v>55.533399999999993</c:v>
                </c:pt>
                <c:pt idx="15910">
                  <c:v>55.533399999999993</c:v>
                </c:pt>
                <c:pt idx="15911">
                  <c:v>55.533399999999993</c:v>
                </c:pt>
                <c:pt idx="15912">
                  <c:v>55.533399999999993</c:v>
                </c:pt>
                <c:pt idx="15913">
                  <c:v>55.533399999999993</c:v>
                </c:pt>
                <c:pt idx="15914">
                  <c:v>55.533399999999993</c:v>
                </c:pt>
                <c:pt idx="15915">
                  <c:v>55.533399999999993</c:v>
                </c:pt>
                <c:pt idx="15916">
                  <c:v>55.533399999999993</c:v>
                </c:pt>
                <c:pt idx="15917">
                  <c:v>55.533399999999993</c:v>
                </c:pt>
                <c:pt idx="15918">
                  <c:v>55.533399999999993</c:v>
                </c:pt>
                <c:pt idx="15919">
                  <c:v>55.533399999999993</c:v>
                </c:pt>
                <c:pt idx="15920">
                  <c:v>55.533399999999993</c:v>
                </c:pt>
                <c:pt idx="15921">
                  <c:v>55.533399999999993</c:v>
                </c:pt>
                <c:pt idx="15922">
                  <c:v>55.533399999999993</c:v>
                </c:pt>
                <c:pt idx="15923">
                  <c:v>55.533399999999993</c:v>
                </c:pt>
                <c:pt idx="15924">
                  <c:v>55.533399999999993</c:v>
                </c:pt>
                <c:pt idx="15925">
                  <c:v>55.533399999999993</c:v>
                </c:pt>
                <c:pt idx="15926">
                  <c:v>55.533399999999993</c:v>
                </c:pt>
                <c:pt idx="15927">
                  <c:v>55.533399999999993</c:v>
                </c:pt>
                <c:pt idx="15928">
                  <c:v>55.533399999999993</c:v>
                </c:pt>
                <c:pt idx="15929">
                  <c:v>55.533399999999993</c:v>
                </c:pt>
                <c:pt idx="15930">
                  <c:v>55.533399999999993</c:v>
                </c:pt>
                <c:pt idx="15931">
                  <c:v>55.533399999999993</c:v>
                </c:pt>
                <c:pt idx="15932">
                  <c:v>55.533399999999993</c:v>
                </c:pt>
                <c:pt idx="15933">
                  <c:v>55.533399999999993</c:v>
                </c:pt>
                <c:pt idx="15934">
                  <c:v>55.533399999999993</c:v>
                </c:pt>
                <c:pt idx="15935">
                  <c:v>55.533399999999993</c:v>
                </c:pt>
                <c:pt idx="15936">
                  <c:v>55.533399999999993</c:v>
                </c:pt>
                <c:pt idx="15937">
                  <c:v>55.533399999999993</c:v>
                </c:pt>
                <c:pt idx="15938">
                  <c:v>55.533399999999993</c:v>
                </c:pt>
                <c:pt idx="15939">
                  <c:v>55.533399999999993</c:v>
                </c:pt>
                <c:pt idx="15940">
                  <c:v>55.533399999999993</c:v>
                </c:pt>
                <c:pt idx="15941">
                  <c:v>55.533399999999993</c:v>
                </c:pt>
                <c:pt idx="15942">
                  <c:v>55.533399999999993</c:v>
                </c:pt>
                <c:pt idx="15943">
                  <c:v>55.533399999999993</c:v>
                </c:pt>
                <c:pt idx="15944">
                  <c:v>55.533399999999993</c:v>
                </c:pt>
                <c:pt idx="15945">
                  <c:v>55.533399999999993</c:v>
                </c:pt>
                <c:pt idx="15946">
                  <c:v>55.533399999999993</c:v>
                </c:pt>
                <c:pt idx="15947">
                  <c:v>55.533399999999993</c:v>
                </c:pt>
                <c:pt idx="15948">
                  <c:v>55.533399999999993</c:v>
                </c:pt>
                <c:pt idx="15949">
                  <c:v>55.533399999999993</c:v>
                </c:pt>
                <c:pt idx="15950">
                  <c:v>55.533399999999993</c:v>
                </c:pt>
                <c:pt idx="15951">
                  <c:v>55.533399999999993</c:v>
                </c:pt>
                <c:pt idx="15952">
                  <c:v>55.533399999999993</c:v>
                </c:pt>
                <c:pt idx="15953">
                  <c:v>55.533399999999993</c:v>
                </c:pt>
                <c:pt idx="15954">
                  <c:v>55.533399999999993</c:v>
                </c:pt>
                <c:pt idx="15955">
                  <c:v>55.533399999999993</c:v>
                </c:pt>
                <c:pt idx="15956">
                  <c:v>55.533399999999993</c:v>
                </c:pt>
                <c:pt idx="15957">
                  <c:v>55.533399999999993</c:v>
                </c:pt>
                <c:pt idx="15958">
                  <c:v>55.533399999999993</c:v>
                </c:pt>
                <c:pt idx="15959">
                  <c:v>55.533399999999993</c:v>
                </c:pt>
                <c:pt idx="15960">
                  <c:v>56.040600000000005</c:v>
                </c:pt>
                <c:pt idx="15961">
                  <c:v>56.040600000000005</c:v>
                </c:pt>
                <c:pt idx="15962">
                  <c:v>56.040600000000005</c:v>
                </c:pt>
                <c:pt idx="15963">
                  <c:v>56.040600000000005</c:v>
                </c:pt>
                <c:pt idx="15964">
                  <c:v>56.040600000000005</c:v>
                </c:pt>
                <c:pt idx="15965">
                  <c:v>56.040600000000005</c:v>
                </c:pt>
                <c:pt idx="15966">
                  <c:v>56.040600000000005</c:v>
                </c:pt>
                <c:pt idx="15967">
                  <c:v>56.040600000000005</c:v>
                </c:pt>
                <c:pt idx="15968">
                  <c:v>56.040600000000005</c:v>
                </c:pt>
                <c:pt idx="15969">
                  <c:v>56.040600000000005</c:v>
                </c:pt>
                <c:pt idx="15970">
                  <c:v>56.040600000000005</c:v>
                </c:pt>
                <c:pt idx="15971">
                  <c:v>56.040600000000005</c:v>
                </c:pt>
                <c:pt idx="15972">
                  <c:v>56.040600000000005</c:v>
                </c:pt>
                <c:pt idx="15973">
                  <c:v>56.040600000000005</c:v>
                </c:pt>
                <c:pt idx="15974">
                  <c:v>56.040600000000005</c:v>
                </c:pt>
                <c:pt idx="15975">
                  <c:v>56.040600000000005</c:v>
                </c:pt>
                <c:pt idx="15976">
                  <c:v>56.040600000000005</c:v>
                </c:pt>
                <c:pt idx="15977">
                  <c:v>56.040600000000005</c:v>
                </c:pt>
                <c:pt idx="15978">
                  <c:v>56.040600000000005</c:v>
                </c:pt>
                <c:pt idx="15979">
                  <c:v>56.040600000000005</c:v>
                </c:pt>
                <c:pt idx="15980">
                  <c:v>56.040600000000005</c:v>
                </c:pt>
                <c:pt idx="15981">
                  <c:v>56.040600000000005</c:v>
                </c:pt>
                <c:pt idx="15982">
                  <c:v>56.040600000000005</c:v>
                </c:pt>
                <c:pt idx="15983">
                  <c:v>56.040600000000005</c:v>
                </c:pt>
                <c:pt idx="15984">
                  <c:v>56.040600000000005</c:v>
                </c:pt>
                <c:pt idx="15985">
                  <c:v>56.040600000000005</c:v>
                </c:pt>
                <c:pt idx="15986">
                  <c:v>56.040600000000005</c:v>
                </c:pt>
                <c:pt idx="15987">
                  <c:v>56.040600000000005</c:v>
                </c:pt>
                <c:pt idx="15988">
                  <c:v>56.040600000000005</c:v>
                </c:pt>
                <c:pt idx="15989">
                  <c:v>56.040600000000005</c:v>
                </c:pt>
                <c:pt idx="15990">
                  <c:v>56.040600000000005</c:v>
                </c:pt>
                <c:pt idx="15991">
                  <c:v>56.040600000000005</c:v>
                </c:pt>
                <c:pt idx="15992">
                  <c:v>56.040600000000005</c:v>
                </c:pt>
                <c:pt idx="15993">
                  <c:v>56.040600000000005</c:v>
                </c:pt>
                <c:pt idx="15994">
                  <c:v>56.040600000000005</c:v>
                </c:pt>
                <c:pt idx="15995">
                  <c:v>56.040600000000005</c:v>
                </c:pt>
                <c:pt idx="15996">
                  <c:v>56.040600000000005</c:v>
                </c:pt>
                <c:pt idx="15997">
                  <c:v>56.040600000000005</c:v>
                </c:pt>
                <c:pt idx="15998">
                  <c:v>56.040600000000005</c:v>
                </c:pt>
                <c:pt idx="15999">
                  <c:v>56.040600000000005</c:v>
                </c:pt>
                <c:pt idx="16000">
                  <c:v>56.040600000000005</c:v>
                </c:pt>
                <c:pt idx="16001">
                  <c:v>56.040600000000005</c:v>
                </c:pt>
                <c:pt idx="16002">
                  <c:v>56.040600000000005</c:v>
                </c:pt>
                <c:pt idx="16003">
                  <c:v>56.040600000000005</c:v>
                </c:pt>
                <c:pt idx="16004">
                  <c:v>56.040600000000005</c:v>
                </c:pt>
                <c:pt idx="16005">
                  <c:v>56.040600000000005</c:v>
                </c:pt>
                <c:pt idx="16006">
                  <c:v>56.040600000000005</c:v>
                </c:pt>
                <c:pt idx="16007">
                  <c:v>56.040600000000005</c:v>
                </c:pt>
                <c:pt idx="16008">
                  <c:v>56.040600000000005</c:v>
                </c:pt>
                <c:pt idx="16009">
                  <c:v>56.040600000000005</c:v>
                </c:pt>
                <c:pt idx="16010">
                  <c:v>56.040600000000005</c:v>
                </c:pt>
                <c:pt idx="16011">
                  <c:v>56.040600000000005</c:v>
                </c:pt>
                <c:pt idx="16012">
                  <c:v>56.040600000000005</c:v>
                </c:pt>
                <c:pt idx="16013">
                  <c:v>56.040600000000005</c:v>
                </c:pt>
                <c:pt idx="16014">
                  <c:v>56.040600000000005</c:v>
                </c:pt>
                <c:pt idx="16015">
                  <c:v>56.040600000000005</c:v>
                </c:pt>
                <c:pt idx="16016">
                  <c:v>56.040600000000005</c:v>
                </c:pt>
                <c:pt idx="16017">
                  <c:v>56.040600000000005</c:v>
                </c:pt>
                <c:pt idx="16018">
                  <c:v>56.040600000000005</c:v>
                </c:pt>
                <c:pt idx="16019">
                  <c:v>56.040600000000005</c:v>
                </c:pt>
                <c:pt idx="16020">
                  <c:v>56.040600000000005</c:v>
                </c:pt>
                <c:pt idx="16021">
                  <c:v>56.040600000000005</c:v>
                </c:pt>
                <c:pt idx="16022">
                  <c:v>56.040600000000005</c:v>
                </c:pt>
                <c:pt idx="16023">
                  <c:v>56.040600000000005</c:v>
                </c:pt>
                <c:pt idx="16024">
                  <c:v>56.040600000000005</c:v>
                </c:pt>
                <c:pt idx="16025">
                  <c:v>56.040600000000005</c:v>
                </c:pt>
                <c:pt idx="16026">
                  <c:v>56.040600000000005</c:v>
                </c:pt>
                <c:pt idx="16027">
                  <c:v>56.040600000000005</c:v>
                </c:pt>
                <c:pt idx="16028">
                  <c:v>56.049300000000002</c:v>
                </c:pt>
                <c:pt idx="16029">
                  <c:v>56.049300000000002</c:v>
                </c:pt>
                <c:pt idx="16030">
                  <c:v>56.049300000000002</c:v>
                </c:pt>
                <c:pt idx="16031">
                  <c:v>56.049300000000002</c:v>
                </c:pt>
                <c:pt idx="16032">
                  <c:v>56.049300000000002</c:v>
                </c:pt>
                <c:pt idx="16033">
                  <c:v>56.049300000000002</c:v>
                </c:pt>
                <c:pt idx="16034">
                  <c:v>56.049300000000002</c:v>
                </c:pt>
                <c:pt idx="16035">
                  <c:v>56.049300000000002</c:v>
                </c:pt>
                <c:pt idx="16036">
                  <c:v>56.049300000000002</c:v>
                </c:pt>
                <c:pt idx="16037">
                  <c:v>56.049300000000002</c:v>
                </c:pt>
                <c:pt idx="16038">
                  <c:v>56.049300000000002</c:v>
                </c:pt>
                <c:pt idx="16039">
                  <c:v>56.049300000000002</c:v>
                </c:pt>
                <c:pt idx="16040">
                  <c:v>56.049300000000002</c:v>
                </c:pt>
                <c:pt idx="16041">
                  <c:v>56.049300000000002</c:v>
                </c:pt>
                <c:pt idx="16042">
                  <c:v>56.049300000000002</c:v>
                </c:pt>
                <c:pt idx="16043">
                  <c:v>56.049300000000002</c:v>
                </c:pt>
                <c:pt idx="16044">
                  <c:v>56.049300000000002</c:v>
                </c:pt>
                <c:pt idx="16045">
                  <c:v>56.049300000000002</c:v>
                </c:pt>
                <c:pt idx="16046">
                  <c:v>56.049300000000002</c:v>
                </c:pt>
                <c:pt idx="16047">
                  <c:v>56.049300000000002</c:v>
                </c:pt>
                <c:pt idx="16048">
                  <c:v>56.049300000000002</c:v>
                </c:pt>
                <c:pt idx="16049">
                  <c:v>56.049300000000002</c:v>
                </c:pt>
                <c:pt idx="16050">
                  <c:v>56.049300000000002</c:v>
                </c:pt>
                <c:pt idx="16051">
                  <c:v>56.049300000000002</c:v>
                </c:pt>
                <c:pt idx="16052">
                  <c:v>56.049300000000002</c:v>
                </c:pt>
                <c:pt idx="16053">
                  <c:v>56.049300000000002</c:v>
                </c:pt>
                <c:pt idx="16054">
                  <c:v>56.049300000000002</c:v>
                </c:pt>
                <c:pt idx="16055">
                  <c:v>56.049300000000002</c:v>
                </c:pt>
                <c:pt idx="16056">
                  <c:v>56.049300000000002</c:v>
                </c:pt>
                <c:pt idx="16057">
                  <c:v>56.049300000000002</c:v>
                </c:pt>
                <c:pt idx="16058">
                  <c:v>56.049300000000002</c:v>
                </c:pt>
                <c:pt idx="16059">
                  <c:v>56.049300000000002</c:v>
                </c:pt>
                <c:pt idx="16060">
                  <c:v>56.049300000000002</c:v>
                </c:pt>
                <c:pt idx="16061">
                  <c:v>56.049300000000002</c:v>
                </c:pt>
                <c:pt idx="16062">
                  <c:v>56.049300000000002</c:v>
                </c:pt>
                <c:pt idx="16063">
                  <c:v>56.049300000000002</c:v>
                </c:pt>
                <c:pt idx="16064">
                  <c:v>56.049300000000002</c:v>
                </c:pt>
                <c:pt idx="16065">
                  <c:v>56.049300000000002</c:v>
                </c:pt>
                <c:pt idx="16066">
                  <c:v>56.049300000000002</c:v>
                </c:pt>
                <c:pt idx="16067">
                  <c:v>56.049300000000002</c:v>
                </c:pt>
                <c:pt idx="16068">
                  <c:v>56.049300000000002</c:v>
                </c:pt>
                <c:pt idx="16069">
                  <c:v>56.049300000000002</c:v>
                </c:pt>
                <c:pt idx="16070">
                  <c:v>56.049300000000002</c:v>
                </c:pt>
                <c:pt idx="16071">
                  <c:v>56.049300000000002</c:v>
                </c:pt>
                <c:pt idx="16072">
                  <c:v>56.049300000000002</c:v>
                </c:pt>
                <c:pt idx="16073">
                  <c:v>56.049300000000002</c:v>
                </c:pt>
                <c:pt idx="16074">
                  <c:v>56.049300000000002</c:v>
                </c:pt>
                <c:pt idx="16075">
                  <c:v>56.049300000000002</c:v>
                </c:pt>
                <c:pt idx="16076">
                  <c:v>56.049300000000002</c:v>
                </c:pt>
                <c:pt idx="16077">
                  <c:v>56.049300000000002</c:v>
                </c:pt>
                <c:pt idx="16078">
                  <c:v>56.049300000000002</c:v>
                </c:pt>
                <c:pt idx="16079">
                  <c:v>56.049300000000002</c:v>
                </c:pt>
                <c:pt idx="16080">
                  <c:v>56.049300000000002</c:v>
                </c:pt>
                <c:pt idx="16081">
                  <c:v>56.049300000000002</c:v>
                </c:pt>
                <c:pt idx="16082">
                  <c:v>56.049300000000002</c:v>
                </c:pt>
                <c:pt idx="16083">
                  <c:v>56.049300000000002</c:v>
                </c:pt>
                <c:pt idx="16084">
                  <c:v>56.049300000000002</c:v>
                </c:pt>
                <c:pt idx="16085">
                  <c:v>56.049300000000002</c:v>
                </c:pt>
                <c:pt idx="16086">
                  <c:v>56.049300000000002</c:v>
                </c:pt>
                <c:pt idx="16087">
                  <c:v>56.049300000000002</c:v>
                </c:pt>
                <c:pt idx="16088">
                  <c:v>56.049300000000002</c:v>
                </c:pt>
                <c:pt idx="16089">
                  <c:v>56.049300000000002</c:v>
                </c:pt>
                <c:pt idx="16090">
                  <c:v>56.049300000000002</c:v>
                </c:pt>
                <c:pt idx="16091">
                  <c:v>56.049300000000002</c:v>
                </c:pt>
                <c:pt idx="16092">
                  <c:v>56.049300000000002</c:v>
                </c:pt>
                <c:pt idx="16093">
                  <c:v>56.049300000000002</c:v>
                </c:pt>
                <c:pt idx="16094">
                  <c:v>56.049300000000002</c:v>
                </c:pt>
                <c:pt idx="16095">
                  <c:v>56.216700000000003</c:v>
                </c:pt>
                <c:pt idx="16096">
                  <c:v>56.216700000000003</c:v>
                </c:pt>
                <c:pt idx="16097">
                  <c:v>56.216700000000003</c:v>
                </c:pt>
                <c:pt idx="16098">
                  <c:v>56.216700000000003</c:v>
                </c:pt>
                <c:pt idx="16099">
                  <c:v>56.216700000000003</c:v>
                </c:pt>
                <c:pt idx="16100">
                  <c:v>56.216700000000003</c:v>
                </c:pt>
                <c:pt idx="16101">
                  <c:v>56.216700000000003</c:v>
                </c:pt>
                <c:pt idx="16102">
                  <c:v>56.216700000000003</c:v>
                </c:pt>
                <c:pt idx="16103">
                  <c:v>56.216700000000003</c:v>
                </c:pt>
                <c:pt idx="16104">
                  <c:v>56.216700000000003</c:v>
                </c:pt>
                <c:pt idx="16105">
                  <c:v>56.216700000000003</c:v>
                </c:pt>
                <c:pt idx="16106">
                  <c:v>56.216700000000003</c:v>
                </c:pt>
                <c:pt idx="16107">
                  <c:v>56.216700000000003</c:v>
                </c:pt>
                <c:pt idx="16108">
                  <c:v>56.216700000000003</c:v>
                </c:pt>
                <c:pt idx="16109">
                  <c:v>56.216700000000003</c:v>
                </c:pt>
                <c:pt idx="16110">
                  <c:v>56.216700000000003</c:v>
                </c:pt>
                <c:pt idx="16111">
                  <c:v>56.216700000000003</c:v>
                </c:pt>
                <c:pt idx="16112">
                  <c:v>56.216700000000003</c:v>
                </c:pt>
                <c:pt idx="16113">
                  <c:v>56.216700000000003</c:v>
                </c:pt>
                <c:pt idx="16114">
                  <c:v>56.216700000000003</c:v>
                </c:pt>
                <c:pt idx="16115">
                  <c:v>56.216700000000003</c:v>
                </c:pt>
                <c:pt idx="16116">
                  <c:v>56.216700000000003</c:v>
                </c:pt>
                <c:pt idx="16117">
                  <c:v>56.216700000000003</c:v>
                </c:pt>
                <c:pt idx="16118">
                  <c:v>56.216700000000003</c:v>
                </c:pt>
                <c:pt idx="16119">
                  <c:v>56.216700000000003</c:v>
                </c:pt>
                <c:pt idx="16120">
                  <c:v>56.216700000000003</c:v>
                </c:pt>
                <c:pt idx="16121">
                  <c:v>56.216700000000003</c:v>
                </c:pt>
                <c:pt idx="16122">
                  <c:v>56.216700000000003</c:v>
                </c:pt>
                <c:pt idx="16123">
                  <c:v>56.216700000000003</c:v>
                </c:pt>
                <c:pt idx="16124">
                  <c:v>56.216700000000003</c:v>
                </c:pt>
                <c:pt idx="16125">
                  <c:v>56.216700000000003</c:v>
                </c:pt>
                <c:pt idx="16126">
                  <c:v>56.216700000000003</c:v>
                </c:pt>
                <c:pt idx="16127">
                  <c:v>56.216700000000003</c:v>
                </c:pt>
                <c:pt idx="16128">
                  <c:v>56.216700000000003</c:v>
                </c:pt>
                <c:pt idx="16129">
                  <c:v>56.216700000000003</c:v>
                </c:pt>
                <c:pt idx="16130">
                  <c:v>56.216700000000003</c:v>
                </c:pt>
                <c:pt idx="16131">
                  <c:v>56.216700000000003</c:v>
                </c:pt>
                <c:pt idx="16132">
                  <c:v>56.216700000000003</c:v>
                </c:pt>
                <c:pt idx="16133">
                  <c:v>56.216700000000003</c:v>
                </c:pt>
                <c:pt idx="16134">
                  <c:v>56.216700000000003</c:v>
                </c:pt>
                <c:pt idx="16135">
                  <c:v>56.216700000000003</c:v>
                </c:pt>
                <c:pt idx="16136">
                  <c:v>56.216700000000003</c:v>
                </c:pt>
                <c:pt idx="16137">
                  <c:v>56.216700000000003</c:v>
                </c:pt>
                <c:pt idx="16138">
                  <c:v>56.216700000000003</c:v>
                </c:pt>
                <c:pt idx="16139">
                  <c:v>56.216700000000003</c:v>
                </c:pt>
                <c:pt idx="16140">
                  <c:v>56.216700000000003</c:v>
                </c:pt>
                <c:pt idx="16141">
                  <c:v>56.216700000000003</c:v>
                </c:pt>
                <c:pt idx="16142">
                  <c:v>56.216700000000003</c:v>
                </c:pt>
                <c:pt idx="16143">
                  <c:v>56.216700000000003</c:v>
                </c:pt>
                <c:pt idx="16144">
                  <c:v>56.216700000000003</c:v>
                </c:pt>
                <c:pt idx="16145">
                  <c:v>56.216700000000003</c:v>
                </c:pt>
                <c:pt idx="16146">
                  <c:v>56.216700000000003</c:v>
                </c:pt>
                <c:pt idx="16147">
                  <c:v>56.216700000000003</c:v>
                </c:pt>
                <c:pt idx="16148">
                  <c:v>56.216700000000003</c:v>
                </c:pt>
                <c:pt idx="16149">
                  <c:v>56.216700000000003</c:v>
                </c:pt>
                <c:pt idx="16150">
                  <c:v>56.216700000000003</c:v>
                </c:pt>
                <c:pt idx="16151">
                  <c:v>56.216700000000003</c:v>
                </c:pt>
                <c:pt idx="16152">
                  <c:v>56.216700000000003</c:v>
                </c:pt>
                <c:pt idx="16153">
                  <c:v>56.216700000000003</c:v>
                </c:pt>
                <c:pt idx="16154">
                  <c:v>56.216700000000003</c:v>
                </c:pt>
                <c:pt idx="16155">
                  <c:v>56.216700000000003</c:v>
                </c:pt>
                <c:pt idx="16156">
                  <c:v>56.216700000000003</c:v>
                </c:pt>
                <c:pt idx="16157">
                  <c:v>56.216700000000003</c:v>
                </c:pt>
                <c:pt idx="16158">
                  <c:v>56.216700000000003</c:v>
                </c:pt>
                <c:pt idx="16159">
                  <c:v>56.216700000000003</c:v>
                </c:pt>
                <c:pt idx="16160">
                  <c:v>56.216700000000003</c:v>
                </c:pt>
                <c:pt idx="16161">
                  <c:v>56.216700000000003</c:v>
                </c:pt>
                <c:pt idx="16162">
                  <c:v>56.216700000000003</c:v>
                </c:pt>
                <c:pt idx="16163">
                  <c:v>56.216700000000003</c:v>
                </c:pt>
                <c:pt idx="16164">
                  <c:v>56.216700000000003</c:v>
                </c:pt>
                <c:pt idx="16165">
                  <c:v>56.216700000000003</c:v>
                </c:pt>
                <c:pt idx="16166">
                  <c:v>56.216700000000003</c:v>
                </c:pt>
                <c:pt idx="16167">
                  <c:v>56.216700000000003</c:v>
                </c:pt>
                <c:pt idx="16168">
                  <c:v>56.216700000000003</c:v>
                </c:pt>
                <c:pt idx="16169">
                  <c:v>56.216700000000003</c:v>
                </c:pt>
                <c:pt idx="16170">
                  <c:v>56.216700000000003</c:v>
                </c:pt>
                <c:pt idx="16171">
                  <c:v>56.216700000000003</c:v>
                </c:pt>
                <c:pt idx="16172">
                  <c:v>56.216700000000003</c:v>
                </c:pt>
                <c:pt idx="16173">
                  <c:v>56.216700000000003</c:v>
                </c:pt>
                <c:pt idx="16174">
                  <c:v>56.216700000000003</c:v>
                </c:pt>
                <c:pt idx="16175">
                  <c:v>56.216700000000003</c:v>
                </c:pt>
                <c:pt idx="16176">
                  <c:v>56.216700000000003</c:v>
                </c:pt>
                <c:pt idx="16177">
                  <c:v>56.216700000000003</c:v>
                </c:pt>
                <c:pt idx="16178">
                  <c:v>56.216700000000003</c:v>
                </c:pt>
                <c:pt idx="16179">
                  <c:v>56.216700000000003</c:v>
                </c:pt>
                <c:pt idx="16180">
                  <c:v>56.216700000000003</c:v>
                </c:pt>
                <c:pt idx="16181">
                  <c:v>56.216700000000003</c:v>
                </c:pt>
                <c:pt idx="16182">
                  <c:v>56.216700000000003</c:v>
                </c:pt>
                <c:pt idx="16183">
                  <c:v>56.216700000000003</c:v>
                </c:pt>
                <c:pt idx="16184">
                  <c:v>56.216700000000003</c:v>
                </c:pt>
                <c:pt idx="16185">
                  <c:v>56.216700000000003</c:v>
                </c:pt>
                <c:pt idx="16186">
                  <c:v>56.216700000000003</c:v>
                </c:pt>
                <c:pt idx="16187">
                  <c:v>56.216700000000003</c:v>
                </c:pt>
                <c:pt idx="16188">
                  <c:v>56.216700000000003</c:v>
                </c:pt>
                <c:pt idx="16189">
                  <c:v>56.216700000000003</c:v>
                </c:pt>
                <c:pt idx="16190">
                  <c:v>56.216700000000003</c:v>
                </c:pt>
                <c:pt idx="16191">
                  <c:v>56.216700000000003</c:v>
                </c:pt>
                <c:pt idx="16192">
                  <c:v>56.216700000000003</c:v>
                </c:pt>
                <c:pt idx="16193">
                  <c:v>56.216700000000003</c:v>
                </c:pt>
                <c:pt idx="16194">
                  <c:v>56.216700000000003</c:v>
                </c:pt>
                <c:pt idx="16195">
                  <c:v>56.216700000000003</c:v>
                </c:pt>
                <c:pt idx="16196">
                  <c:v>56.216700000000003</c:v>
                </c:pt>
                <c:pt idx="16197">
                  <c:v>56.216700000000003</c:v>
                </c:pt>
                <c:pt idx="16198">
                  <c:v>56.216700000000003</c:v>
                </c:pt>
                <c:pt idx="16199">
                  <c:v>56.216700000000003</c:v>
                </c:pt>
                <c:pt idx="16200">
                  <c:v>56.216700000000003</c:v>
                </c:pt>
                <c:pt idx="16201">
                  <c:v>56.216700000000003</c:v>
                </c:pt>
                <c:pt idx="16202">
                  <c:v>56.216700000000003</c:v>
                </c:pt>
                <c:pt idx="16203">
                  <c:v>56.216700000000003</c:v>
                </c:pt>
                <c:pt idx="16204">
                  <c:v>56.216700000000003</c:v>
                </c:pt>
                <c:pt idx="16205">
                  <c:v>56.216700000000003</c:v>
                </c:pt>
                <c:pt idx="16206">
                  <c:v>56.216700000000003</c:v>
                </c:pt>
                <c:pt idx="16207">
                  <c:v>56.216700000000003</c:v>
                </c:pt>
                <c:pt idx="16208">
                  <c:v>56.216700000000003</c:v>
                </c:pt>
                <c:pt idx="16209">
                  <c:v>56.216700000000003</c:v>
                </c:pt>
                <c:pt idx="16210">
                  <c:v>56.216700000000003</c:v>
                </c:pt>
                <c:pt idx="16211">
                  <c:v>56.216700000000003</c:v>
                </c:pt>
                <c:pt idx="16212">
                  <c:v>56.216700000000003</c:v>
                </c:pt>
                <c:pt idx="16213">
                  <c:v>56.216700000000003</c:v>
                </c:pt>
                <c:pt idx="16214">
                  <c:v>56.216700000000003</c:v>
                </c:pt>
                <c:pt idx="16215">
                  <c:v>56.216700000000003</c:v>
                </c:pt>
                <c:pt idx="16216">
                  <c:v>56.216700000000003</c:v>
                </c:pt>
                <c:pt idx="16217">
                  <c:v>56.216700000000003</c:v>
                </c:pt>
                <c:pt idx="16218">
                  <c:v>56.216700000000003</c:v>
                </c:pt>
                <c:pt idx="16219">
                  <c:v>56.216700000000003</c:v>
                </c:pt>
                <c:pt idx="16220">
                  <c:v>56.216700000000003</c:v>
                </c:pt>
                <c:pt idx="16221">
                  <c:v>56.216700000000003</c:v>
                </c:pt>
                <c:pt idx="16222">
                  <c:v>56.216700000000003</c:v>
                </c:pt>
                <c:pt idx="16223">
                  <c:v>56.216700000000003</c:v>
                </c:pt>
                <c:pt idx="16224">
                  <c:v>56.216700000000003</c:v>
                </c:pt>
                <c:pt idx="16225">
                  <c:v>56.216700000000003</c:v>
                </c:pt>
                <c:pt idx="16226">
                  <c:v>56.216700000000003</c:v>
                </c:pt>
                <c:pt idx="16227">
                  <c:v>56.216700000000003</c:v>
                </c:pt>
                <c:pt idx="16228">
                  <c:v>56.216700000000003</c:v>
                </c:pt>
                <c:pt idx="16229">
                  <c:v>56.216700000000003</c:v>
                </c:pt>
                <c:pt idx="16230">
                  <c:v>56.216700000000003</c:v>
                </c:pt>
                <c:pt idx="16231">
                  <c:v>56.216700000000003</c:v>
                </c:pt>
                <c:pt idx="16232">
                  <c:v>56.216700000000003</c:v>
                </c:pt>
                <c:pt idx="16233">
                  <c:v>56.216700000000003</c:v>
                </c:pt>
                <c:pt idx="16234">
                  <c:v>56.216700000000003</c:v>
                </c:pt>
                <c:pt idx="16235">
                  <c:v>56.216700000000003</c:v>
                </c:pt>
                <c:pt idx="16236">
                  <c:v>56.216700000000003</c:v>
                </c:pt>
                <c:pt idx="16237">
                  <c:v>56.216700000000003</c:v>
                </c:pt>
                <c:pt idx="16238">
                  <c:v>56.216700000000003</c:v>
                </c:pt>
                <c:pt idx="16239">
                  <c:v>56.216700000000003</c:v>
                </c:pt>
                <c:pt idx="16240">
                  <c:v>56.216700000000003</c:v>
                </c:pt>
                <c:pt idx="16241">
                  <c:v>56.216700000000003</c:v>
                </c:pt>
                <c:pt idx="16242">
                  <c:v>56.216700000000003</c:v>
                </c:pt>
                <c:pt idx="16243">
                  <c:v>56.216700000000003</c:v>
                </c:pt>
                <c:pt idx="16244">
                  <c:v>56.216700000000003</c:v>
                </c:pt>
                <c:pt idx="16245">
                  <c:v>56.216700000000003</c:v>
                </c:pt>
                <c:pt idx="16246">
                  <c:v>56.216700000000003</c:v>
                </c:pt>
                <c:pt idx="16247">
                  <c:v>56.216700000000003</c:v>
                </c:pt>
                <c:pt idx="16248">
                  <c:v>56.216700000000003</c:v>
                </c:pt>
                <c:pt idx="16249">
                  <c:v>56.216700000000003</c:v>
                </c:pt>
                <c:pt idx="16250">
                  <c:v>56.216700000000003</c:v>
                </c:pt>
                <c:pt idx="16251">
                  <c:v>56.216700000000003</c:v>
                </c:pt>
                <c:pt idx="16252">
                  <c:v>56.216700000000003</c:v>
                </c:pt>
                <c:pt idx="16253">
                  <c:v>56.216700000000003</c:v>
                </c:pt>
                <c:pt idx="16254">
                  <c:v>56.216700000000003</c:v>
                </c:pt>
                <c:pt idx="16255">
                  <c:v>56.216700000000003</c:v>
                </c:pt>
                <c:pt idx="16256">
                  <c:v>56.216700000000003</c:v>
                </c:pt>
                <c:pt idx="16257">
                  <c:v>56.216700000000003</c:v>
                </c:pt>
                <c:pt idx="16258">
                  <c:v>56.216700000000003</c:v>
                </c:pt>
                <c:pt idx="16259">
                  <c:v>56.216700000000003</c:v>
                </c:pt>
                <c:pt idx="16260">
                  <c:v>56.216700000000003</c:v>
                </c:pt>
                <c:pt idx="16261">
                  <c:v>56.216700000000003</c:v>
                </c:pt>
                <c:pt idx="16262">
                  <c:v>56.216700000000003</c:v>
                </c:pt>
                <c:pt idx="16263">
                  <c:v>56.216700000000003</c:v>
                </c:pt>
                <c:pt idx="16264">
                  <c:v>56.216700000000003</c:v>
                </c:pt>
                <c:pt idx="16265">
                  <c:v>56.216700000000003</c:v>
                </c:pt>
                <c:pt idx="16266">
                  <c:v>56.216700000000003</c:v>
                </c:pt>
                <c:pt idx="16267">
                  <c:v>56.216700000000003</c:v>
                </c:pt>
                <c:pt idx="16268">
                  <c:v>56.216700000000003</c:v>
                </c:pt>
                <c:pt idx="16269">
                  <c:v>56.216700000000003</c:v>
                </c:pt>
                <c:pt idx="16270">
                  <c:v>56.216700000000003</c:v>
                </c:pt>
                <c:pt idx="16271">
                  <c:v>56.216700000000003</c:v>
                </c:pt>
                <c:pt idx="16272">
                  <c:v>56.216700000000003</c:v>
                </c:pt>
                <c:pt idx="16273">
                  <c:v>56.216700000000003</c:v>
                </c:pt>
                <c:pt idx="16274">
                  <c:v>56.216700000000003</c:v>
                </c:pt>
                <c:pt idx="16275">
                  <c:v>56.216700000000003</c:v>
                </c:pt>
                <c:pt idx="16276">
                  <c:v>56.216700000000003</c:v>
                </c:pt>
                <c:pt idx="16277">
                  <c:v>56.216700000000003</c:v>
                </c:pt>
                <c:pt idx="16278">
                  <c:v>56.216700000000003</c:v>
                </c:pt>
                <c:pt idx="16279">
                  <c:v>56.216700000000003</c:v>
                </c:pt>
                <c:pt idx="16280">
                  <c:v>56.216700000000003</c:v>
                </c:pt>
                <c:pt idx="16281">
                  <c:v>56.216700000000003</c:v>
                </c:pt>
                <c:pt idx="16282">
                  <c:v>56.216700000000003</c:v>
                </c:pt>
                <c:pt idx="16283">
                  <c:v>56.216700000000003</c:v>
                </c:pt>
                <c:pt idx="16284">
                  <c:v>56.216700000000003</c:v>
                </c:pt>
                <c:pt idx="16285">
                  <c:v>56.216700000000003</c:v>
                </c:pt>
                <c:pt idx="16286">
                  <c:v>56.216700000000003</c:v>
                </c:pt>
                <c:pt idx="16287">
                  <c:v>56.216700000000003</c:v>
                </c:pt>
                <c:pt idx="16288">
                  <c:v>56.216700000000003</c:v>
                </c:pt>
                <c:pt idx="16289">
                  <c:v>56.216700000000003</c:v>
                </c:pt>
                <c:pt idx="16290">
                  <c:v>56.216700000000003</c:v>
                </c:pt>
                <c:pt idx="16291">
                  <c:v>56.216700000000003</c:v>
                </c:pt>
                <c:pt idx="16292">
                  <c:v>56.216700000000003</c:v>
                </c:pt>
                <c:pt idx="16293">
                  <c:v>56.216700000000003</c:v>
                </c:pt>
                <c:pt idx="16294">
                  <c:v>56.216700000000003</c:v>
                </c:pt>
                <c:pt idx="16295">
                  <c:v>56.216700000000003</c:v>
                </c:pt>
                <c:pt idx="16296">
                  <c:v>56.216700000000003</c:v>
                </c:pt>
                <c:pt idx="16297">
                  <c:v>56.216700000000003</c:v>
                </c:pt>
                <c:pt idx="16298">
                  <c:v>56.216700000000003</c:v>
                </c:pt>
                <c:pt idx="16299">
                  <c:v>56.216700000000003</c:v>
                </c:pt>
                <c:pt idx="16300">
                  <c:v>56.216700000000003</c:v>
                </c:pt>
                <c:pt idx="16301">
                  <c:v>56.216700000000003</c:v>
                </c:pt>
                <c:pt idx="16302">
                  <c:v>56.216700000000003</c:v>
                </c:pt>
                <c:pt idx="16303">
                  <c:v>56.216700000000003</c:v>
                </c:pt>
                <c:pt idx="16304">
                  <c:v>56.216700000000003</c:v>
                </c:pt>
                <c:pt idx="16305">
                  <c:v>56.216700000000003</c:v>
                </c:pt>
                <c:pt idx="16306">
                  <c:v>56.216700000000003</c:v>
                </c:pt>
                <c:pt idx="16307">
                  <c:v>56.216700000000003</c:v>
                </c:pt>
                <c:pt idx="16308">
                  <c:v>56.216700000000003</c:v>
                </c:pt>
                <c:pt idx="16309">
                  <c:v>56.216700000000003</c:v>
                </c:pt>
                <c:pt idx="16310">
                  <c:v>56.216700000000003</c:v>
                </c:pt>
                <c:pt idx="16311">
                  <c:v>56.216700000000003</c:v>
                </c:pt>
                <c:pt idx="16312">
                  <c:v>56.216700000000003</c:v>
                </c:pt>
                <c:pt idx="16313">
                  <c:v>56.216700000000003</c:v>
                </c:pt>
                <c:pt idx="16314">
                  <c:v>56.216700000000003</c:v>
                </c:pt>
                <c:pt idx="16315">
                  <c:v>56.216700000000003</c:v>
                </c:pt>
                <c:pt idx="16316">
                  <c:v>56.216700000000003</c:v>
                </c:pt>
                <c:pt idx="16317">
                  <c:v>56.216700000000003</c:v>
                </c:pt>
                <c:pt idx="16318">
                  <c:v>56.216700000000003</c:v>
                </c:pt>
                <c:pt idx="16319">
                  <c:v>56.216700000000003</c:v>
                </c:pt>
                <c:pt idx="16320">
                  <c:v>56.216700000000003</c:v>
                </c:pt>
                <c:pt idx="16321">
                  <c:v>56.216700000000003</c:v>
                </c:pt>
                <c:pt idx="16322">
                  <c:v>56.216700000000003</c:v>
                </c:pt>
                <c:pt idx="16323">
                  <c:v>56.216700000000003</c:v>
                </c:pt>
                <c:pt idx="16324">
                  <c:v>56.216700000000003</c:v>
                </c:pt>
                <c:pt idx="16325">
                  <c:v>56.216700000000003</c:v>
                </c:pt>
                <c:pt idx="16326">
                  <c:v>56.216700000000003</c:v>
                </c:pt>
                <c:pt idx="16327">
                  <c:v>56.216700000000003</c:v>
                </c:pt>
                <c:pt idx="16328">
                  <c:v>56.216700000000003</c:v>
                </c:pt>
                <c:pt idx="16329">
                  <c:v>56.216700000000003</c:v>
                </c:pt>
                <c:pt idx="16330">
                  <c:v>56.216700000000003</c:v>
                </c:pt>
                <c:pt idx="16331">
                  <c:v>56.216700000000003</c:v>
                </c:pt>
                <c:pt idx="16332">
                  <c:v>56.216700000000003</c:v>
                </c:pt>
                <c:pt idx="16333">
                  <c:v>56.216700000000003</c:v>
                </c:pt>
                <c:pt idx="16334">
                  <c:v>56.216700000000003</c:v>
                </c:pt>
                <c:pt idx="16335">
                  <c:v>56.216700000000003</c:v>
                </c:pt>
                <c:pt idx="16336">
                  <c:v>56.216700000000003</c:v>
                </c:pt>
                <c:pt idx="16337">
                  <c:v>56.216700000000003</c:v>
                </c:pt>
                <c:pt idx="16338">
                  <c:v>56.216700000000003</c:v>
                </c:pt>
                <c:pt idx="16339">
                  <c:v>56.216700000000003</c:v>
                </c:pt>
                <c:pt idx="16340">
                  <c:v>56.216700000000003</c:v>
                </c:pt>
                <c:pt idx="16341">
                  <c:v>56.216700000000003</c:v>
                </c:pt>
                <c:pt idx="16342">
                  <c:v>56.216700000000003</c:v>
                </c:pt>
                <c:pt idx="16343">
                  <c:v>56.216700000000003</c:v>
                </c:pt>
                <c:pt idx="16344">
                  <c:v>56.216700000000003</c:v>
                </c:pt>
                <c:pt idx="16345">
                  <c:v>56.216700000000003</c:v>
                </c:pt>
                <c:pt idx="16346">
                  <c:v>56.216700000000003</c:v>
                </c:pt>
                <c:pt idx="16347">
                  <c:v>56.216700000000003</c:v>
                </c:pt>
                <c:pt idx="16348">
                  <c:v>56.216700000000003</c:v>
                </c:pt>
                <c:pt idx="16349">
                  <c:v>56.216700000000003</c:v>
                </c:pt>
                <c:pt idx="16350">
                  <c:v>56.216700000000003</c:v>
                </c:pt>
                <c:pt idx="16351">
                  <c:v>56.216700000000003</c:v>
                </c:pt>
                <c:pt idx="16352">
                  <c:v>56.216700000000003</c:v>
                </c:pt>
                <c:pt idx="16353">
                  <c:v>56.216700000000003</c:v>
                </c:pt>
                <c:pt idx="16354">
                  <c:v>56.216700000000003</c:v>
                </c:pt>
                <c:pt idx="16355">
                  <c:v>56.216700000000003</c:v>
                </c:pt>
                <c:pt idx="16356">
                  <c:v>56.216700000000003</c:v>
                </c:pt>
                <c:pt idx="16357">
                  <c:v>56.216700000000003</c:v>
                </c:pt>
                <c:pt idx="16358">
                  <c:v>56.216700000000003</c:v>
                </c:pt>
                <c:pt idx="16359">
                  <c:v>56.216700000000003</c:v>
                </c:pt>
                <c:pt idx="16360">
                  <c:v>56.216700000000003</c:v>
                </c:pt>
                <c:pt idx="16361">
                  <c:v>56.216700000000003</c:v>
                </c:pt>
                <c:pt idx="16362">
                  <c:v>56.216700000000003</c:v>
                </c:pt>
                <c:pt idx="16363">
                  <c:v>56.216700000000003</c:v>
                </c:pt>
                <c:pt idx="16364">
                  <c:v>56.216700000000003</c:v>
                </c:pt>
                <c:pt idx="16365">
                  <c:v>56.216700000000003</c:v>
                </c:pt>
                <c:pt idx="16366">
                  <c:v>56.216700000000003</c:v>
                </c:pt>
                <c:pt idx="16367">
                  <c:v>56.216700000000003</c:v>
                </c:pt>
                <c:pt idx="16368">
                  <c:v>56.216700000000003</c:v>
                </c:pt>
                <c:pt idx="16369">
                  <c:v>56.216700000000003</c:v>
                </c:pt>
                <c:pt idx="16370">
                  <c:v>56.216700000000003</c:v>
                </c:pt>
                <c:pt idx="16371">
                  <c:v>56.216700000000003</c:v>
                </c:pt>
                <c:pt idx="16372">
                  <c:v>56.216700000000003</c:v>
                </c:pt>
                <c:pt idx="16373">
                  <c:v>56.216700000000003</c:v>
                </c:pt>
                <c:pt idx="16374">
                  <c:v>56.216700000000003</c:v>
                </c:pt>
                <c:pt idx="16375">
                  <c:v>56.216700000000003</c:v>
                </c:pt>
                <c:pt idx="16376">
                  <c:v>56.216700000000003</c:v>
                </c:pt>
                <c:pt idx="16377">
                  <c:v>56.216700000000003</c:v>
                </c:pt>
                <c:pt idx="16378">
                  <c:v>56.216700000000003</c:v>
                </c:pt>
                <c:pt idx="16379">
                  <c:v>56.216700000000003</c:v>
                </c:pt>
                <c:pt idx="16380">
                  <c:v>56.216700000000003</c:v>
                </c:pt>
                <c:pt idx="16381">
                  <c:v>56.216700000000003</c:v>
                </c:pt>
                <c:pt idx="16382">
                  <c:v>56.216700000000003</c:v>
                </c:pt>
                <c:pt idx="16383">
                  <c:v>56.216700000000003</c:v>
                </c:pt>
                <c:pt idx="16384">
                  <c:v>56.216700000000003</c:v>
                </c:pt>
                <c:pt idx="16385">
                  <c:v>56.216700000000003</c:v>
                </c:pt>
                <c:pt idx="16386">
                  <c:v>56.216700000000003</c:v>
                </c:pt>
                <c:pt idx="16387">
                  <c:v>56.216700000000003</c:v>
                </c:pt>
                <c:pt idx="16388">
                  <c:v>56.216700000000003</c:v>
                </c:pt>
                <c:pt idx="16389">
                  <c:v>56.216700000000003</c:v>
                </c:pt>
                <c:pt idx="16390">
                  <c:v>56.216700000000003</c:v>
                </c:pt>
                <c:pt idx="16391">
                  <c:v>56.216700000000003</c:v>
                </c:pt>
                <c:pt idx="16392">
                  <c:v>56.216700000000003</c:v>
                </c:pt>
                <c:pt idx="16393">
                  <c:v>56.216700000000003</c:v>
                </c:pt>
                <c:pt idx="16394">
                  <c:v>56.216700000000003</c:v>
                </c:pt>
                <c:pt idx="16395">
                  <c:v>56.216700000000003</c:v>
                </c:pt>
                <c:pt idx="16396">
                  <c:v>56.216700000000003</c:v>
                </c:pt>
                <c:pt idx="16397">
                  <c:v>56.216700000000003</c:v>
                </c:pt>
                <c:pt idx="16398">
                  <c:v>56.216700000000003</c:v>
                </c:pt>
                <c:pt idx="16399">
                  <c:v>56.216700000000003</c:v>
                </c:pt>
                <c:pt idx="16400">
                  <c:v>56.234999999999999</c:v>
                </c:pt>
                <c:pt idx="16401">
                  <c:v>56.234999999999999</c:v>
                </c:pt>
                <c:pt idx="16402">
                  <c:v>56.234999999999999</c:v>
                </c:pt>
                <c:pt idx="16403">
                  <c:v>56.234999999999999</c:v>
                </c:pt>
                <c:pt idx="16404">
                  <c:v>56.234999999999999</c:v>
                </c:pt>
                <c:pt idx="16405">
                  <c:v>56.234999999999999</c:v>
                </c:pt>
                <c:pt idx="16406">
                  <c:v>56.234999999999999</c:v>
                </c:pt>
                <c:pt idx="16407">
                  <c:v>56.234999999999999</c:v>
                </c:pt>
                <c:pt idx="16408">
                  <c:v>56.234999999999999</c:v>
                </c:pt>
                <c:pt idx="16409">
                  <c:v>56.234999999999999</c:v>
                </c:pt>
                <c:pt idx="16410">
                  <c:v>56.234999999999999</c:v>
                </c:pt>
                <c:pt idx="16411">
                  <c:v>56.234999999999999</c:v>
                </c:pt>
                <c:pt idx="16412">
                  <c:v>56.234999999999999</c:v>
                </c:pt>
                <c:pt idx="16413">
                  <c:v>56.234999999999999</c:v>
                </c:pt>
                <c:pt idx="16414">
                  <c:v>56.234999999999999</c:v>
                </c:pt>
                <c:pt idx="16415">
                  <c:v>56.234999999999999</c:v>
                </c:pt>
                <c:pt idx="16416">
                  <c:v>56.234999999999999</c:v>
                </c:pt>
                <c:pt idx="16417">
                  <c:v>56.234999999999999</c:v>
                </c:pt>
                <c:pt idx="16418">
                  <c:v>56.234999999999999</c:v>
                </c:pt>
                <c:pt idx="16419">
                  <c:v>56.234999999999999</c:v>
                </c:pt>
                <c:pt idx="16420">
                  <c:v>56.234999999999999</c:v>
                </c:pt>
                <c:pt idx="16421">
                  <c:v>56.234999999999999</c:v>
                </c:pt>
                <c:pt idx="16422">
                  <c:v>56.234999999999999</c:v>
                </c:pt>
                <c:pt idx="16423">
                  <c:v>56.234999999999999</c:v>
                </c:pt>
                <c:pt idx="16424">
                  <c:v>56.234999999999999</c:v>
                </c:pt>
                <c:pt idx="16425">
                  <c:v>56.234999999999999</c:v>
                </c:pt>
                <c:pt idx="16426">
                  <c:v>56.234999999999999</c:v>
                </c:pt>
                <c:pt idx="16427">
                  <c:v>56.234999999999999</c:v>
                </c:pt>
                <c:pt idx="16428">
                  <c:v>56.234999999999999</c:v>
                </c:pt>
                <c:pt idx="16429">
                  <c:v>56.234999999999999</c:v>
                </c:pt>
                <c:pt idx="16430">
                  <c:v>56.234999999999999</c:v>
                </c:pt>
                <c:pt idx="16431">
                  <c:v>56.234999999999999</c:v>
                </c:pt>
                <c:pt idx="16432">
                  <c:v>56.234999999999999</c:v>
                </c:pt>
                <c:pt idx="16433">
                  <c:v>56.234999999999999</c:v>
                </c:pt>
                <c:pt idx="16434">
                  <c:v>56.234999999999999</c:v>
                </c:pt>
                <c:pt idx="16435">
                  <c:v>56.234999999999999</c:v>
                </c:pt>
                <c:pt idx="16436">
                  <c:v>56.234999999999999</c:v>
                </c:pt>
                <c:pt idx="16437">
                  <c:v>56.234999999999999</c:v>
                </c:pt>
                <c:pt idx="16438">
                  <c:v>56.234999999999999</c:v>
                </c:pt>
                <c:pt idx="16439">
                  <c:v>56.234999999999999</c:v>
                </c:pt>
                <c:pt idx="16440">
                  <c:v>56.234999999999999</c:v>
                </c:pt>
                <c:pt idx="16441">
                  <c:v>56.234999999999999</c:v>
                </c:pt>
                <c:pt idx="16442">
                  <c:v>56.234999999999999</c:v>
                </c:pt>
                <c:pt idx="16443">
                  <c:v>56.234999999999999</c:v>
                </c:pt>
                <c:pt idx="16444">
                  <c:v>56.234999999999999</c:v>
                </c:pt>
                <c:pt idx="16445">
                  <c:v>56.234999999999999</c:v>
                </c:pt>
                <c:pt idx="16446">
                  <c:v>56.234999999999999</c:v>
                </c:pt>
                <c:pt idx="16447">
                  <c:v>56.234999999999999</c:v>
                </c:pt>
                <c:pt idx="16448">
                  <c:v>56.234999999999999</c:v>
                </c:pt>
                <c:pt idx="16449">
                  <c:v>56.234999999999999</c:v>
                </c:pt>
                <c:pt idx="16450">
                  <c:v>56.234999999999999</c:v>
                </c:pt>
                <c:pt idx="16451">
                  <c:v>56.234999999999999</c:v>
                </c:pt>
                <c:pt idx="16452">
                  <c:v>56.234999999999999</c:v>
                </c:pt>
                <c:pt idx="16453">
                  <c:v>56.234999999999999</c:v>
                </c:pt>
                <c:pt idx="16454">
                  <c:v>56.234999999999999</c:v>
                </c:pt>
                <c:pt idx="16455">
                  <c:v>56.234999999999999</c:v>
                </c:pt>
                <c:pt idx="16456">
                  <c:v>56.709899999999998</c:v>
                </c:pt>
                <c:pt idx="16457">
                  <c:v>56.709899999999998</c:v>
                </c:pt>
                <c:pt idx="16458">
                  <c:v>56.709899999999998</c:v>
                </c:pt>
                <c:pt idx="16459">
                  <c:v>56.709899999999998</c:v>
                </c:pt>
                <c:pt idx="16460">
                  <c:v>56.709899999999998</c:v>
                </c:pt>
                <c:pt idx="16461">
                  <c:v>56.709899999999998</c:v>
                </c:pt>
                <c:pt idx="16462">
                  <c:v>56.709899999999998</c:v>
                </c:pt>
                <c:pt idx="16463">
                  <c:v>56.709899999999998</c:v>
                </c:pt>
                <c:pt idx="16464">
                  <c:v>56.709899999999998</c:v>
                </c:pt>
                <c:pt idx="16465">
                  <c:v>56.709899999999998</c:v>
                </c:pt>
                <c:pt idx="16466">
                  <c:v>56.709899999999998</c:v>
                </c:pt>
                <c:pt idx="16467">
                  <c:v>56.709899999999998</c:v>
                </c:pt>
                <c:pt idx="16468">
                  <c:v>56.709899999999998</c:v>
                </c:pt>
                <c:pt idx="16469">
                  <c:v>56.709899999999998</c:v>
                </c:pt>
                <c:pt idx="16470">
                  <c:v>56.709899999999998</c:v>
                </c:pt>
                <c:pt idx="16471">
                  <c:v>56.709899999999998</c:v>
                </c:pt>
                <c:pt idx="16472">
                  <c:v>56.709899999999998</c:v>
                </c:pt>
                <c:pt idx="16473">
                  <c:v>56.709899999999998</c:v>
                </c:pt>
                <c:pt idx="16474">
                  <c:v>56.709899999999998</c:v>
                </c:pt>
                <c:pt idx="16475">
                  <c:v>56.709899999999998</c:v>
                </c:pt>
                <c:pt idx="16476">
                  <c:v>56.856700000000004</c:v>
                </c:pt>
                <c:pt idx="16477">
                  <c:v>56.856700000000004</c:v>
                </c:pt>
                <c:pt idx="16478">
                  <c:v>56.856700000000004</c:v>
                </c:pt>
                <c:pt idx="16479">
                  <c:v>56.856700000000004</c:v>
                </c:pt>
                <c:pt idx="16480">
                  <c:v>56.856700000000004</c:v>
                </c:pt>
                <c:pt idx="16481">
                  <c:v>56.856700000000004</c:v>
                </c:pt>
                <c:pt idx="16482">
                  <c:v>56.856700000000004</c:v>
                </c:pt>
                <c:pt idx="16483">
                  <c:v>56.856700000000004</c:v>
                </c:pt>
                <c:pt idx="16484">
                  <c:v>56.856700000000004</c:v>
                </c:pt>
                <c:pt idx="16485">
                  <c:v>56.856700000000004</c:v>
                </c:pt>
                <c:pt idx="16486">
                  <c:v>56.856700000000004</c:v>
                </c:pt>
                <c:pt idx="16487">
                  <c:v>56.856700000000004</c:v>
                </c:pt>
                <c:pt idx="16488">
                  <c:v>56.856700000000004</c:v>
                </c:pt>
                <c:pt idx="16489">
                  <c:v>56.856700000000004</c:v>
                </c:pt>
                <c:pt idx="16490">
                  <c:v>56.856700000000004</c:v>
                </c:pt>
                <c:pt idx="16491">
                  <c:v>56.856700000000004</c:v>
                </c:pt>
                <c:pt idx="16492">
                  <c:v>56.856700000000004</c:v>
                </c:pt>
                <c:pt idx="16493">
                  <c:v>56.856700000000004</c:v>
                </c:pt>
                <c:pt idx="16494">
                  <c:v>56.856700000000004</c:v>
                </c:pt>
                <c:pt idx="16495">
                  <c:v>56.856700000000004</c:v>
                </c:pt>
                <c:pt idx="16496">
                  <c:v>56.856700000000004</c:v>
                </c:pt>
                <c:pt idx="16497">
                  <c:v>56.856700000000004</c:v>
                </c:pt>
                <c:pt idx="16498">
                  <c:v>56.856700000000004</c:v>
                </c:pt>
                <c:pt idx="16499">
                  <c:v>56.856700000000004</c:v>
                </c:pt>
                <c:pt idx="16500">
                  <c:v>56.856700000000004</c:v>
                </c:pt>
                <c:pt idx="16501">
                  <c:v>56.856700000000004</c:v>
                </c:pt>
                <c:pt idx="16502">
                  <c:v>56.856700000000004</c:v>
                </c:pt>
                <c:pt idx="16503">
                  <c:v>56.856700000000004</c:v>
                </c:pt>
                <c:pt idx="16504">
                  <c:v>56.856700000000004</c:v>
                </c:pt>
                <c:pt idx="16505">
                  <c:v>56.856700000000004</c:v>
                </c:pt>
                <c:pt idx="16506">
                  <c:v>56.856700000000004</c:v>
                </c:pt>
                <c:pt idx="16507">
                  <c:v>56.856700000000004</c:v>
                </c:pt>
                <c:pt idx="16508">
                  <c:v>56.856700000000004</c:v>
                </c:pt>
                <c:pt idx="16509">
                  <c:v>56.856700000000004</c:v>
                </c:pt>
                <c:pt idx="16510">
                  <c:v>56.856700000000004</c:v>
                </c:pt>
                <c:pt idx="16511">
                  <c:v>56.856700000000004</c:v>
                </c:pt>
                <c:pt idx="16512">
                  <c:v>56.856700000000004</c:v>
                </c:pt>
                <c:pt idx="16513">
                  <c:v>56.856700000000004</c:v>
                </c:pt>
                <c:pt idx="16514">
                  <c:v>56.856700000000004</c:v>
                </c:pt>
                <c:pt idx="16515">
                  <c:v>56.856700000000004</c:v>
                </c:pt>
                <c:pt idx="16516">
                  <c:v>56.856700000000004</c:v>
                </c:pt>
                <c:pt idx="16517">
                  <c:v>56.856700000000004</c:v>
                </c:pt>
                <c:pt idx="16518">
                  <c:v>56.856700000000004</c:v>
                </c:pt>
                <c:pt idx="16519">
                  <c:v>56.856700000000004</c:v>
                </c:pt>
                <c:pt idx="16520">
                  <c:v>56.856700000000004</c:v>
                </c:pt>
                <c:pt idx="16521">
                  <c:v>56.856700000000004</c:v>
                </c:pt>
                <c:pt idx="16522">
                  <c:v>56.856700000000004</c:v>
                </c:pt>
                <c:pt idx="16523">
                  <c:v>56.856700000000004</c:v>
                </c:pt>
                <c:pt idx="16524">
                  <c:v>56.856700000000004</c:v>
                </c:pt>
                <c:pt idx="16525">
                  <c:v>56.856700000000004</c:v>
                </c:pt>
                <c:pt idx="16526">
                  <c:v>56.856700000000004</c:v>
                </c:pt>
                <c:pt idx="16527">
                  <c:v>56.856700000000004</c:v>
                </c:pt>
                <c:pt idx="16528">
                  <c:v>56.856700000000004</c:v>
                </c:pt>
                <c:pt idx="16529">
                  <c:v>56.856700000000004</c:v>
                </c:pt>
                <c:pt idx="16530">
                  <c:v>56.856700000000004</c:v>
                </c:pt>
                <c:pt idx="16531">
                  <c:v>56.856700000000004</c:v>
                </c:pt>
                <c:pt idx="16532">
                  <c:v>56.856700000000004</c:v>
                </c:pt>
                <c:pt idx="16533">
                  <c:v>56.856700000000004</c:v>
                </c:pt>
                <c:pt idx="16534">
                  <c:v>56.856700000000004</c:v>
                </c:pt>
                <c:pt idx="16535">
                  <c:v>56.856700000000004</c:v>
                </c:pt>
                <c:pt idx="16536">
                  <c:v>56.856700000000004</c:v>
                </c:pt>
                <c:pt idx="16537">
                  <c:v>56.856700000000004</c:v>
                </c:pt>
                <c:pt idx="16538">
                  <c:v>56.856700000000004</c:v>
                </c:pt>
                <c:pt idx="16539">
                  <c:v>56.856700000000004</c:v>
                </c:pt>
                <c:pt idx="16540">
                  <c:v>56.856700000000004</c:v>
                </c:pt>
                <c:pt idx="16541">
                  <c:v>56.856700000000004</c:v>
                </c:pt>
                <c:pt idx="16542">
                  <c:v>56.856700000000004</c:v>
                </c:pt>
                <c:pt idx="16543">
                  <c:v>56.856700000000004</c:v>
                </c:pt>
                <c:pt idx="16544">
                  <c:v>56.856700000000004</c:v>
                </c:pt>
                <c:pt idx="16545">
                  <c:v>56.856700000000004</c:v>
                </c:pt>
                <c:pt idx="16546">
                  <c:v>56.856700000000004</c:v>
                </c:pt>
                <c:pt idx="16547">
                  <c:v>56.856700000000004</c:v>
                </c:pt>
                <c:pt idx="16548">
                  <c:v>56.856700000000004</c:v>
                </c:pt>
                <c:pt idx="16549">
                  <c:v>56.856700000000004</c:v>
                </c:pt>
                <c:pt idx="16550">
                  <c:v>56.856700000000004</c:v>
                </c:pt>
                <c:pt idx="16551">
                  <c:v>56.856700000000004</c:v>
                </c:pt>
                <c:pt idx="16552">
                  <c:v>56.856700000000004</c:v>
                </c:pt>
                <c:pt idx="16553">
                  <c:v>56.856700000000004</c:v>
                </c:pt>
                <c:pt idx="16554">
                  <c:v>56.856700000000004</c:v>
                </c:pt>
                <c:pt idx="16555">
                  <c:v>56.856700000000004</c:v>
                </c:pt>
                <c:pt idx="16556">
                  <c:v>56.856700000000004</c:v>
                </c:pt>
                <c:pt idx="16557">
                  <c:v>56.856700000000004</c:v>
                </c:pt>
                <c:pt idx="16558">
                  <c:v>56.856700000000004</c:v>
                </c:pt>
                <c:pt idx="16559">
                  <c:v>56.856700000000004</c:v>
                </c:pt>
                <c:pt idx="16560">
                  <c:v>56.856700000000004</c:v>
                </c:pt>
                <c:pt idx="16561">
                  <c:v>56.856700000000004</c:v>
                </c:pt>
                <c:pt idx="16562">
                  <c:v>56.856700000000004</c:v>
                </c:pt>
                <c:pt idx="16563">
                  <c:v>56.856700000000004</c:v>
                </c:pt>
                <c:pt idx="16564">
                  <c:v>56.856700000000004</c:v>
                </c:pt>
                <c:pt idx="16565">
                  <c:v>56.856700000000004</c:v>
                </c:pt>
                <c:pt idx="16566">
                  <c:v>56.856700000000004</c:v>
                </c:pt>
                <c:pt idx="16567">
                  <c:v>56.856700000000004</c:v>
                </c:pt>
                <c:pt idx="16568">
                  <c:v>56.856700000000004</c:v>
                </c:pt>
                <c:pt idx="16569">
                  <c:v>56.856700000000004</c:v>
                </c:pt>
                <c:pt idx="16570">
                  <c:v>56.856700000000004</c:v>
                </c:pt>
                <c:pt idx="16571">
                  <c:v>56.856700000000004</c:v>
                </c:pt>
                <c:pt idx="16572">
                  <c:v>56.856700000000004</c:v>
                </c:pt>
                <c:pt idx="16573">
                  <c:v>56.856700000000004</c:v>
                </c:pt>
                <c:pt idx="16574">
                  <c:v>56.856700000000004</c:v>
                </c:pt>
                <c:pt idx="16575">
                  <c:v>56.856700000000004</c:v>
                </c:pt>
                <c:pt idx="16576">
                  <c:v>56.856700000000004</c:v>
                </c:pt>
                <c:pt idx="16577">
                  <c:v>56.856700000000004</c:v>
                </c:pt>
                <c:pt idx="16578">
                  <c:v>56.856700000000004</c:v>
                </c:pt>
                <c:pt idx="16579">
                  <c:v>56.856700000000004</c:v>
                </c:pt>
                <c:pt idx="16580">
                  <c:v>56.856700000000004</c:v>
                </c:pt>
                <c:pt idx="16581">
                  <c:v>56.856700000000004</c:v>
                </c:pt>
                <c:pt idx="16582">
                  <c:v>56.856700000000004</c:v>
                </c:pt>
                <c:pt idx="16583">
                  <c:v>56.856700000000004</c:v>
                </c:pt>
                <c:pt idx="16584">
                  <c:v>56.856700000000004</c:v>
                </c:pt>
                <c:pt idx="16585">
                  <c:v>56.856700000000004</c:v>
                </c:pt>
                <c:pt idx="16586">
                  <c:v>56.856700000000004</c:v>
                </c:pt>
                <c:pt idx="16587">
                  <c:v>56.856700000000004</c:v>
                </c:pt>
                <c:pt idx="16588">
                  <c:v>56.856700000000004</c:v>
                </c:pt>
                <c:pt idx="16589">
                  <c:v>56.856700000000004</c:v>
                </c:pt>
                <c:pt idx="16590">
                  <c:v>56.856700000000004</c:v>
                </c:pt>
                <c:pt idx="16591">
                  <c:v>56.856700000000004</c:v>
                </c:pt>
                <c:pt idx="16592">
                  <c:v>56.856700000000004</c:v>
                </c:pt>
                <c:pt idx="16593">
                  <c:v>56.856700000000004</c:v>
                </c:pt>
                <c:pt idx="16594">
                  <c:v>56.856700000000004</c:v>
                </c:pt>
                <c:pt idx="16595">
                  <c:v>56.856700000000004</c:v>
                </c:pt>
                <c:pt idx="16596">
                  <c:v>56.856700000000004</c:v>
                </c:pt>
                <c:pt idx="16597">
                  <c:v>56.856700000000004</c:v>
                </c:pt>
                <c:pt idx="16598">
                  <c:v>56.856700000000004</c:v>
                </c:pt>
                <c:pt idx="16599">
                  <c:v>56.856700000000004</c:v>
                </c:pt>
                <c:pt idx="16600">
                  <c:v>56.856700000000004</c:v>
                </c:pt>
                <c:pt idx="16601">
                  <c:v>56.856700000000004</c:v>
                </c:pt>
                <c:pt idx="16602">
                  <c:v>56.856700000000004</c:v>
                </c:pt>
                <c:pt idx="16603">
                  <c:v>56.856700000000004</c:v>
                </c:pt>
                <c:pt idx="16604">
                  <c:v>56.856700000000004</c:v>
                </c:pt>
                <c:pt idx="16605">
                  <c:v>56.856700000000004</c:v>
                </c:pt>
                <c:pt idx="16606">
                  <c:v>56.856700000000004</c:v>
                </c:pt>
                <c:pt idx="16607">
                  <c:v>56.856700000000004</c:v>
                </c:pt>
                <c:pt idx="16608">
                  <c:v>56.856700000000004</c:v>
                </c:pt>
                <c:pt idx="16609">
                  <c:v>56.856700000000004</c:v>
                </c:pt>
                <c:pt idx="16610">
                  <c:v>56.856700000000004</c:v>
                </c:pt>
                <c:pt idx="16611">
                  <c:v>56.856700000000004</c:v>
                </c:pt>
                <c:pt idx="16612">
                  <c:v>56.856700000000004</c:v>
                </c:pt>
                <c:pt idx="16613">
                  <c:v>56.856700000000004</c:v>
                </c:pt>
                <c:pt idx="16614">
                  <c:v>56.856700000000004</c:v>
                </c:pt>
                <c:pt idx="16615">
                  <c:v>56.856700000000004</c:v>
                </c:pt>
                <c:pt idx="16616">
                  <c:v>56.856700000000004</c:v>
                </c:pt>
                <c:pt idx="16617">
                  <c:v>56.856700000000004</c:v>
                </c:pt>
                <c:pt idx="16618">
                  <c:v>56.856700000000004</c:v>
                </c:pt>
                <c:pt idx="16619">
                  <c:v>56.856700000000004</c:v>
                </c:pt>
                <c:pt idx="16620">
                  <c:v>56.856700000000004</c:v>
                </c:pt>
                <c:pt idx="16621">
                  <c:v>56.856700000000004</c:v>
                </c:pt>
                <c:pt idx="16622">
                  <c:v>56.856700000000004</c:v>
                </c:pt>
                <c:pt idx="16623">
                  <c:v>56.856700000000004</c:v>
                </c:pt>
                <c:pt idx="16624">
                  <c:v>56.856700000000004</c:v>
                </c:pt>
                <c:pt idx="16625">
                  <c:v>56.856700000000004</c:v>
                </c:pt>
                <c:pt idx="16626">
                  <c:v>56.856700000000004</c:v>
                </c:pt>
                <c:pt idx="16627">
                  <c:v>56.856700000000004</c:v>
                </c:pt>
                <c:pt idx="16628">
                  <c:v>56.856700000000004</c:v>
                </c:pt>
                <c:pt idx="16629">
                  <c:v>56.856700000000004</c:v>
                </c:pt>
                <c:pt idx="16630">
                  <c:v>56.856700000000004</c:v>
                </c:pt>
                <c:pt idx="16631">
                  <c:v>56.856700000000004</c:v>
                </c:pt>
                <c:pt idx="16632">
                  <c:v>56.856700000000004</c:v>
                </c:pt>
                <c:pt idx="16633">
                  <c:v>56.856700000000004</c:v>
                </c:pt>
                <c:pt idx="16634">
                  <c:v>56.856700000000004</c:v>
                </c:pt>
                <c:pt idx="16635">
                  <c:v>56.856700000000004</c:v>
                </c:pt>
                <c:pt idx="16636">
                  <c:v>56.856700000000004</c:v>
                </c:pt>
                <c:pt idx="16637">
                  <c:v>56.856700000000004</c:v>
                </c:pt>
                <c:pt idx="16638">
                  <c:v>56.856700000000004</c:v>
                </c:pt>
                <c:pt idx="16639">
                  <c:v>56.856700000000004</c:v>
                </c:pt>
                <c:pt idx="16640">
                  <c:v>56.856700000000004</c:v>
                </c:pt>
                <c:pt idx="16641">
                  <c:v>56.856700000000004</c:v>
                </c:pt>
                <c:pt idx="16642">
                  <c:v>56.856700000000004</c:v>
                </c:pt>
                <c:pt idx="16643">
                  <c:v>56.856700000000004</c:v>
                </c:pt>
                <c:pt idx="16644">
                  <c:v>56.856700000000004</c:v>
                </c:pt>
                <c:pt idx="16645">
                  <c:v>56.856700000000004</c:v>
                </c:pt>
                <c:pt idx="16646">
                  <c:v>56.856700000000004</c:v>
                </c:pt>
                <c:pt idx="16647">
                  <c:v>56.856700000000004</c:v>
                </c:pt>
                <c:pt idx="16648">
                  <c:v>56.856700000000004</c:v>
                </c:pt>
                <c:pt idx="16649">
                  <c:v>56.856700000000004</c:v>
                </c:pt>
                <c:pt idx="16650">
                  <c:v>56.856700000000004</c:v>
                </c:pt>
                <c:pt idx="16651">
                  <c:v>56.856700000000004</c:v>
                </c:pt>
                <c:pt idx="16652">
                  <c:v>56.856700000000004</c:v>
                </c:pt>
                <c:pt idx="16653">
                  <c:v>56.856700000000004</c:v>
                </c:pt>
                <c:pt idx="16654">
                  <c:v>56.856700000000004</c:v>
                </c:pt>
                <c:pt idx="16655">
                  <c:v>56.856700000000004</c:v>
                </c:pt>
                <c:pt idx="16656">
                  <c:v>56.856700000000004</c:v>
                </c:pt>
                <c:pt idx="16657">
                  <c:v>56.856700000000004</c:v>
                </c:pt>
                <c:pt idx="16658">
                  <c:v>56.856700000000004</c:v>
                </c:pt>
                <c:pt idx="16659">
                  <c:v>56.856700000000004</c:v>
                </c:pt>
                <c:pt idx="16660">
                  <c:v>56.856700000000004</c:v>
                </c:pt>
                <c:pt idx="16661">
                  <c:v>56.856700000000004</c:v>
                </c:pt>
                <c:pt idx="16662">
                  <c:v>56.856700000000004</c:v>
                </c:pt>
                <c:pt idx="16663">
                  <c:v>56.856700000000004</c:v>
                </c:pt>
                <c:pt idx="16664">
                  <c:v>56.856700000000004</c:v>
                </c:pt>
                <c:pt idx="16665">
                  <c:v>56.856700000000004</c:v>
                </c:pt>
                <c:pt idx="16666">
                  <c:v>56.856700000000004</c:v>
                </c:pt>
                <c:pt idx="16667">
                  <c:v>56.993000000000002</c:v>
                </c:pt>
                <c:pt idx="16668">
                  <c:v>56.993000000000002</c:v>
                </c:pt>
                <c:pt idx="16669">
                  <c:v>56.993000000000002</c:v>
                </c:pt>
                <c:pt idx="16670">
                  <c:v>56.993000000000002</c:v>
                </c:pt>
                <c:pt idx="16671">
                  <c:v>56.993000000000002</c:v>
                </c:pt>
                <c:pt idx="16672">
                  <c:v>56.993000000000002</c:v>
                </c:pt>
                <c:pt idx="16673">
                  <c:v>56.993000000000002</c:v>
                </c:pt>
                <c:pt idx="16674">
                  <c:v>56.993000000000002</c:v>
                </c:pt>
                <c:pt idx="16675">
                  <c:v>56.993000000000002</c:v>
                </c:pt>
                <c:pt idx="16676">
                  <c:v>56.993000000000002</c:v>
                </c:pt>
                <c:pt idx="16677">
                  <c:v>56.993000000000002</c:v>
                </c:pt>
                <c:pt idx="16678">
                  <c:v>56.993000000000002</c:v>
                </c:pt>
                <c:pt idx="16679">
                  <c:v>56.993000000000002</c:v>
                </c:pt>
                <c:pt idx="16680">
                  <c:v>56.993000000000002</c:v>
                </c:pt>
                <c:pt idx="16681">
                  <c:v>56.993000000000002</c:v>
                </c:pt>
                <c:pt idx="16682">
                  <c:v>56.993000000000002</c:v>
                </c:pt>
                <c:pt idx="16683">
                  <c:v>56.993000000000002</c:v>
                </c:pt>
                <c:pt idx="16684">
                  <c:v>56.993000000000002</c:v>
                </c:pt>
                <c:pt idx="16685">
                  <c:v>56.993000000000002</c:v>
                </c:pt>
                <c:pt idx="16686">
                  <c:v>56.993000000000002</c:v>
                </c:pt>
                <c:pt idx="16687">
                  <c:v>56.993000000000002</c:v>
                </c:pt>
                <c:pt idx="16688">
                  <c:v>56.993000000000002</c:v>
                </c:pt>
                <c:pt idx="16689">
                  <c:v>56.993000000000002</c:v>
                </c:pt>
                <c:pt idx="16690">
                  <c:v>56.993000000000002</c:v>
                </c:pt>
                <c:pt idx="16691">
                  <c:v>56.993000000000002</c:v>
                </c:pt>
                <c:pt idx="16692">
                  <c:v>56.993000000000002</c:v>
                </c:pt>
                <c:pt idx="16693">
                  <c:v>56.993000000000002</c:v>
                </c:pt>
                <c:pt idx="16694">
                  <c:v>56.993000000000002</c:v>
                </c:pt>
                <c:pt idx="16695">
                  <c:v>56.993000000000002</c:v>
                </c:pt>
                <c:pt idx="16696">
                  <c:v>56.993000000000002</c:v>
                </c:pt>
                <c:pt idx="16697">
                  <c:v>56.993000000000002</c:v>
                </c:pt>
                <c:pt idx="16698">
                  <c:v>56.993000000000002</c:v>
                </c:pt>
                <c:pt idx="16699">
                  <c:v>56.993000000000002</c:v>
                </c:pt>
                <c:pt idx="16700">
                  <c:v>56.993000000000002</c:v>
                </c:pt>
                <c:pt idx="16701">
                  <c:v>56.993000000000002</c:v>
                </c:pt>
                <c:pt idx="16702">
                  <c:v>56.993000000000002</c:v>
                </c:pt>
                <c:pt idx="16703">
                  <c:v>56.993000000000002</c:v>
                </c:pt>
                <c:pt idx="16704">
                  <c:v>56.993000000000002</c:v>
                </c:pt>
                <c:pt idx="16705">
                  <c:v>56.993000000000002</c:v>
                </c:pt>
                <c:pt idx="16706">
                  <c:v>56.993000000000002</c:v>
                </c:pt>
                <c:pt idx="16707">
                  <c:v>56.993000000000002</c:v>
                </c:pt>
                <c:pt idx="16708">
                  <c:v>56.993000000000002</c:v>
                </c:pt>
                <c:pt idx="16709">
                  <c:v>56.993000000000002</c:v>
                </c:pt>
                <c:pt idx="16710">
                  <c:v>56.993000000000002</c:v>
                </c:pt>
                <c:pt idx="16711">
                  <c:v>56.993000000000002</c:v>
                </c:pt>
                <c:pt idx="16712">
                  <c:v>56.993000000000002</c:v>
                </c:pt>
                <c:pt idx="16713">
                  <c:v>56.993000000000002</c:v>
                </c:pt>
                <c:pt idx="16714">
                  <c:v>56.993000000000002</c:v>
                </c:pt>
                <c:pt idx="16715">
                  <c:v>56.993000000000002</c:v>
                </c:pt>
                <c:pt idx="16716">
                  <c:v>56.993000000000002</c:v>
                </c:pt>
                <c:pt idx="16717">
                  <c:v>56.993000000000002</c:v>
                </c:pt>
                <c:pt idx="16718">
                  <c:v>56.993000000000002</c:v>
                </c:pt>
                <c:pt idx="16719">
                  <c:v>56.993000000000002</c:v>
                </c:pt>
                <c:pt idx="16720">
                  <c:v>56.993000000000002</c:v>
                </c:pt>
                <c:pt idx="16721">
                  <c:v>56.993000000000002</c:v>
                </c:pt>
                <c:pt idx="16722">
                  <c:v>56.993000000000002</c:v>
                </c:pt>
                <c:pt idx="16723">
                  <c:v>56.993000000000002</c:v>
                </c:pt>
                <c:pt idx="16724">
                  <c:v>56.993000000000002</c:v>
                </c:pt>
                <c:pt idx="16725">
                  <c:v>56.993000000000002</c:v>
                </c:pt>
                <c:pt idx="16726">
                  <c:v>56.993000000000002</c:v>
                </c:pt>
                <c:pt idx="16727">
                  <c:v>56.993000000000002</c:v>
                </c:pt>
                <c:pt idx="16728">
                  <c:v>56.993000000000002</c:v>
                </c:pt>
                <c:pt idx="16729">
                  <c:v>56.993000000000002</c:v>
                </c:pt>
                <c:pt idx="16730">
                  <c:v>56.993000000000002</c:v>
                </c:pt>
                <c:pt idx="16731">
                  <c:v>56.993000000000002</c:v>
                </c:pt>
                <c:pt idx="16732">
                  <c:v>56.993000000000002</c:v>
                </c:pt>
                <c:pt idx="16733">
                  <c:v>56.993000000000002</c:v>
                </c:pt>
                <c:pt idx="16734">
                  <c:v>56.993000000000002</c:v>
                </c:pt>
                <c:pt idx="16735">
                  <c:v>56.993000000000002</c:v>
                </c:pt>
                <c:pt idx="16736">
                  <c:v>56.993000000000002</c:v>
                </c:pt>
                <c:pt idx="16737">
                  <c:v>56.993000000000002</c:v>
                </c:pt>
                <c:pt idx="16738">
                  <c:v>56.993000000000002</c:v>
                </c:pt>
                <c:pt idx="16739">
                  <c:v>56.993000000000002</c:v>
                </c:pt>
                <c:pt idx="16740">
                  <c:v>56.993000000000002</c:v>
                </c:pt>
                <c:pt idx="16741">
                  <c:v>56.993000000000002</c:v>
                </c:pt>
                <c:pt idx="16742">
                  <c:v>56.993000000000002</c:v>
                </c:pt>
                <c:pt idx="16743">
                  <c:v>56.993000000000002</c:v>
                </c:pt>
                <c:pt idx="16744">
                  <c:v>56.993000000000002</c:v>
                </c:pt>
                <c:pt idx="16745">
                  <c:v>56.993000000000002</c:v>
                </c:pt>
                <c:pt idx="16746">
                  <c:v>56.993000000000002</c:v>
                </c:pt>
                <c:pt idx="16747">
                  <c:v>56.993000000000002</c:v>
                </c:pt>
                <c:pt idx="16748">
                  <c:v>56.993000000000002</c:v>
                </c:pt>
                <c:pt idx="16749">
                  <c:v>56.993000000000002</c:v>
                </c:pt>
                <c:pt idx="16750">
                  <c:v>56.993000000000002</c:v>
                </c:pt>
                <c:pt idx="16751">
                  <c:v>56.993000000000002</c:v>
                </c:pt>
                <c:pt idx="16752">
                  <c:v>56.993000000000002</c:v>
                </c:pt>
                <c:pt idx="16753">
                  <c:v>56.993000000000002</c:v>
                </c:pt>
                <c:pt idx="16754">
                  <c:v>56.993000000000002</c:v>
                </c:pt>
                <c:pt idx="16755">
                  <c:v>56.993000000000002</c:v>
                </c:pt>
                <c:pt idx="16756">
                  <c:v>56.993000000000002</c:v>
                </c:pt>
                <c:pt idx="16757">
                  <c:v>56.993000000000002</c:v>
                </c:pt>
                <c:pt idx="16758">
                  <c:v>56.993000000000002</c:v>
                </c:pt>
                <c:pt idx="16759">
                  <c:v>56.993000000000002</c:v>
                </c:pt>
                <c:pt idx="16760">
                  <c:v>56.993000000000002</c:v>
                </c:pt>
                <c:pt idx="16761">
                  <c:v>56.993000000000002</c:v>
                </c:pt>
                <c:pt idx="16762">
                  <c:v>56.993000000000002</c:v>
                </c:pt>
                <c:pt idx="16763">
                  <c:v>56.993000000000002</c:v>
                </c:pt>
                <c:pt idx="16764">
                  <c:v>56.993000000000002</c:v>
                </c:pt>
                <c:pt idx="16765">
                  <c:v>56.993000000000002</c:v>
                </c:pt>
                <c:pt idx="16766">
                  <c:v>56.993000000000002</c:v>
                </c:pt>
                <c:pt idx="16767">
                  <c:v>56.993000000000002</c:v>
                </c:pt>
                <c:pt idx="16768">
                  <c:v>56.993000000000002</c:v>
                </c:pt>
                <c:pt idx="16769">
                  <c:v>56.993000000000002</c:v>
                </c:pt>
                <c:pt idx="16770">
                  <c:v>56.993000000000002</c:v>
                </c:pt>
                <c:pt idx="16771">
                  <c:v>56.993000000000002</c:v>
                </c:pt>
                <c:pt idx="16772">
                  <c:v>56.993000000000002</c:v>
                </c:pt>
                <c:pt idx="16773">
                  <c:v>56.993000000000002</c:v>
                </c:pt>
                <c:pt idx="16774">
                  <c:v>56.993000000000002</c:v>
                </c:pt>
                <c:pt idx="16775">
                  <c:v>56.993000000000002</c:v>
                </c:pt>
                <c:pt idx="16776">
                  <c:v>56.993000000000002</c:v>
                </c:pt>
                <c:pt idx="16777">
                  <c:v>56.993000000000002</c:v>
                </c:pt>
                <c:pt idx="16778">
                  <c:v>56.993000000000002</c:v>
                </c:pt>
                <c:pt idx="16779">
                  <c:v>56.993000000000002</c:v>
                </c:pt>
                <c:pt idx="16780">
                  <c:v>57.042400000000001</c:v>
                </c:pt>
                <c:pt idx="16781">
                  <c:v>57.042400000000001</c:v>
                </c:pt>
                <c:pt idx="16782">
                  <c:v>57.042400000000001</c:v>
                </c:pt>
                <c:pt idx="16783">
                  <c:v>57.042400000000001</c:v>
                </c:pt>
                <c:pt idx="16784">
                  <c:v>57.042400000000001</c:v>
                </c:pt>
                <c:pt idx="16785">
                  <c:v>57.042400000000001</c:v>
                </c:pt>
                <c:pt idx="16786">
                  <c:v>57.042400000000001</c:v>
                </c:pt>
                <c:pt idx="16787">
                  <c:v>57.042400000000001</c:v>
                </c:pt>
                <c:pt idx="16788">
                  <c:v>57.042400000000001</c:v>
                </c:pt>
                <c:pt idx="16789">
                  <c:v>57.042400000000001</c:v>
                </c:pt>
                <c:pt idx="16790">
                  <c:v>57.042400000000001</c:v>
                </c:pt>
                <c:pt idx="16791">
                  <c:v>57.042400000000001</c:v>
                </c:pt>
                <c:pt idx="16792">
                  <c:v>57.042400000000001</c:v>
                </c:pt>
                <c:pt idx="16793">
                  <c:v>57.042400000000001</c:v>
                </c:pt>
                <c:pt idx="16794">
                  <c:v>57.042400000000001</c:v>
                </c:pt>
                <c:pt idx="16795">
                  <c:v>57.042400000000001</c:v>
                </c:pt>
                <c:pt idx="16796">
                  <c:v>57.042400000000001</c:v>
                </c:pt>
                <c:pt idx="16797">
                  <c:v>57.042400000000001</c:v>
                </c:pt>
                <c:pt idx="16798">
                  <c:v>57.042400000000001</c:v>
                </c:pt>
                <c:pt idx="16799">
                  <c:v>57.042400000000001</c:v>
                </c:pt>
                <c:pt idx="16800">
                  <c:v>57.042400000000001</c:v>
                </c:pt>
                <c:pt idx="16801">
                  <c:v>57.042400000000001</c:v>
                </c:pt>
                <c:pt idx="16802">
                  <c:v>57.042400000000001</c:v>
                </c:pt>
                <c:pt idx="16803">
                  <c:v>57.042400000000001</c:v>
                </c:pt>
                <c:pt idx="16804">
                  <c:v>57.042400000000001</c:v>
                </c:pt>
                <c:pt idx="16805">
                  <c:v>57.042400000000001</c:v>
                </c:pt>
                <c:pt idx="16806">
                  <c:v>57.042400000000001</c:v>
                </c:pt>
                <c:pt idx="16807">
                  <c:v>57.042400000000001</c:v>
                </c:pt>
                <c:pt idx="16808">
                  <c:v>57.042400000000001</c:v>
                </c:pt>
                <c:pt idx="16809">
                  <c:v>57.042400000000001</c:v>
                </c:pt>
                <c:pt idx="16810">
                  <c:v>57.042400000000001</c:v>
                </c:pt>
                <c:pt idx="16811">
                  <c:v>57.042400000000001</c:v>
                </c:pt>
                <c:pt idx="16812">
                  <c:v>57.042400000000001</c:v>
                </c:pt>
                <c:pt idx="16813">
                  <c:v>57.042400000000001</c:v>
                </c:pt>
                <c:pt idx="16814">
                  <c:v>57.042400000000001</c:v>
                </c:pt>
                <c:pt idx="16815">
                  <c:v>57.042400000000001</c:v>
                </c:pt>
                <c:pt idx="16816">
                  <c:v>57.042400000000001</c:v>
                </c:pt>
                <c:pt idx="16817">
                  <c:v>57.042400000000001</c:v>
                </c:pt>
                <c:pt idx="16818">
                  <c:v>57.042400000000001</c:v>
                </c:pt>
                <c:pt idx="16819">
                  <c:v>57.042400000000001</c:v>
                </c:pt>
                <c:pt idx="16820">
                  <c:v>57.042400000000001</c:v>
                </c:pt>
                <c:pt idx="16821">
                  <c:v>57.042400000000001</c:v>
                </c:pt>
                <c:pt idx="16822">
                  <c:v>57.042400000000001</c:v>
                </c:pt>
                <c:pt idx="16823">
                  <c:v>57.042400000000001</c:v>
                </c:pt>
                <c:pt idx="16824">
                  <c:v>57.042400000000001</c:v>
                </c:pt>
                <c:pt idx="16825">
                  <c:v>57.042400000000001</c:v>
                </c:pt>
                <c:pt idx="16826">
                  <c:v>57.042400000000001</c:v>
                </c:pt>
                <c:pt idx="16827">
                  <c:v>57.042400000000001</c:v>
                </c:pt>
                <c:pt idx="16828">
                  <c:v>57.042400000000001</c:v>
                </c:pt>
                <c:pt idx="16829">
                  <c:v>57.042400000000001</c:v>
                </c:pt>
                <c:pt idx="16830">
                  <c:v>57.042400000000001</c:v>
                </c:pt>
                <c:pt idx="16831">
                  <c:v>57.042400000000001</c:v>
                </c:pt>
                <c:pt idx="16832">
                  <c:v>57.042400000000001</c:v>
                </c:pt>
                <c:pt idx="16833">
                  <c:v>57.042400000000001</c:v>
                </c:pt>
                <c:pt idx="16834">
                  <c:v>57.042400000000001</c:v>
                </c:pt>
                <c:pt idx="16835">
                  <c:v>57.042400000000001</c:v>
                </c:pt>
                <c:pt idx="16836">
                  <c:v>57.042400000000001</c:v>
                </c:pt>
                <c:pt idx="16837">
                  <c:v>57.042400000000001</c:v>
                </c:pt>
                <c:pt idx="16838">
                  <c:v>57.042400000000001</c:v>
                </c:pt>
                <c:pt idx="16839">
                  <c:v>57.042400000000001</c:v>
                </c:pt>
                <c:pt idx="16840">
                  <c:v>57.042400000000001</c:v>
                </c:pt>
                <c:pt idx="16841">
                  <c:v>57.042400000000001</c:v>
                </c:pt>
                <c:pt idx="16842">
                  <c:v>57.042400000000001</c:v>
                </c:pt>
                <c:pt idx="16843">
                  <c:v>57.042400000000001</c:v>
                </c:pt>
                <c:pt idx="16844">
                  <c:v>57.042400000000001</c:v>
                </c:pt>
                <c:pt idx="16845">
                  <c:v>57.042400000000001</c:v>
                </c:pt>
                <c:pt idx="16846">
                  <c:v>57.042400000000001</c:v>
                </c:pt>
                <c:pt idx="16847">
                  <c:v>57.042400000000001</c:v>
                </c:pt>
                <c:pt idx="16848">
                  <c:v>57.042400000000001</c:v>
                </c:pt>
                <c:pt idx="16849">
                  <c:v>57.042400000000001</c:v>
                </c:pt>
                <c:pt idx="16850">
                  <c:v>57.175600000000003</c:v>
                </c:pt>
                <c:pt idx="16851">
                  <c:v>57.175600000000003</c:v>
                </c:pt>
                <c:pt idx="16852">
                  <c:v>57.175600000000003</c:v>
                </c:pt>
                <c:pt idx="16853">
                  <c:v>57.175600000000003</c:v>
                </c:pt>
                <c:pt idx="16854">
                  <c:v>57.175600000000003</c:v>
                </c:pt>
                <c:pt idx="16855">
                  <c:v>57.175600000000003</c:v>
                </c:pt>
                <c:pt idx="16856">
                  <c:v>57.175600000000003</c:v>
                </c:pt>
                <c:pt idx="16857">
                  <c:v>57.175600000000003</c:v>
                </c:pt>
                <c:pt idx="16858">
                  <c:v>57.175600000000003</c:v>
                </c:pt>
                <c:pt idx="16859">
                  <c:v>57.175600000000003</c:v>
                </c:pt>
                <c:pt idx="16860">
                  <c:v>57.175600000000003</c:v>
                </c:pt>
                <c:pt idx="16861">
                  <c:v>57.175600000000003</c:v>
                </c:pt>
                <c:pt idx="16862">
                  <c:v>57.175600000000003</c:v>
                </c:pt>
                <c:pt idx="16863">
                  <c:v>57.175600000000003</c:v>
                </c:pt>
                <c:pt idx="16864">
                  <c:v>57.175600000000003</c:v>
                </c:pt>
                <c:pt idx="16865">
                  <c:v>57.175600000000003</c:v>
                </c:pt>
                <c:pt idx="16866">
                  <c:v>57.175600000000003</c:v>
                </c:pt>
                <c:pt idx="16867">
                  <c:v>57.175600000000003</c:v>
                </c:pt>
                <c:pt idx="16868">
                  <c:v>57.175600000000003</c:v>
                </c:pt>
                <c:pt idx="16869">
                  <c:v>57.175600000000003</c:v>
                </c:pt>
                <c:pt idx="16870">
                  <c:v>57.175600000000003</c:v>
                </c:pt>
                <c:pt idx="16871">
                  <c:v>57.175600000000003</c:v>
                </c:pt>
                <c:pt idx="16872">
                  <c:v>57.175600000000003</c:v>
                </c:pt>
                <c:pt idx="16873">
                  <c:v>57.175600000000003</c:v>
                </c:pt>
                <c:pt idx="16874">
                  <c:v>57.175600000000003</c:v>
                </c:pt>
                <c:pt idx="16875">
                  <c:v>57.175600000000003</c:v>
                </c:pt>
                <c:pt idx="16876">
                  <c:v>57.175600000000003</c:v>
                </c:pt>
                <c:pt idx="16877">
                  <c:v>57.175600000000003</c:v>
                </c:pt>
                <c:pt idx="16878">
                  <c:v>57.175600000000003</c:v>
                </c:pt>
                <c:pt idx="16879">
                  <c:v>57.175600000000003</c:v>
                </c:pt>
                <c:pt idx="16880">
                  <c:v>57.175600000000003</c:v>
                </c:pt>
                <c:pt idx="16881">
                  <c:v>57.175600000000003</c:v>
                </c:pt>
                <c:pt idx="16882">
                  <c:v>57.175600000000003</c:v>
                </c:pt>
                <c:pt idx="16883">
                  <c:v>57.175600000000003</c:v>
                </c:pt>
                <c:pt idx="16884">
                  <c:v>57.175600000000003</c:v>
                </c:pt>
                <c:pt idx="16885">
                  <c:v>57.175600000000003</c:v>
                </c:pt>
                <c:pt idx="16886">
                  <c:v>57.175600000000003</c:v>
                </c:pt>
                <c:pt idx="16887">
                  <c:v>57.175600000000003</c:v>
                </c:pt>
                <c:pt idx="16888">
                  <c:v>57.175600000000003</c:v>
                </c:pt>
                <c:pt idx="16889">
                  <c:v>57.175600000000003</c:v>
                </c:pt>
                <c:pt idx="16890">
                  <c:v>57.175600000000003</c:v>
                </c:pt>
                <c:pt idx="16891">
                  <c:v>57.175600000000003</c:v>
                </c:pt>
                <c:pt idx="16892">
                  <c:v>57.175600000000003</c:v>
                </c:pt>
                <c:pt idx="16893">
                  <c:v>57.175600000000003</c:v>
                </c:pt>
                <c:pt idx="16894">
                  <c:v>57.175600000000003</c:v>
                </c:pt>
                <c:pt idx="16895">
                  <c:v>57.175600000000003</c:v>
                </c:pt>
                <c:pt idx="16896">
                  <c:v>57.175600000000003</c:v>
                </c:pt>
                <c:pt idx="16897">
                  <c:v>57.175600000000003</c:v>
                </c:pt>
                <c:pt idx="16898">
                  <c:v>57.175600000000003</c:v>
                </c:pt>
                <c:pt idx="16899">
                  <c:v>57.175600000000003</c:v>
                </c:pt>
                <c:pt idx="16900">
                  <c:v>57.175600000000003</c:v>
                </c:pt>
                <c:pt idx="16901">
                  <c:v>57.175600000000003</c:v>
                </c:pt>
                <c:pt idx="16902">
                  <c:v>57.175600000000003</c:v>
                </c:pt>
                <c:pt idx="16903">
                  <c:v>57.175600000000003</c:v>
                </c:pt>
                <c:pt idx="16904">
                  <c:v>57.175600000000003</c:v>
                </c:pt>
                <c:pt idx="16905">
                  <c:v>57.175600000000003</c:v>
                </c:pt>
                <c:pt idx="16906">
                  <c:v>57.175600000000003</c:v>
                </c:pt>
                <c:pt idx="16907">
                  <c:v>57.175600000000003</c:v>
                </c:pt>
                <c:pt idx="16908">
                  <c:v>57.175600000000003</c:v>
                </c:pt>
                <c:pt idx="16909">
                  <c:v>57.175600000000003</c:v>
                </c:pt>
                <c:pt idx="16910">
                  <c:v>57.175600000000003</c:v>
                </c:pt>
                <c:pt idx="16911">
                  <c:v>57.175600000000003</c:v>
                </c:pt>
                <c:pt idx="16912">
                  <c:v>57.175600000000003</c:v>
                </c:pt>
                <c:pt idx="16913">
                  <c:v>57.175600000000003</c:v>
                </c:pt>
                <c:pt idx="16914">
                  <c:v>57.175600000000003</c:v>
                </c:pt>
                <c:pt idx="16915">
                  <c:v>57.175600000000003</c:v>
                </c:pt>
                <c:pt idx="16916">
                  <c:v>57.175600000000003</c:v>
                </c:pt>
                <c:pt idx="16917">
                  <c:v>57.175600000000003</c:v>
                </c:pt>
                <c:pt idx="16918">
                  <c:v>57.175600000000003</c:v>
                </c:pt>
                <c:pt idx="16919">
                  <c:v>57.175600000000003</c:v>
                </c:pt>
                <c:pt idx="16920">
                  <c:v>57.175600000000003</c:v>
                </c:pt>
                <c:pt idx="16921">
                  <c:v>57.175600000000003</c:v>
                </c:pt>
                <c:pt idx="16922">
                  <c:v>57.175600000000003</c:v>
                </c:pt>
                <c:pt idx="16923">
                  <c:v>57.175600000000003</c:v>
                </c:pt>
                <c:pt idx="16924">
                  <c:v>57.175600000000003</c:v>
                </c:pt>
                <c:pt idx="16925">
                  <c:v>57.175600000000003</c:v>
                </c:pt>
                <c:pt idx="16926">
                  <c:v>57.175600000000003</c:v>
                </c:pt>
                <c:pt idx="16927">
                  <c:v>57.175600000000003</c:v>
                </c:pt>
                <c:pt idx="16928">
                  <c:v>57.175600000000003</c:v>
                </c:pt>
                <c:pt idx="16929">
                  <c:v>57.175600000000003</c:v>
                </c:pt>
                <c:pt idx="16930">
                  <c:v>57.175600000000003</c:v>
                </c:pt>
                <c:pt idx="16931">
                  <c:v>57.175600000000003</c:v>
                </c:pt>
                <c:pt idx="16932">
                  <c:v>57.595800000000004</c:v>
                </c:pt>
                <c:pt idx="16933">
                  <c:v>57.595800000000004</c:v>
                </c:pt>
                <c:pt idx="16934">
                  <c:v>57.595800000000004</c:v>
                </c:pt>
                <c:pt idx="16935">
                  <c:v>57.595800000000004</c:v>
                </c:pt>
                <c:pt idx="16936">
                  <c:v>57.595800000000004</c:v>
                </c:pt>
                <c:pt idx="16937">
                  <c:v>57.595800000000004</c:v>
                </c:pt>
                <c:pt idx="16938">
                  <c:v>57.595800000000004</c:v>
                </c:pt>
                <c:pt idx="16939">
                  <c:v>57.595800000000004</c:v>
                </c:pt>
                <c:pt idx="16940">
                  <c:v>57.595800000000004</c:v>
                </c:pt>
                <c:pt idx="16941">
                  <c:v>57.595800000000004</c:v>
                </c:pt>
                <c:pt idx="16942">
                  <c:v>57.595800000000004</c:v>
                </c:pt>
                <c:pt idx="16943">
                  <c:v>57.595800000000004</c:v>
                </c:pt>
                <c:pt idx="16944">
                  <c:v>57.595800000000004</c:v>
                </c:pt>
                <c:pt idx="16945">
                  <c:v>57.595800000000004</c:v>
                </c:pt>
                <c:pt idx="16946">
                  <c:v>57.595800000000004</c:v>
                </c:pt>
                <c:pt idx="16947">
                  <c:v>57.595800000000004</c:v>
                </c:pt>
                <c:pt idx="16948">
                  <c:v>57.595800000000004</c:v>
                </c:pt>
                <c:pt idx="16949">
                  <c:v>57.595800000000004</c:v>
                </c:pt>
                <c:pt idx="16950">
                  <c:v>57.595800000000004</c:v>
                </c:pt>
                <c:pt idx="16951">
                  <c:v>57.595800000000004</c:v>
                </c:pt>
                <c:pt idx="16952">
                  <c:v>57.595800000000004</c:v>
                </c:pt>
                <c:pt idx="16953">
                  <c:v>57.595800000000004</c:v>
                </c:pt>
                <c:pt idx="16954">
                  <c:v>57.595800000000004</c:v>
                </c:pt>
                <c:pt idx="16955">
                  <c:v>57.595800000000004</c:v>
                </c:pt>
                <c:pt idx="16956">
                  <c:v>57.595800000000004</c:v>
                </c:pt>
                <c:pt idx="16957">
                  <c:v>57.595800000000004</c:v>
                </c:pt>
                <c:pt idx="16958">
                  <c:v>57.595800000000004</c:v>
                </c:pt>
                <c:pt idx="16959">
                  <c:v>57.595800000000004</c:v>
                </c:pt>
                <c:pt idx="16960">
                  <c:v>57.595800000000004</c:v>
                </c:pt>
                <c:pt idx="16961">
                  <c:v>57.595800000000004</c:v>
                </c:pt>
                <c:pt idx="16962">
                  <c:v>57.595800000000004</c:v>
                </c:pt>
                <c:pt idx="16963">
                  <c:v>57.595800000000004</c:v>
                </c:pt>
                <c:pt idx="16964">
                  <c:v>57.595800000000004</c:v>
                </c:pt>
                <c:pt idx="16965">
                  <c:v>57.595800000000004</c:v>
                </c:pt>
                <c:pt idx="16966">
                  <c:v>57.595800000000004</c:v>
                </c:pt>
                <c:pt idx="16967">
                  <c:v>57.595800000000004</c:v>
                </c:pt>
                <c:pt idx="16968">
                  <c:v>57.595800000000004</c:v>
                </c:pt>
                <c:pt idx="16969">
                  <c:v>57.595800000000004</c:v>
                </c:pt>
                <c:pt idx="16970">
                  <c:v>57.595800000000004</c:v>
                </c:pt>
                <c:pt idx="16971">
                  <c:v>57.595800000000004</c:v>
                </c:pt>
                <c:pt idx="16972">
                  <c:v>57.595800000000004</c:v>
                </c:pt>
                <c:pt idx="16973">
                  <c:v>57.595800000000004</c:v>
                </c:pt>
                <c:pt idx="16974">
                  <c:v>57.595800000000004</c:v>
                </c:pt>
                <c:pt idx="16975">
                  <c:v>57.595800000000004</c:v>
                </c:pt>
                <c:pt idx="16976">
                  <c:v>57.595800000000004</c:v>
                </c:pt>
                <c:pt idx="16977">
                  <c:v>57.595800000000004</c:v>
                </c:pt>
                <c:pt idx="16978">
                  <c:v>57.758700000000005</c:v>
                </c:pt>
                <c:pt idx="16979">
                  <c:v>57.758700000000005</c:v>
                </c:pt>
                <c:pt idx="16980">
                  <c:v>57.758700000000005</c:v>
                </c:pt>
                <c:pt idx="16981">
                  <c:v>57.758700000000005</c:v>
                </c:pt>
                <c:pt idx="16982">
                  <c:v>57.758700000000005</c:v>
                </c:pt>
                <c:pt idx="16983">
                  <c:v>57.758700000000005</c:v>
                </c:pt>
                <c:pt idx="16984">
                  <c:v>57.758700000000005</c:v>
                </c:pt>
                <c:pt idx="16985">
                  <c:v>57.758700000000005</c:v>
                </c:pt>
                <c:pt idx="16986">
                  <c:v>57.758700000000005</c:v>
                </c:pt>
                <c:pt idx="16987">
                  <c:v>57.758700000000005</c:v>
                </c:pt>
                <c:pt idx="16988">
                  <c:v>57.758700000000005</c:v>
                </c:pt>
                <c:pt idx="16989">
                  <c:v>57.758700000000005</c:v>
                </c:pt>
                <c:pt idx="16990">
                  <c:v>57.758700000000005</c:v>
                </c:pt>
                <c:pt idx="16991">
                  <c:v>57.758700000000005</c:v>
                </c:pt>
                <c:pt idx="16992">
                  <c:v>57.758700000000005</c:v>
                </c:pt>
                <c:pt idx="16993">
                  <c:v>57.758700000000005</c:v>
                </c:pt>
                <c:pt idx="16994">
                  <c:v>57.758700000000005</c:v>
                </c:pt>
                <c:pt idx="16995">
                  <c:v>57.758700000000005</c:v>
                </c:pt>
                <c:pt idx="16996">
                  <c:v>57.758700000000005</c:v>
                </c:pt>
                <c:pt idx="16997">
                  <c:v>57.758700000000005</c:v>
                </c:pt>
                <c:pt idx="16998">
                  <c:v>57.758700000000005</c:v>
                </c:pt>
                <c:pt idx="16999">
                  <c:v>57.758700000000005</c:v>
                </c:pt>
                <c:pt idx="17000">
                  <c:v>57.758700000000005</c:v>
                </c:pt>
                <c:pt idx="17001">
                  <c:v>57.758700000000005</c:v>
                </c:pt>
                <c:pt idx="17002">
                  <c:v>57.758700000000005</c:v>
                </c:pt>
                <c:pt idx="17003">
                  <c:v>57.758700000000005</c:v>
                </c:pt>
                <c:pt idx="17004">
                  <c:v>57.758700000000005</c:v>
                </c:pt>
                <c:pt idx="17005">
                  <c:v>57.758700000000005</c:v>
                </c:pt>
                <c:pt idx="17006">
                  <c:v>57.758700000000005</c:v>
                </c:pt>
                <c:pt idx="17007">
                  <c:v>57.758700000000005</c:v>
                </c:pt>
                <c:pt idx="17008">
                  <c:v>57.758700000000005</c:v>
                </c:pt>
                <c:pt idx="17009">
                  <c:v>57.758700000000005</c:v>
                </c:pt>
                <c:pt idx="17010">
                  <c:v>57.758700000000005</c:v>
                </c:pt>
                <c:pt idx="17011">
                  <c:v>57.758700000000005</c:v>
                </c:pt>
                <c:pt idx="17012">
                  <c:v>57.758700000000005</c:v>
                </c:pt>
                <c:pt idx="17013">
                  <c:v>57.758700000000005</c:v>
                </c:pt>
                <c:pt idx="17014">
                  <c:v>57.758700000000005</c:v>
                </c:pt>
                <c:pt idx="17015">
                  <c:v>57.758700000000005</c:v>
                </c:pt>
                <c:pt idx="17016">
                  <c:v>57.758700000000005</c:v>
                </c:pt>
                <c:pt idx="17017">
                  <c:v>57.758700000000005</c:v>
                </c:pt>
                <c:pt idx="17018">
                  <c:v>57.758700000000005</c:v>
                </c:pt>
                <c:pt idx="17019">
                  <c:v>57.758700000000005</c:v>
                </c:pt>
                <c:pt idx="17020">
                  <c:v>57.758700000000005</c:v>
                </c:pt>
                <c:pt idx="17021">
                  <c:v>57.758700000000005</c:v>
                </c:pt>
                <c:pt idx="17022">
                  <c:v>57.758700000000005</c:v>
                </c:pt>
                <c:pt idx="17023">
                  <c:v>57.758700000000005</c:v>
                </c:pt>
                <c:pt idx="17024">
                  <c:v>57.758700000000005</c:v>
                </c:pt>
                <c:pt idx="17025">
                  <c:v>57.758700000000005</c:v>
                </c:pt>
                <c:pt idx="17026">
                  <c:v>57.758700000000005</c:v>
                </c:pt>
                <c:pt idx="17027">
                  <c:v>57.758700000000005</c:v>
                </c:pt>
                <c:pt idx="17028">
                  <c:v>57.758700000000005</c:v>
                </c:pt>
                <c:pt idx="17029">
                  <c:v>57.758700000000005</c:v>
                </c:pt>
                <c:pt idx="17030">
                  <c:v>57.758700000000005</c:v>
                </c:pt>
                <c:pt idx="17031">
                  <c:v>57.758700000000005</c:v>
                </c:pt>
                <c:pt idx="17032">
                  <c:v>57.758700000000005</c:v>
                </c:pt>
                <c:pt idx="17033">
                  <c:v>57.758700000000005</c:v>
                </c:pt>
                <c:pt idx="17034">
                  <c:v>57.758700000000005</c:v>
                </c:pt>
                <c:pt idx="17035">
                  <c:v>57.758700000000005</c:v>
                </c:pt>
                <c:pt idx="17036">
                  <c:v>57.758700000000005</c:v>
                </c:pt>
                <c:pt idx="17037">
                  <c:v>57.758700000000005</c:v>
                </c:pt>
                <c:pt idx="17038">
                  <c:v>57.758700000000005</c:v>
                </c:pt>
                <c:pt idx="17039">
                  <c:v>57.758700000000005</c:v>
                </c:pt>
                <c:pt idx="17040">
                  <c:v>57.758700000000005</c:v>
                </c:pt>
                <c:pt idx="17041">
                  <c:v>57.758700000000005</c:v>
                </c:pt>
                <c:pt idx="17042">
                  <c:v>57.758700000000005</c:v>
                </c:pt>
                <c:pt idx="17043">
                  <c:v>57.758700000000005</c:v>
                </c:pt>
                <c:pt idx="17044">
                  <c:v>57.758700000000005</c:v>
                </c:pt>
                <c:pt idx="17045">
                  <c:v>57.758700000000005</c:v>
                </c:pt>
                <c:pt idx="17046">
                  <c:v>57.758700000000005</c:v>
                </c:pt>
                <c:pt idx="17047">
                  <c:v>57.758700000000005</c:v>
                </c:pt>
                <c:pt idx="17048">
                  <c:v>57.758700000000005</c:v>
                </c:pt>
                <c:pt idx="17049">
                  <c:v>57.758700000000005</c:v>
                </c:pt>
                <c:pt idx="17050">
                  <c:v>57.758700000000005</c:v>
                </c:pt>
                <c:pt idx="17051">
                  <c:v>57.758700000000005</c:v>
                </c:pt>
                <c:pt idx="17052">
                  <c:v>57.758700000000005</c:v>
                </c:pt>
                <c:pt idx="17053">
                  <c:v>57.758700000000005</c:v>
                </c:pt>
                <c:pt idx="17054">
                  <c:v>57.758700000000005</c:v>
                </c:pt>
                <c:pt idx="17055">
                  <c:v>57.758700000000005</c:v>
                </c:pt>
                <c:pt idx="17056">
                  <c:v>57.758700000000005</c:v>
                </c:pt>
                <c:pt idx="17057">
                  <c:v>57.758700000000005</c:v>
                </c:pt>
                <c:pt idx="17058">
                  <c:v>57.758700000000005</c:v>
                </c:pt>
                <c:pt idx="17059">
                  <c:v>57.758700000000005</c:v>
                </c:pt>
                <c:pt idx="17060">
                  <c:v>57.758700000000005</c:v>
                </c:pt>
                <c:pt idx="17061">
                  <c:v>57.758700000000005</c:v>
                </c:pt>
                <c:pt idx="17062">
                  <c:v>57.758700000000005</c:v>
                </c:pt>
                <c:pt idx="17063">
                  <c:v>57.758700000000005</c:v>
                </c:pt>
                <c:pt idx="17064">
                  <c:v>57.758700000000005</c:v>
                </c:pt>
                <c:pt idx="17065">
                  <c:v>57.758700000000005</c:v>
                </c:pt>
                <c:pt idx="17066">
                  <c:v>57.758700000000005</c:v>
                </c:pt>
                <c:pt idx="17067">
                  <c:v>57.758700000000005</c:v>
                </c:pt>
                <c:pt idx="17068">
                  <c:v>57.758700000000005</c:v>
                </c:pt>
                <c:pt idx="17069">
                  <c:v>57.758700000000005</c:v>
                </c:pt>
                <c:pt idx="17070">
                  <c:v>57.758700000000005</c:v>
                </c:pt>
                <c:pt idx="17071">
                  <c:v>57.758700000000005</c:v>
                </c:pt>
                <c:pt idx="17072">
                  <c:v>57.758700000000005</c:v>
                </c:pt>
                <c:pt idx="17073">
                  <c:v>57.758700000000005</c:v>
                </c:pt>
                <c:pt idx="17074">
                  <c:v>57.758700000000005</c:v>
                </c:pt>
                <c:pt idx="17075">
                  <c:v>57.758700000000005</c:v>
                </c:pt>
                <c:pt idx="17076">
                  <c:v>57.758700000000005</c:v>
                </c:pt>
                <c:pt idx="17077">
                  <c:v>57.758700000000005</c:v>
                </c:pt>
                <c:pt idx="17078">
                  <c:v>57.758700000000005</c:v>
                </c:pt>
                <c:pt idx="17079">
                  <c:v>57.758700000000005</c:v>
                </c:pt>
                <c:pt idx="17080">
                  <c:v>57.758700000000005</c:v>
                </c:pt>
                <c:pt idx="17081">
                  <c:v>57.758700000000005</c:v>
                </c:pt>
                <c:pt idx="17082">
                  <c:v>57.758700000000005</c:v>
                </c:pt>
                <c:pt idx="17083">
                  <c:v>57.758700000000005</c:v>
                </c:pt>
                <c:pt idx="17084">
                  <c:v>57.758700000000005</c:v>
                </c:pt>
                <c:pt idx="17085">
                  <c:v>57.758700000000005</c:v>
                </c:pt>
                <c:pt idx="17086">
                  <c:v>57.758700000000005</c:v>
                </c:pt>
                <c:pt idx="17087">
                  <c:v>57.758700000000005</c:v>
                </c:pt>
                <c:pt idx="17088">
                  <c:v>57.758700000000005</c:v>
                </c:pt>
                <c:pt idx="17089">
                  <c:v>57.758700000000005</c:v>
                </c:pt>
                <c:pt idx="17090">
                  <c:v>57.758700000000005</c:v>
                </c:pt>
                <c:pt idx="17091">
                  <c:v>57.758700000000005</c:v>
                </c:pt>
                <c:pt idx="17092">
                  <c:v>57.758700000000005</c:v>
                </c:pt>
                <c:pt idx="17093">
                  <c:v>57.758700000000005</c:v>
                </c:pt>
                <c:pt idx="17094">
                  <c:v>57.758700000000005</c:v>
                </c:pt>
                <c:pt idx="17095">
                  <c:v>57.758700000000005</c:v>
                </c:pt>
                <c:pt idx="17096">
                  <c:v>57.758700000000005</c:v>
                </c:pt>
                <c:pt idx="17097">
                  <c:v>57.758700000000005</c:v>
                </c:pt>
                <c:pt idx="17098">
                  <c:v>57.758700000000005</c:v>
                </c:pt>
                <c:pt idx="17099">
                  <c:v>57.758700000000005</c:v>
                </c:pt>
                <c:pt idx="17100">
                  <c:v>57.758700000000005</c:v>
                </c:pt>
                <c:pt idx="17101">
                  <c:v>57.758700000000005</c:v>
                </c:pt>
                <c:pt idx="17102">
                  <c:v>57.758700000000005</c:v>
                </c:pt>
                <c:pt idx="17103">
                  <c:v>57.758700000000005</c:v>
                </c:pt>
                <c:pt idx="17104">
                  <c:v>57.758700000000005</c:v>
                </c:pt>
                <c:pt idx="17105">
                  <c:v>57.758700000000005</c:v>
                </c:pt>
                <c:pt idx="17106">
                  <c:v>57.758700000000005</c:v>
                </c:pt>
                <c:pt idx="17107">
                  <c:v>57.758700000000005</c:v>
                </c:pt>
                <c:pt idx="17108">
                  <c:v>57.758700000000005</c:v>
                </c:pt>
                <c:pt idx="17109">
                  <c:v>57.758700000000005</c:v>
                </c:pt>
                <c:pt idx="17110">
                  <c:v>57.758700000000005</c:v>
                </c:pt>
                <c:pt idx="17111">
                  <c:v>57.758700000000005</c:v>
                </c:pt>
                <c:pt idx="17112">
                  <c:v>57.758700000000005</c:v>
                </c:pt>
                <c:pt idx="17113">
                  <c:v>57.758700000000005</c:v>
                </c:pt>
                <c:pt idx="17114">
                  <c:v>57.758700000000005</c:v>
                </c:pt>
                <c:pt idx="17115">
                  <c:v>57.758700000000005</c:v>
                </c:pt>
                <c:pt idx="17116">
                  <c:v>57.758700000000005</c:v>
                </c:pt>
                <c:pt idx="17117">
                  <c:v>57.758700000000005</c:v>
                </c:pt>
                <c:pt idx="17118">
                  <c:v>57.758700000000005</c:v>
                </c:pt>
                <c:pt idx="17119">
                  <c:v>57.758700000000005</c:v>
                </c:pt>
                <c:pt idx="17120">
                  <c:v>57.758700000000005</c:v>
                </c:pt>
                <c:pt idx="17121">
                  <c:v>57.758700000000005</c:v>
                </c:pt>
                <c:pt idx="17122">
                  <c:v>57.758700000000005</c:v>
                </c:pt>
                <c:pt idx="17123">
                  <c:v>57.758700000000005</c:v>
                </c:pt>
                <c:pt idx="17124">
                  <c:v>57.758700000000005</c:v>
                </c:pt>
                <c:pt idx="17125">
                  <c:v>57.758700000000005</c:v>
                </c:pt>
                <c:pt idx="17126">
                  <c:v>57.758700000000005</c:v>
                </c:pt>
                <c:pt idx="17127">
                  <c:v>57.758700000000005</c:v>
                </c:pt>
                <c:pt idx="17128">
                  <c:v>57.758700000000005</c:v>
                </c:pt>
                <c:pt idx="17129">
                  <c:v>57.758700000000005</c:v>
                </c:pt>
                <c:pt idx="17130">
                  <c:v>57.758700000000005</c:v>
                </c:pt>
                <c:pt idx="17131">
                  <c:v>57.758700000000005</c:v>
                </c:pt>
                <c:pt idx="17132">
                  <c:v>57.758700000000005</c:v>
                </c:pt>
                <c:pt idx="17133">
                  <c:v>57.758700000000005</c:v>
                </c:pt>
                <c:pt idx="17134">
                  <c:v>57.758700000000005</c:v>
                </c:pt>
                <c:pt idx="17135">
                  <c:v>57.758700000000005</c:v>
                </c:pt>
                <c:pt idx="17136">
                  <c:v>57.758700000000005</c:v>
                </c:pt>
                <c:pt idx="17137">
                  <c:v>57.758700000000005</c:v>
                </c:pt>
                <c:pt idx="17138">
                  <c:v>57.758700000000005</c:v>
                </c:pt>
                <c:pt idx="17139">
                  <c:v>57.758700000000005</c:v>
                </c:pt>
                <c:pt idx="17140">
                  <c:v>57.758700000000005</c:v>
                </c:pt>
                <c:pt idx="17141">
                  <c:v>57.758700000000005</c:v>
                </c:pt>
                <c:pt idx="17142">
                  <c:v>57.758700000000005</c:v>
                </c:pt>
                <c:pt idx="17143">
                  <c:v>57.758700000000005</c:v>
                </c:pt>
                <c:pt idx="17144">
                  <c:v>57.758700000000005</c:v>
                </c:pt>
                <c:pt idx="17145">
                  <c:v>57.758700000000005</c:v>
                </c:pt>
                <c:pt idx="17146">
                  <c:v>57.758700000000005</c:v>
                </c:pt>
                <c:pt idx="17147">
                  <c:v>57.758700000000005</c:v>
                </c:pt>
                <c:pt idx="17148">
                  <c:v>57.758700000000005</c:v>
                </c:pt>
                <c:pt idx="17149">
                  <c:v>57.758700000000005</c:v>
                </c:pt>
                <c:pt idx="17150">
                  <c:v>57.758700000000005</c:v>
                </c:pt>
                <c:pt idx="17151">
                  <c:v>57.758700000000005</c:v>
                </c:pt>
                <c:pt idx="17152">
                  <c:v>57.758700000000005</c:v>
                </c:pt>
                <c:pt idx="17153">
                  <c:v>57.758700000000005</c:v>
                </c:pt>
                <c:pt idx="17154">
                  <c:v>57.758700000000005</c:v>
                </c:pt>
                <c:pt idx="17155">
                  <c:v>57.758700000000005</c:v>
                </c:pt>
                <c:pt idx="17156">
                  <c:v>57.758700000000005</c:v>
                </c:pt>
                <c:pt idx="17157">
                  <c:v>57.758700000000005</c:v>
                </c:pt>
                <c:pt idx="17158">
                  <c:v>57.758700000000005</c:v>
                </c:pt>
                <c:pt idx="17159">
                  <c:v>57.758700000000005</c:v>
                </c:pt>
                <c:pt idx="17160">
                  <c:v>57.758700000000005</c:v>
                </c:pt>
                <c:pt idx="17161">
                  <c:v>57.758700000000005</c:v>
                </c:pt>
                <c:pt idx="17162">
                  <c:v>57.758700000000005</c:v>
                </c:pt>
                <c:pt idx="17163">
                  <c:v>57.758700000000005</c:v>
                </c:pt>
                <c:pt idx="17164">
                  <c:v>57.758700000000005</c:v>
                </c:pt>
                <c:pt idx="17165">
                  <c:v>57.758700000000005</c:v>
                </c:pt>
                <c:pt idx="17166">
                  <c:v>57.758700000000005</c:v>
                </c:pt>
                <c:pt idx="17167">
                  <c:v>57.758700000000005</c:v>
                </c:pt>
                <c:pt idx="17168">
                  <c:v>57.758700000000005</c:v>
                </c:pt>
                <c:pt idx="17169">
                  <c:v>57.758700000000005</c:v>
                </c:pt>
                <c:pt idx="17170">
                  <c:v>57.758700000000005</c:v>
                </c:pt>
                <c:pt idx="17171">
                  <c:v>57.758700000000005</c:v>
                </c:pt>
                <c:pt idx="17172">
                  <c:v>57.758700000000005</c:v>
                </c:pt>
                <c:pt idx="17173">
                  <c:v>57.758700000000005</c:v>
                </c:pt>
                <c:pt idx="17174">
                  <c:v>57.758700000000005</c:v>
                </c:pt>
                <c:pt idx="17175">
                  <c:v>57.758700000000005</c:v>
                </c:pt>
                <c:pt idx="17176">
                  <c:v>57.758700000000005</c:v>
                </c:pt>
                <c:pt idx="17177">
                  <c:v>57.758700000000005</c:v>
                </c:pt>
                <c:pt idx="17178">
                  <c:v>57.758700000000005</c:v>
                </c:pt>
                <c:pt idx="17179">
                  <c:v>57.758700000000005</c:v>
                </c:pt>
                <c:pt idx="17180">
                  <c:v>57.758700000000005</c:v>
                </c:pt>
                <c:pt idx="17181">
                  <c:v>57.758700000000005</c:v>
                </c:pt>
                <c:pt idx="17182">
                  <c:v>57.758700000000005</c:v>
                </c:pt>
                <c:pt idx="17183">
                  <c:v>57.758700000000005</c:v>
                </c:pt>
                <c:pt idx="17184">
                  <c:v>57.758700000000005</c:v>
                </c:pt>
                <c:pt idx="17185">
                  <c:v>57.758700000000005</c:v>
                </c:pt>
                <c:pt idx="17186">
                  <c:v>57.758700000000005</c:v>
                </c:pt>
                <c:pt idx="17187">
                  <c:v>57.758700000000005</c:v>
                </c:pt>
                <c:pt idx="17188">
                  <c:v>57.758700000000005</c:v>
                </c:pt>
                <c:pt idx="17189">
                  <c:v>57.758700000000005</c:v>
                </c:pt>
                <c:pt idx="17190">
                  <c:v>57.758700000000005</c:v>
                </c:pt>
                <c:pt idx="17191">
                  <c:v>57.758700000000005</c:v>
                </c:pt>
                <c:pt idx="17192">
                  <c:v>57.758700000000005</c:v>
                </c:pt>
                <c:pt idx="17193">
                  <c:v>57.758700000000005</c:v>
                </c:pt>
                <c:pt idx="17194">
                  <c:v>57.758700000000005</c:v>
                </c:pt>
                <c:pt idx="17195">
                  <c:v>57.758700000000005</c:v>
                </c:pt>
                <c:pt idx="17196">
                  <c:v>57.758700000000005</c:v>
                </c:pt>
                <c:pt idx="17197">
                  <c:v>57.758700000000005</c:v>
                </c:pt>
                <c:pt idx="17198">
                  <c:v>57.758700000000005</c:v>
                </c:pt>
                <c:pt idx="17199">
                  <c:v>57.758700000000005</c:v>
                </c:pt>
                <c:pt idx="17200">
                  <c:v>57.758700000000005</c:v>
                </c:pt>
                <c:pt idx="17201">
                  <c:v>57.758700000000005</c:v>
                </c:pt>
                <c:pt idx="17202">
                  <c:v>57.758700000000005</c:v>
                </c:pt>
                <c:pt idx="17203">
                  <c:v>57.758700000000005</c:v>
                </c:pt>
                <c:pt idx="17204">
                  <c:v>57.758700000000005</c:v>
                </c:pt>
                <c:pt idx="17205">
                  <c:v>57.758700000000005</c:v>
                </c:pt>
                <c:pt idx="17206">
                  <c:v>57.758700000000005</c:v>
                </c:pt>
                <c:pt idx="17207">
                  <c:v>57.758700000000005</c:v>
                </c:pt>
                <c:pt idx="17208">
                  <c:v>57.758700000000005</c:v>
                </c:pt>
                <c:pt idx="17209">
                  <c:v>57.758700000000005</c:v>
                </c:pt>
                <c:pt idx="17210">
                  <c:v>57.758700000000005</c:v>
                </c:pt>
                <c:pt idx="17211">
                  <c:v>57.758700000000005</c:v>
                </c:pt>
                <c:pt idx="17212">
                  <c:v>57.758700000000005</c:v>
                </c:pt>
                <c:pt idx="17213">
                  <c:v>57.758700000000005</c:v>
                </c:pt>
                <c:pt idx="17214">
                  <c:v>57.758700000000005</c:v>
                </c:pt>
                <c:pt idx="17215">
                  <c:v>57.758700000000005</c:v>
                </c:pt>
                <c:pt idx="17216">
                  <c:v>57.758700000000005</c:v>
                </c:pt>
                <c:pt idx="17217">
                  <c:v>57.758700000000005</c:v>
                </c:pt>
                <c:pt idx="17218">
                  <c:v>57.758700000000005</c:v>
                </c:pt>
                <c:pt idx="17219">
                  <c:v>57.758700000000005</c:v>
                </c:pt>
                <c:pt idx="17220">
                  <c:v>57.758700000000005</c:v>
                </c:pt>
                <c:pt idx="17221">
                  <c:v>57.758700000000005</c:v>
                </c:pt>
                <c:pt idx="17222">
                  <c:v>57.758700000000005</c:v>
                </c:pt>
                <c:pt idx="17223">
                  <c:v>57.758700000000005</c:v>
                </c:pt>
                <c:pt idx="17224">
                  <c:v>57.758700000000005</c:v>
                </c:pt>
                <c:pt idx="17225">
                  <c:v>57.758700000000005</c:v>
                </c:pt>
                <c:pt idx="17226">
                  <c:v>57.758700000000005</c:v>
                </c:pt>
                <c:pt idx="17227">
                  <c:v>57.758700000000005</c:v>
                </c:pt>
                <c:pt idx="17228">
                  <c:v>57.758700000000005</c:v>
                </c:pt>
                <c:pt idx="17229">
                  <c:v>57.758700000000005</c:v>
                </c:pt>
                <c:pt idx="17230">
                  <c:v>57.758700000000005</c:v>
                </c:pt>
                <c:pt idx="17231">
                  <c:v>57.758700000000005</c:v>
                </c:pt>
                <c:pt idx="17232">
                  <c:v>57.758700000000005</c:v>
                </c:pt>
                <c:pt idx="17233">
                  <c:v>57.758700000000005</c:v>
                </c:pt>
                <c:pt idx="17234">
                  <c:v>57.758700000000005</c:v>
                </c:pt>
                <c:pt idx="17235">
                  <c:v>57.758700000000005</c:v>
                </c:pt>
                <c:pt idx="17236">
                  <c:v>57.758700000000005</c:v>
                </c:pt>
                <c:pt idx="17237">
                  <c:v>57.758700000000005</c:v>
                </c:pt>
                <c:pt idx="17238">
                  <c:v>57.758700000000005</c:v>
                </c:pt>
                <c:pt idx="17239">
                  <c:v>57.758700000000005</c:v>
                </c:pt>
                <c:pt idx="17240">
                  <c:v>57.758700000000005</c:v>
                </c:pt>
                <c:pt idx="17241">
                  <c:v>57.758700000000005</c:v>
                </c:pt>
                <c:pt idx="17242">
                  <c:v>57.758700000000005</c:v>
                </c:pt>
                <c:pt idx="17243">
                  <c:v>57.758700000000005</c:v>
                </c:pt>
                <c:pt idx="17244">
                  <c:v>57.758700000000005</c:v>
                </c:pt>
                <c:pt idx="17245">
                  <c:v>57.758700000000005</c:v>
                </c:pt>
                <c:pt idx="17246">
                  <c:v>57.758700000000005</c:v>
                </c:pt>
                <c:pt idx="17247">
                  <c:v>57.758700000000005</c:v>
                </c:pt>
                <c:pt idx="17248">
                  <c:v>57.758700000000005</c:v>
                </c:pt>
                <c:pt idx="17249">
                  <c:v>57.758700000000005</c:v>
                </c:pt>
                <c:pt idx="17250">
                  <c:v>57.758700000000005</c:v>
                </c:pt>
                <c:pt idx="17251">
                  <c:v>57.758700000000005</c:v>
                </c:pt>
                <c:pt idx="17252">
                  <c:v>57.758700000000005</c:v>
                </c:pt>
                <c:pt idx="17253">
                  <c:v>57.758700000000005</c:v>
                </c:pt>
                <c:pt idx="17254">
                  <c:v>57.758700000000005</c:v>
                </c:pt>
                <c:pt idx="17255">
                  <c:v>57.758700000000005</c:v>
                </c:pt>
                <c:pt idx="17256">
                  <c:v>57.758700000000005</c:v>
                </c:pt>
                <c:pt idx="17257">
                  <c:v>57.758700000000005</c:v>
                </c:pt>
                <c:pt idx="17258">
                  <c:v>57.758700000000005</c:v>
                </c:pt>
                <c:pt idx="17259">
                  <c:v>57.758700000000005</c:v>
                </c:pt>
                <c:pt idx="17260">
                  <c:v>57.758700000000005</c:v>
                </c:pt>
                <c:pt idx="17261">
                  <c:v>57.758700000000005</c:v>
                </c:pt>
                <c:pt idx="17262">
                  <c:v>57.758700000000005</c:v>
                </c:pt>
                <c:pt idx="17263">
                  <c:v>57.758700000000005</c:v>
                </c:pt>
                <c:pt idx="17264">
                  <c:v>57.758700000000005</c:v>
                </c:pt>
                <c:pt idx="17265">
                  <c:v>57.758700000000005</c:v>
                </c:pt>
                <c:pt idx="17266">
                  <c:v>57.758700000000005</c:v>
                </c:pt>
                <c:pt idx="17267">
                  <c:v>57.758700000000005</c:v>
                </c:pt>
                <c:pt idx="17268">
                  <c:v>57.758700000000005</c:v>
                </c:pt>
                <c:pt idx="17269">
                  <c:v>57.758700000000005</c:v>
                </c:pt>
                <c:pt idx="17270">
                  <c:v>57.758700000000005</c:v>
                </c:pt>
                <c:pt idx="17271">
                  <c:v>57.758700000000005</c:v>
                </c:pt>
                <c:pt idx="17272">
                  <c:v>57.758700000000005</c:v>
                </c:pt>
                <c:pt idx="17273">
                  <c:v>57.758700000000005</c:v>
                </c:pt>
                <c:pt idx="17274">
                  <c:v>57.758700000000005</c:v>
                </c:pt>
                <c:pt idx="17275">
                  <c:v>57.758700000000005</c:v>
                </c:pt>
                <c:pt idx="17276">
                  <c:v>57.758700000000005</c:v>
                </c:pt>
                <c:pt idx="17277">
                  <c:v>57.758700000000005</c:v>
                </c:pt>
                <c:pt idx="17278">
                  <c:v>57.758700000000005</c:v>
                </c:pt>
                <c:pt idx="17279">
                  <c:v>57.758700000000005</c:v>
                </c:pt>
                <c:pt idx="17280">
                  <c:v>57.758700000000005</c:v>
                </c:pt>
                <c:pt idx="17281">
                  <c:v>57.758700000000005</c:v>
                </c:pt>
                <c:pt idx="17282">
                  <c:v>57.758700000000005</c:v>
                </c:pt>
                <c:pt idx="17283">
                  <c:v>57.758700000000005</c:v>
                </c:pt>
                <c:pt idx="17284">
                  <c:v>57.758700000000005</c:v>
                </c:pt>
                <c:pt idx="17285">
                  <c:v>57.758700000000005</c:v>
                </c:pt>
                <c:pt idx="17286">
                  <c:v>57.758700000000005</c:v>
                </c:pt>
                <c:pt idx="17287">
                  <c:v>57.758700000000005</c:v>
                </c:pt>
                <c:pt idx="17288">
                  <c:v>57.758700000000005</c:v>
                </c:pt>
                <c:pt idx="17289">
                  <c:v>57.758700000000005</c:v>
                </c:pt>
                <c:pt idx="17290">
                  <c:v>57.758700000000005</c:v>
                </c:pt>
                <c:pt idx="17291">
                  <c:v>57.758700000000005</c:v>
                </c:pt>
                <c:pt idx="17292">
                  <c:v>57.758700000000005</c:v>
                </c:pt>
                <c:pt idx="17293">
                  <c:v>57.758700000000005</c:v>
                </c:pt>
                <c:pt idx="17294">
                  <c:v>57.758700000000005</c:v>
                </c:pt>
                <c:pt idx="17295">
                  <c:v>57.758700000000005</c:v>
                </c:pt>
                <c:pt idx="17296">
                  <c:v>57.758700000000005</c:v>
                </c:pt>
                <c:pt idx="17297">
                  <c:v>57.758700000000005</c:v>
                </c:pt>
                <c:pt idx="17298">
                  <c:v>57.758700000000005</c:v>
                </c:pt>
                <c:pt idx="17299">
                  <c:v>57.758700000000005</c:v>
                </c:pt>
                <c:pt idx="17300">
                  <c:v>57.758700000000005</c:v>
                </c:pt>
                <c:pt idx="17301">
                  <c:v>57.758700000000005</c:v>
                </c:pt>
                <c:pt idx="17302">
                  <c:v>57.758700000000005</c:v>
                </c:pt>
                <c:pt idx="17303">
                  <c:v>57.758700000000005</c:v>
                </c:pt>
                <c:pt idx="17304">
                  <c:v>57.758700000000005</c:v>
                </c:pt>
                <c:pt idx="17305">
                  <c:v>57.758700000000005</c:v>
                </c:pt>
                <c:pt idx="17306">
                  <c:v>57.758700000000005</c:v>
                </c:pt>
                <c:pt idx="17307">
                  <c:v>57.758700000000005</c:v>
                </c:pt>
                <c:pt idx="17308">
                  <c:v>57.758700000000005</c:v>
                </c:pt>
                <c:pt idx="17309">
                  <c:v>57.758700000000005</c:v>
                </c:pt>
                <c:pt idx="17310">
                  <c:v>57.758700000000005</c:v>
                </c:pt>
                <c:pt idx="17311">
                  <c:v>57.758700000000005</c:v>
                </c:pt>
                <c:pt idx="17312">
                  <c:v>57.758700000000005</c:v>
                </c:pt>
                <c:pt idx="17313">
                  <c:v>57.758700000000005</c:v>
                </c:pt>
                <c:pt idx="17314">
                  <c:v>57.758700000000005</c:v>
                </c:pt>
                <c:pt idx="17315">
                  <c:v>57.758700000000005</c:v>
                </c:pt>
                <c:pt idx="17316">
                  <c:v>57.758700000000005</c:v>
                </c:pt>
                <c:pt idx="17317">
                  <c:v>57.758700000000005</c:v>
                </c:pt>
                <c:pt idx="17318">
                  <c:v>57.758700000000005</c:v>
                </c:pt>
                <c:pt idx="17319">
                  <c:v>57.758700000000005</c:v>
                </c:pt>
                <c:pt idx="17320">
                  <c:v>57.758700000000005</c:v>
                </c:pt>
                <c:pt idx="17321">
                  <c:v>57.758700000000005</c:v>
                </c:pt>
                <c:pt idx="17322">
                  <c:v>57.758700000000005</c:v>
                </c:pt>
                <c:pt idx="17323">
                  <c:v>57.758700000000005</c:v>
                </c:pt>
                <c:pt idx="17324">
                  <c:v>57.758700000000005</c:v>
                </c:pt>
                <c:pt idx="17325">
                  <c:v>57.758700000000005</c:v>
                </c:pt>
                <c:pt idx="17326">
                  <c:v>57.758700000000005</c:v>
                </c:pt>
                <c:pt idx="17327">
                  <c:v>57.758700000000005</c:v>
                </c:pt>
                <c:pt idx="17328">
                  <c:v>57.758700000000005</c:v>
                </c:pt>
                <c:pt idx="17329">
                  <c:v>57.758700000000005</c:v>
                </c:pt>
                <c:pt idx="17330">
                  <c:v>57.758700000000005</c:v>
                </c:pt>
                <c:pt idx="17331">
                  <c:v>57.758700000000005</c:v>
                </c:pt>
                <c:pt idx="17332">
                  <c:v>57.758700000000005</c:v>
                </c:pt>
                <c:pt idx="17333">
                  <c:v>57.758700000000005</c:v>
                </c:pt>
                <c:pt idx="17334">
                  <c:v>57.758700000000005</c:v>
                </c:pt>
                <c:pt idx="17335">
                  <c:v>57.758700000000005</c:v>
                </c:pt>
                <c:pt idx="17336">
                  <c:v>57.758700000000005</c:v>
                </c:pt>
                <c:pt idx="17337">
                  <c:v>57.758700000000005</c:v>
                </c:pt>
                <c:pt idx="17338">
                  <c:v>57.758700000000005</c:v>
                </c:pt>
                <c:pt idx="17339">
                  <c:v>57.758700000000005</c:v>
                </c:pt>
                <c:pt idx="17340">
                  <c:v>57.758700000000005</c:v>
                </c:pt>
                <c:pt idx="17341">
                  <c:v>57.758700000000005</c:v>
                </c:pt>
                <c:pt idx="17342">
                  <c:v>57.758700000000005</c:v>
                </c:pt>
                <c:pt idx="17343">
                  <c:v>57.758700000000005</c:v>
                </c:pt>
                <c:pt idx="17344">
                  <c:v>57.758700000000005</c:v>
                </c:pt>
                <c:pt idx="17345">
                  <c:v>57.758700000000005</c:v>
                </c:pt>
                <c:pt idx="17346">
                  <c:v>57.758700000000005</c:v>
                </c:pt>
                <c:pt idx="17347">
                  <c:v>57.758700000000005</c:v>
                </c:pt>
                <c:pt idx="17348">
                  <c:v>57.758700000000005</c:v>
                </c:pt>
                <c:pt idx="17349">
                  <c:v>57.758700000000005</c:v>
                </c:pt>
                <c:pt idx="17350">
                  <c:v>57.758700000000005</c:v>
                </c:pt>
                <c:pt idx="17351">
                  <c:v>57.758700000000005</c:v>
                </c:pt>
                <c:pt idx="17352">
                  <c:v>57.758700000000005</c:v>
                </c:pt>
                <c:pt idx="17353">
                  <c:v>57.758700000000005</c:v>
                </c:pt>
                <c:pt idx="17354">
                  <c:v>57.758700000000005</c:v>
                </c:pt>
                <c:pt idx="17355">
                  <c:v>57.758700000000005</c:v>
                </c:pt>
                <c:pt idx="17356">
                  <c:v>57.758700000000005</c:v>
                </c:pt>
                <c:pt idx="17357">
                  <c:v>57.758700000000005</c:v>
                </c:pt>
                <c:pt idx="17358">
                  <c:v>57.758700000000005</c:v>
                </c:pt>
                <c:pt idx="17359">
                  <c:v>57.758700000000005</c:v>
                </c:pt>
                <c:pt idx="17360">
                  <c:v>57.758700000000005</c:v>
                </c:pt>
                <c:pt idx="17361">
                  <c:v>57.758700000000005</c:v>
                </c:pt>
                <c:pt idx="17362">
                  <c:v>57.758700000000005</c:v>
                </c:pt>
                <c:pt idx="17363">
                  <c:v>57.758700000000005</c:v>
                </c:pt>
                <c:pt idx="17364">
                  <c:v>57.758700000000005</c:v>
                </c:pt>
                <c:pt idx="17365">
                  <c:v>57.758700000000005</c:v>
                </c:pt>
                <c:pt idx="17366">
                  <c:v>57.758700000000005</c:v>
                </c:pt>
                <c:pt idx="17367">
                  <c:v>57.758700000000005</c:v>
                </c:pt>
                <c:pt idx="17368">
                  <c:v>57.758700000000005</c:v>
                </c:pt>
                <c:pt idx="17369">
                  <c:v>57.758700000000005</c:v>
                </c:pt>
                <c:pt idx="17370">
                  <c:v>57.758700000000005</c:v>
                </c:pt>
                <c:pt idx="17371">
                  <c:v>57.758700000000005</c:v>
                </c:pt>
                <c:pt idx="17372">
                  <c:v>57.758700000000005</c:v>
                </c:pt>
                <c:pt idx="17373">
                  <c:v>57.758700000000005</c:v>
                </c:pt>
                <c:pt idx="17374">
                  <c:v>57.758700000000005</c:v>
                </c:pt>
                <c:pt idx="17375">
                  <c:v>57.758700000000005</c:v>
                </c:pt>
                <c:pt idx="17376">
                  <c:v>57.758700000000005</c:v>
                </c:pt>
                <c:pt idx="17377">
                  <c:v>57.758700000000005</c:v>
                </c:pt>
                <c:pt idx="17378">
                  <c:v>57.758700000000005</c:v>
                </c:pt>
                <c:pt idx="17379">
                  <c:v>57.758700000000005</c:v>
                </c:pt>
                <c:pt idx="17380">
                  <c:v>57.758700000000005</c:v>
                </c:pt>
                <c:pt idx="17381">
                  <c:v>57.758700000000005</c:v>
                </c:pt>
                <c:pt idx="17382">
                  <c:v>57.758700000000005</c:v>
                </c:pt>
                <c:pt idx="17383">
                  <c:v>57.758700000000005</c:v>
                </c:pt>
                <c:pt idx="17384">
                  <c:v>57.758700000000005</c:v>
                </c:pt>
                <c:pt idx="17385">
                  <c:v>58.238799999999998</c:v>
                </c:pt>
                <c:pt idx="17386">
                  <c:v>58.238799999999998</c:v>
                </c:pt>
                <c:pt idx="17387">
                  <c:v>58.238799999999998</c:v>
                </c:pt>
                <c:pt idx="17388">
                  <c:v>58.238799999999998</c:v>
                </c:pt>
                <c:pt idx="17389">
                  <c:v>58.238799999999998</c:v>
                </c:pt>
                <c:pt idx="17390">
                  <c:v>58.238799999999998</c:v>
                </c:pt>
                <c:pt idx="17391">
                  <c:v>58.238799999999998</c:v>
                </c:pt>
                <c:pt idx="17392">
                  <c:v>58.238799999999998</c:v>
                </c:pt>
                <c:pt idx="17393">
                  <c:v>58.238799999999998</c:v>
                </c:pt>
                <c:pt idx="17394">
                  <c:v>58.238799999999998</c:v>
                </c:pt>
                <c:pt idx="17395">
                  <c:v>58.238799999999998</c:v>
                </c:pt>
                <c:pt idx="17396">
                  <c:v>58.238799999999998</c:v>
                </c:pt>
                <c:pt idx="17397">
                  <c:v>58.381799999999998</c:v>
                </c:pt>
                <c:pt idx="17398">
                  <c:v>58.381799999999998</c:v>
                </c:pt>
                <c:pt idx="17399">
                  <c:v>58.381799999999998</c:v>
                </c:pt>
                <c:pt idx="17400">
                  <c:v>58.381799999999998</c:v>
                </c:pt>
                <c:pt idx="17401">
                  <c:v>58.381799999999998</c:v>
                </c:pt>
                <c:pt idx="17402">
                  <c:v>58.381799999999998</c:v>
                </c:pt>
                <c:pt idx="17403">
                  <c:v>58.381799999999998</c:v>
                </c:pt>
                <c:pt idx="17404">
                  <c:v>58.381799999999998</c:v>
                </c:pt>
                <c:pt idx="17405">
                  <c:v>58.381799999999998</c:v>
                </c:pt>
                <c:pt idx="17406">
                  <c:v>58.381799999999998</c:v>
                </c:pt>
                <c:pt idx="17407">
                  <c:v>58.381799999999998</c:v>
                </c:pt>
                <c:pt idx="17408">
                  <c:v>58.381799999999998</c:v>
                </c:pt>
                <c:pt idx="17409">
                  <c:v>58.381799999999998</c:v>
                </c:pt>
                <c:pt idx="17410">
                  <c:v>58.381799999999998</c:v>
                </c:pt>
                <c:pt idx="17411">
                  <c:v>58.381799999999998</c:v>
                </c:pt>
                <c:pt idx="17412">
                  <c:v>58.381799999999998</c:v>
                </c:pt>
                <c:pt idx="17413">
                  <c:v>58.381799999999998</c:v>
                </c:pt>
                <c:pt idx="17414">
                  <c:v>58.381799999999998</c:v>
                </c:pt>
                <c:pt idx="17415">
                  <c:v>58.381799999999998</c:v>
                </c:pt>
                <c:pt idx="17416">
                  <c:v>58.381799999999998</c:v>
                </c:pt>
                <c:pt idx="17417">
                  <c:v>58.381799999999998</c:v>
                </c:pt>
                <c:pt idx="17418">
                  <c:v>58.381799999999998</c:v>
                </c:pt>
                <c:pt idx="17419">
                  <c:v>58.381799999999998</c:v>
                </c:pt>
                <c:pt idx="17420">
                  <c:v>58.381799999999998</c:v>
                </c:pt>
                <c:pt idx="17421">
                  <c:v>58.381799999999998</c:v>
                </c:pt>
                <c:pt idx="17422">
                  <c:v>58.381799999999998</c:v>
                </c:pt>
                <c:pt idx="17423">
                  <c:v>58.381799999999998</c:v>
                </c:pt>
                <c:pt idx="17424">
                  <c:v>58.381799999999998</c:v>
                </c:pt>
                <c:pt idx="17425">
                  <c:v>58.381799999999998</c:v>
                </c:pt>
                <c:pt idx="17426">
                  <c:v>58.381799999999998</c:v>
                </c:pt>
                <c:pt idx="17427">
                  <c:v>58.381799999999998</c:v>
                </c:pt>
                <c:pt idx="17428">
                  <c:v>58.381799999999998</c:v>
                </c:pt>
                <c:pt idx="17429">
                  <c:v>58.381799999999998</c:v>
                </c:pt>
                <c:pt idx="17430">
                  <c:v>58.381799999999998</c:v>
                </c:pt>
                <c:pt idx="17431">
                  <c:v>58.381799999999998</c:v>
                </c:pt>
                <c:pt idx="17432">
                  <c:v>58.381799999999998</c:v>
                </c:pt>
                <c:pt idx="17433">
                  <c:v>58.381799999999998</c:v>
                </c:pt>
                <c:pt idx="17434">
                  <c:v>58.381799999999998</c:v>
                </c:pt>
                <c:pt idx="17435">
                  <c:v>58.381799999999998</c:v>
                </c:pt>
                <c:pt idx="17436">
                  <c:v>58.381799999999998</c:v>
                </c:pt>
                <c:pt idx="17437">
                  <c:v>58.381799999999998</c:v>
                </c:pt>
                <c:pt idx="17438">
                  <c:v>58.381799999999998</c:v>
                </c:pt>
                <c:pt idx="17439">
                  <c:v>58.381799999999998</c:v>
                </c:pt>
                <c:pt idx="17440">
                  <c:v>58.381799999999998</c:v>
                </c:pt>
                <c:pt idx="17441">
                  <c:v>58.381799999999998</c:v>
                </c:pt>
                <c:pt idx="17442">
                  <c:v>58.381799999999998</c:v>
                </c:pt>
                <c:pt idx="17443">
                  <c:v>58.381799999999998</c:v>
                </c:pt>
                <c:pt idx="17444">
                  <c:v>58.381799999999998</c:v>
                </c:pt>
                <c:pt idx="17445">
                  <c:v>58.381799999999998</c:v>
                </c:pt>
                <c:pt idx="17446">
                  <c:v>58.381799999999998</c:v>
                </c:pt>
                <c:pt idx="17447">
                  <c:v>58.381799999999998</c:v>
                </c:pt>
                <c:pt idx="17448">
                  <c:v>58.381799999999998</c:v>
                </c:pt>
                <c:pt idx="17449">
                  <c:v>58.381799999999998</c:v>
                </c:pt>
                <c:pt idx="17450">
                  <c:v>58.381799999999998</c:v>
                </c:pt>
                <c:pt idx="17451">
                  <c:v>58.381799999999998</c:v>
                </c:pt>
                <c:pt idx="17452">
                  <c:v>58.381799999999998</c:v>
                </c:pt>
                <c:pt idx="17453">
                  <c:v>58.381799999999998</c:v>
                </c:pt>
                <c:pt idx="17454">
                  <c:v>58.381799999999998</c:v>
                </c:pt>
                <c:pt idx="17455">
                  <c:v>58.381799999999998</c:v>
                </c:pt>
                <c:pt idx="17456">
                  <c:v>58.381799999999998</c:v>
                </c:pt>
                <c:pt idx="17457">
                  <c:v>58.381799999999998</c:v>
                </c:pt>
                <c:pt idx="17458">
                  <c:v>58.381799999999998</c:v>
                </c:pt>
                <c:pt idx="17459">
                  <c:v>58.381799999999998</c:v>
                </c:pt>
                <c:pt idx="17460">
                  <c:v>58.381799999999998</c:v>
                </c:pt>
                <c:pt idx="17461">
                  <c:v>58.381799999999998</c:v>
                </c:pt>
                <c:pt idx="17462">
                  <c:v>58.381799999999998</c:v>
                </c:pt>
                <c:pt idx="17463">
                  <c:v>58.381799999999998</c:v>
                </c:pt>
                <c:pt idx="17464">
                  <c:v>58.381799999999998</c:v>
                </c:pt>
                <c:pt idx="17465">
                  <c:v>58.381799999999998</c:v>
                </c:pt>
                <c:pt idx="17466">
                  <c:v>58.381799999999998</c:v>
                </c:pt>
                <c:pt idx="17467">
                  <c:v>58.381799999999998</c:v>
                </c:pt>
                <c:pt idx="17468">
                  <c:v>58.381799999999998</c:v>
                </c:pt>
                <c:pt idx="17469">
                  <c:v>58.381799999999998</c:v>
                </c:pt>
                <c:pt idx="17470">
                  <c:v>58.381799999999998</c:v>
                </c:pt>
                <c:pt idx="17471">
                  <c:v>58.381799999999998</c:v>
                </c:pt>
                <c:pt idx="17472">
                  <c:v>58.381799999999998</c:v>
                </c:pt>
                <c:pt idx="17473">
                  <c:v>58.381799999999998</c:v>
                </c:pt>
                <c:pt idx="17474">
                  <c:v>58.381799999999998</c:v>
                </c:pt>
                <c:pt idx="17475">
                  <c:v>58.381799999999998</c:v>
                </c:pt>
                <c:pt idx="17476">
                  <c:v>58.381799999999998</c:v>
                </c:pt>
                <c:pt idx="17477">
                  <c:v>58.381799999999998</c:v>
                </c:pt>
                <c:pt idx="17478">
                  <c:v>58.381799999999998</c:v>
                </c:pt>
                <c:pt idx="17479">
                  <c:v>58.381799999999998</c:v>
                </c:pt>
                <c:pt idx="17480">
                  <c:v>58.381799999999998</c:v>
                </c:pt>
                <c:pt idx="17481">
                  <c:v>58.381799999999998</c:v>
                </c:pt>
                <c:pt idx="17482">
                  <c:v>58.381799999999998</c:v>
                </c:pt>
                <c:pt idx="17483">
                  <c:v>58.381799999999998</c:v>
                </c:pt>
                <c:pt idx="17484">
                  <c:v>58.381799999999998</c:v>
                </c:pt>
                <c:pt idx="17485">
                  <c:v>58.381799999999998</c:v>
                </c:pt>
                <c:pt idx="17486">
                  <c:v>58.381799999999998</c:v>
                </c:pt>
                <c:pt idx="17487">
                  <c:v>58.381799999999998</c:v>
                </c:pt>
                <c:pt idx="17488">
                  <c:v>58.381799999999998</c:v>
                </c:pt>
                <c:pt idx="17489">
                  <c:v>58.381799999999998</c:v>
                </c:pt>
                <c:pt idx="17490">
                  <c:v>58.381799999999998</c:v>
                </c:pt>
                <c:pt idx="17491">
                  <c:v>58.381799999999998</c:v>
                </c:pt>
                <c:pt idx="17492">
                  <c:v>58.381799999999998</c:v>
                </c:pt>
                <c:pt idx="17493">
                  <c:v>58.381799999999998</c:v>
                </c:pt>
                <c:pt idx="17494">
                  <c:v>58.381799999999998</c:v>
                </c:pt>
                <c:pt idx="17495">
                  <c:v>58.381799999999998</c:v>
                </c:pt>
                <c:pt idx="17496">
                  <c:v>58.381799999999998</c:v>
                </c:pt>
                <c:pt idx="17497">
                  <c:v>58.381799999999998</c:v>
                </c:pt>
                <c:pt idx="17498">
                  <c:v>58.381799999999998</c:v>
                </c:pt>
                <c:pt idx="17499">
                  <c:v>58.381799999999998</c:v>
                </c:pt>
                <c:pt idx="17500">
                  <c:v>58.381799999999998</c:v>
                </c:pt>
                <c:pt idx="17501">
                  <c:v>58.381799999999998</c:v>
                </c:pt>
                <c:pt idx="17502">
                  <c:v>58.381799999999998</c:v>
                </c:pt>
                <c:pt idx="17503">
                  <c:v>58.381799999999998</c:v>
                </c:pt>
                <c:pt idx="17504">
                  <c:v>58.381799999999998</c:v>
                </c:pt>
                <c:pt idx="17505">
                  <c:v>58.381799999999998</c:v>
                </c:pt>
                <c:pt idx="17506">
                  <c:v>58.381799999999998</c:v>
                </c:pt>
                <c:pt idx="17507">
                  <c:v>58.381799999999998</c:v>
                </c:pt>
                <c:pt idx="17508">
                  <c:v>58.381799999999998</c:v>
                </c:pt>
                <c:pt idx="17509">
                  <c:v>58.381799999999998</c:v>
                </c:pt>
                <c:pt idx="17510">
                  <c:v>58.381799999999998</c:v>
                </c:pt>
                <c:pt idx="17511">
                  <c:v>58.381799999999998</c:v>
                </c:pt>
                <c:pt idx="17512">
                  <c:v>58.381799999999998</c:v>
                </c:pt>
                <c:pt idx="17513">
                  <c:v>58.381799999999998</c:v>
                </c:pt>
                <c:pt idx="17514">
                  <c:v>58.381799999999998</c:v>
                </c:pt>
                <c:pt idx="17515">
                  <c:v>58.381799999999998</c:v>
                </c:pt>
                <c:pt idx="17516">
                  <c:v>58.381799999999998</c:v>
                </c:pt>
                <c:pt idx="17517">
                  <c:v>58.381799999999998</c:v>
                </c:pt>
                <c:pt idx="17518">
                  <c:v>58.381799999999998</c:v>
                </c:pt>
                <c:pt idx="17519">
                  <c:v>58.381799999999998</c:v>
                </c:pt>
                <c:pt idx="17520">
                  <c:v>58.381799999999998</c:v>
                </c:pt>
                <c:pt idx="17521">
                  <c:v>58.381799999999998</c:v>
                </c:pt>
                <c:pt idx="17522">
                  <c:v>58.381799999999998</c:v>
                </c:pt>
                <c:pt idx="17523">
                  <c:v>58.381799999999998</c:v>
                </c:pt>
                <c:pt idx="17524">
                  <c:v>58.381799999999998</c:v>
                </c:pt>
                <c:pt idx="17525">
                  <c:v>58.381799999999998</c:v>
                </c:pt>
                <c:pt idx="17526">
                  <c:v>58.381799999999998</c:v>
                </c:pt>
                <c:pt idx="17527">
                  <c:v>58.381799999999998</c:v>
                </c:pt>
                <c:pt idx="17528">
                  <c:v>58.381799999999998</c:v>
                </c:pt>
                <c:pt idx="17529">
                  <c:v>58.381799999999998</c:v>
                </c:pt>
                <c:pt idx="17530">
                  <c:v>58.381799999999998</c:v>
                </c:pt>
                <c:pt idx="17531">
                  <c:v>58.381799999999998</c:v>
                </c:pt>
                <c:pt idx="17532">
                  <c:v>58.381799999999998</c:v>
                </c:pt>
                <c:pt idx="17533">
                  <c:v>58.381799999999998</c:v>
                </c:pt>
                <c:pt idx="17534">
                  <c:v>58.381799999999998</c:v>
                </c:pt>
                <c:pt idx="17535">
                  <c:v>58.381799999999998</c:v>
                </c:pt>
                <c:pt idx="17536">
                  <c:v>58.381799999999998</c:v>
                </c:pt>
                <c:pt idx="17537">
                  <c:v>58.381799999999998</c:v>
                </c:pt>
                <c:pt idx="17538">
                  <c:v>58.381799999999998</c:v>
                </c:pt>
                <c:pt idx="17539">
                  <c:v>58.381799999999998</c:v>
                </c:pt>
                <c:pt idx="17540">
                  <c:v>58.381799999999998</c:v>
                </c:pt>
                <c:pt idx="17541">
                  <c:v>58.381799999999998</c:v>
                </c:pt>
                <c:pt idx="17542">
                  <c:v>58.381799999999998</c:v>
                </c:pt>
                <c:pt idx="17543">
                  <c:v>58.381799999999998</c:v>
                </c:pt>
                <c:pt idx="17544">
                  <c:v>58.381799999999998</c:v>
                </c:pt>
                <c:pt idx="17545">
                  <c:v>58.381799999999998</c:v>
                </c:pt>
                <c:pt idx="17546">
                  <c:v>58.381799999999998</c:v>
                </c:pt>
                <c:pt idx="17547">
                  <c:v>58.381799999999998</c:v>
                </c:pt>
                <c:pt idx="17548">
                  <c:v>58.381799999999998</c:v>
                </c:pt>
                <c:pt idx="17549">
                  <c:v>58.381799999999998</c:v>
                </c:pt>
                <c:pt idx="17550">
                  <c:v>58.381799999999998</c:v>
                </c:pt>
                <c:pt idx="17551">
                  <c:v>58.381799999999998</c:v>
                </c:pt>
                <c:pt idx="17552">
                  <c:v>58.381799999999998</c:v>
                </c:pt>
                <c:pt idx="17553">
                  <c:v>58.381799999999998</c:v>
                </c:pt>
                <c:pt idx="17554">
                  <c:v>58.381799999999998</c:v>
                </c:pt>
                <c:pt idx="17555">
                  <c:v>58.381799999999998</c:v>
                </c:pt>
                <c:pt idx="17556">
                  <c:v>58.381799999999998</c:v>
                </c:pt>
                <c:pt idx="17557">
                  <c:v>58.381799999999998</c:v>
                </c:pt>
                <c:pt idx="17558">
                  <c:v>58.381799999999998</c:v>
                </c:pt>
                <c:pt idx="17559">
                  <c:v>58.381799999999998</c:v>
                </c:pt>
                <c:pt idx="17560">
                  <c:v>58.381799999999998</c:v>
                </c:pt>
                <c:pt idx="17561">
                  <c:v>58.381799999999998</c:v>
                </c:pt>
                <c:pt idx="17562">
                  <c:v>58.381799999999998</c:v>
                </c:pt>
                <c:pt idx="17563">
                  <c:v>58.381799999999998</c:v>
                </c:pt>
                <c:pt idx="17564">
                  <c:v>58.381799999999998</c:v>
                </c:pt>
                <c:pt idx="17565">
                  <c:v>58.381799999999998</c:v>
                </c:pt>
                <c:pt idx="17566">
                  <c:v>58.381799999999998</c:v>
                </c:pt>
                <c:pt idx="17567">
                  <c:v>58.381799999999998</c:v>
                </c:pt>
                <c:pt idx="17568">
                  <c:v>58.381799999999998</c:v>
                </c:pt>
                <c:pt idx="17569">
                  <c:v>58.381799999999998</c:v>
                </c:pt>
                <c:pt idx="17570">
                  <c:v>58.381799999999998</c:v>
                </c:pt>
                <c:pt idx="17571">
                  <c:v>58.381799999999998</c:v>
                </c:pt>
                <c:pt idx="17572">
                  <c:v>58.381799999999998</c:v>
                </c:pt>
                <c:pt idx="17573">
                  <c:v>58.381799999999998</c:v>
                </c:pt>
                <c:pt idx="17574">
                  <c:v>58.381799999999998</c:v>
                </c:pt>
                <c:pt idx="17575">
                  <c:v>58.381799999999998</c:v>
                </c:pt>
                <c:pt idx="17576">
                  <c:v>58.381799999999998</c:v>
                </c:pt>
                <c:pt idx="17577">
                  <c:v>58.381799999999998</c:v>
                </c:pt>
                <c:pt idx="17578">
                  <c:v>58.381799999999998</c:v>
                </c:pt>
                <c:pt idx="17579">
                  <c:v>58.381799999999998</c:v>
                </c:pt>
                <c:pt idx="17580">
                  <c:v>58.381799999999998</c:v>
                </c:pt>
                <c:pt idx="17581">
                  <c:v>58.381799999999998</c:v>
                </c:pt>
                <c:pt idx="17582">
                  <c:v>58.381799999999998</c:v>
                </c:pt>
                <c:pt idx="17583">
                  <c:v>58.381799999999998</c:v>
                </c:pt>
                <c:pt idx="17584">
                  <c:v>58.381799999999998</c:v>
                </c:pt>
                <c:pt idx="17585">
                  <c:v>58.381799999999998</c:v>
                </c:pt>
                <c:pt idx="17586">
                  <c:v>58.381799999999998</c:v>
                </c:pt>
                <c:pt idx="17587">
                  <c:v>58.381799999999998</c:v>
                </c:pt>
                <c:pt idx="17588">
                  <c:v>58.381799999999998</c:v>
                </c:pt>
                <c:pt idx="17589">
                  <c:v>58.381799999999998</c:v>
                </c:pt>
                <c:pt idx="17590">
                  <c:v>58.381799999999998</c:v>
                </c:pt>
                <c:pt idx="17591">
                  <c:v>58.381799999999998</c:v>
                </c:pt>
                <c:pt idx="17592">
                  <c:v>58.381799999999998</c:v>
                </c:pt>
                <c:pt idx="17593">
                  <c:v>58.381799999999998</c:v>
                </c:pt>
                <c:pt idx="17594">
                  <c:v>58.381799999999998</c:v>
                </c:pt>
                <c:pt idx="17595">
                  <c:v>58.381799999999998</c:v>
                </c:pt>
                <c:pt idx="17596">
                  <c:v>58.381799999999998</c:v>
                </c:pt>
                <c:pt idx="17597">
                  <c:v>58.381799999999998</c:v>
                </c:pt>
                <c:pt idx="17598">
                  <c:v>58.381799999999998</c:v>
                </c:pt>
                <c:pt idx="17599">
                  <c:v>58.381799999999998</c:v>
                </c:pt>
                <c:pt idx="17600">
                  <c:v>58.381799999999998</c:v>
                </c:pt>
                <c:pt idx="17601">
                  <c:v>58.564699999999995</c:v>
                </c:pt>
                <c:pt idx="17602">
                  <c:v>58.564699999999995</c:v>
                </c:pt>
                <c:pt idx="17603">
                  <c:v>58.564699999999995</c:v>
                </c:pt>
                <c:pt idx="17604">
                  <c:v>58.564699999999995</c:v>
                </c:pt>
                <c:pt idx="17605">
                  <c:v>58.564699999999995</c:v>
                </c:pt>
                <c:pt idx="17606">
                  <c:v>58.564699999999995</c:v>
                </c:pt>
                <c:pt idx="17607">
                  <c:v>58.564699999999995</c:v>
                </c:pt>
                <c:pt idx="17608">
                  <c:v>58.564699999999995</c:v>
                </c:pt>
                <c:pt idx="17609">
                  <c:v>58.564699999999995</c:v>
                </c:pt>
                <c:pt idx="17610">
                  <c:v>58.564699999999995</c:v>
                </c:pt>
                <c:pt idx="17611">
                  <c:v>58.564699999999995</c:v>
                </c:pt>
                <c:pt idx="17612">
                  <c:v>58.564699999999995</c:v>
                </c:pt>
                <c:pt idx="17613">
                  <c:v>58.564699999999995</c:v>
                </c:pt>
                <c:pt idx="17614">
                  <c:v>58.564699999999995</c:v>
                </c:pt>
                <c:pt idx="17615">
                  <c:v>58.564699999999995</c:v>
                </c:pt>
                <c:pt idx="17616">
                  <c:v>58.564699999999995</c:v>
                </c:pt>
                <c:pt idx="17617">
                  <c:v>58.564699999999995</c:v>
                </c:pt>
                <c:pt idx="17618">
                  <c:v>58.564699999999995</c:v>
                </c:pt>
                <c:pt idx="17619">
                  <c:v>58.564699999999995</c:v>
                </c:pt>
                <c:pt idx="17620">
                  <c:v>58.564699999999995</c:v>
                </c:pt>
                <c:pt idx="17621">
                  <c:v>58.564699999999995</c:v>
                </c:pt>
                <c:pt idx="17622">
                  <c:v>58.564699999999995</c:v>
                </c:pt>
                <c:pt idx="17623">
                  <c:v>58.564699999999995</c:v>
                </c:pt>
                <c:pt idx="17624">
                  <c:v>58.564699999999995</c:v>
                </c:pt>
                <c:pt idx="17625">
                  <c:v>58.564699999999995</c:v>
                </c:pt>
                <c:pt idx="17626">
                  <c:v>58.564699999999995</c:v>
                </c:pt>
                <c:pt idx="17627">
                  <c:v>58.564699999999995</c:v>
                </c:pt>
                <c:pt idx="17628">
                  <c:v>58.564699999999995</c:v>
                </c:pt>
                <c:pt idx="17629">
                  <c:v>58.564699999999995</c:v>
                </c:pt>
                <c:pt idx="17630">
                  <c:v>58.564699999999995</c:v>
                </c:pt>
                <c:pt idx="17631">
                  <c:v>58.564699999999995</c:v>
                </c:pt>
                <c:pt idx="17632">
                  <c:v>58.564699999999995</c:v>
                </c:pt>
                <c:pt idx="17633">
                  <c:v>58.564699999999995</c:v>
                </c:pt>
                <c:pt idx="17634">
                  <c:v>58.564699999999995</c:v>
                </c:pt>
                <c:pt idx="17635">
                  <c:v>58.564699999999995</c:v>
                </c:pt>
                <c:pt idx="17636">
                  <c:v>58.564699999999995</c:v>
                </c:pt>
                <c:pt idx="17637">
                  <c:v>58.564699999999995</c:v>
                </c:pt>
                <c:pt idx="17638">
                  <c:v>58.564699999999995</c:v>
                </c:pt>
                <c:pt idx="17639">
                  <c:v>58.564699999999995</c:v>
                </c:pt>
                <c:pt idx="17640">
                  <c:v>58.564699999999995</c:v>
                </c:pt>
                <c:pt idx="17641">
                  <c:v>58.564699999999995</c:v>
                </c:pt>
                <c:pt idx="17642">
                  <c:v>58.564699999999995</c:v>
                </c:pt>
                <c:pt idx="17643">
                  <c:v>58.564699999999995</c:v>
                </c:pt>
                <c:pt idx="17644">
                  <c:v>58.564699999999995</c:v>
                </c:pt>
                <c:pt idx="17645">
                  <c:v>58.564699999999995</c:v>
                </c:pt>
                <c:pt idx="17646">
                  <c:v>58.564699999999995</c:v>
                </c:pt>
                <c:pt idx="17647">
                  <c:v>58.564699999999995</c:v>
                </c:pt>
                <c:pt idx="17648">
                  <c:v>58.564699999999995</c:v>
                </c:pt>
                <c:pt idx="17649">
                  <c:v>58.564699999999995</c:v>
                </c:pt>
                <c:pt idx="17650">
                  <c:v>58.564699999999995</c:v>
                </c:pt>
                <c:pt idx="17651">
                  <c:v>58.564699999999995</c:v>
                </c:pt>
                <c:pt idx="17652">
                  <c:v>58.564699999999995</c:v>
                </c:pt>
                <c:pt idx="17653">
                  <c:v>58.564699999999995</c:v>
                </c:pt>
                <c:pt idx="17654">
                  <c:v>58.564699999999995</c:v>
                </c:pt>
                <c:pt idx="17655">
                  <c:v>58.564699999999995</c:v>
                </c:pt>
                <c:pt idx="17656">
                  <c:v>58.564699999999995</c:v>
                </c:pt>
                <c:pt idx="17657">
                  <c:v>58.564699999999995</c:v>
                </c:pt>
                <c:pt idx="17658">
                  <c:v>58.564699999999995</c:v>
                </c:pt>
                <c:pt idx="17659">
                  <c:v>58.564699999999995</c:v>
                </c:pt>
                <c:pt idx="17660">
                  <c:v>58.564699999999995</c:v>
                </c:pt>
                <c:pt idx="17661">
                  <c:v>58.564699999999995</c:v>
                </c:pt>
                <c:pt idx="17662">
                  <c:v>58.564699999999995</c:v>
                </c:pt>
                <c:pt idx="17663">
                  <c:v>58.564699999999995</c:v>
                </c:pt>
                <c:pt idx="17664">
                  <c:v>58.564699999999995</c:v>
                </c:pt>
                <c:pt idx="17665">
                  <c:v>58.564699999999995</c:v>
                </c:pt>
                <c:pt idx="17666">
                  <c:v>58.564699999999995</c:v>
                </c:pt>
                <c:pt idx="17667">
                  <c:v>58.564699999999995</c:v>
                </c:pt>
                <c:pt idx="17668">
                  <c:v>58.564699999999995</c:v>
                </c:pt>
                <c:pt idx="17669">
                  <c:v>58.564699999999995</c:v>
                </c:pt>
                <c:pt idx="17670">
                  <c:v>58.564699999999995</c:v>
                </c:pt>
                <c:pt idx="17671">
                  <c:v>58.564699999999995</c:v>
                </c:pt>
                <c:pt idx="17672">
                  <c:v>58.564699999999995</c:v>
                </c:pt>
                <c:pt idx="17673">
                  <c:v>58.564699999999995</c:v>
                </c:pt>
                <c:pt idx="17674">
                  <c:v>58.564699999999995</c:v>
                </c:pt>
                <c:pt idx="17675">
                  <c:v>58.564699999999995</c:v>
                </c:pt>
                <c:pt idx="17676">
                  <c:v>58.564699999999995</c:v>
                </c:pt>
                <c:pt idx="17677">
                  <c:v>58.564699999999995</c:v>
                </c:pt>
                <c:pt idx="17678">
                  <c:v>58.564699999999995</c:v>
                </c:pt>
                <c:pt idx="17679">
                  <c:v>58.564699999999995</c:v>
                </c:pt>
                <c:pt idx="17680">
                  <c:v>58.564699999999995</c:v>
                </c:pt>
                <c:pt idx="17681">
                  <c:v>58.564699999999995</c:v>
                </c:pt>
                <c:pt idx="17682">
                  <c:v>58.564699999999995</c:v>
                </c:pt>
                <c:pt idx="17683">
                  <c:v>58.564699999999995</c:v>
                </c:pt>
                <c:pt idx="17684">
                  <c:v>58.564699999999995</c:v>
                </c:pt>
                <c:pt idx="17685">
                  <c:v>58.564699999999995</c:v>
                </c:pt>
                <c:pt idx="17686">
                  <c:v>58.564699999999995</c:v>
                </c:pt>
                <c:pt idx="17687">
                  <c:v>58.564699999999995</c:v>
                </c:pt>
                <c:pt idx="17688">
                  <c:v>58.564699999999995</c:v>
                </c:pt>
                <c:pt idx="17689">
                  <c:v>58.564699999999995</c:v>
                </c:pt>
                <c:pt idx="17690">
                  <c:v>58.564699999999995</c:v>
                </c:pt>
                <c:pt idx="17691">
                  <c:v>58.564699999999995</c:v>
                </c:pt>
                <c:pt idx="17692">
                  <c:v>58.564699999999995</c:v>
                </c:pt>
                <c:pt idx="17693">
                  <c:v>58.564699999999995</c:v>
                </c:pt>
                <c:pt idx="17694">
                  <c:v>58.564699999999995</c:v>
                </c:pt>
                <c:pt idx="17695">
                  <c:v>58.564699999999995</c:v>
                </c:pt>
                <c:pt idx="17696">
                  <c:v>58.564699999999995</c:v>
                </c:pt>
                <c:pt idx="17697">
                  <c:v>58.564699999999995</c:v>
                </c:pt>
                <c:pt idx="17698">
                  <c:v>58.564699999999995</c:v>
                </c:pt>
                <c:pt idx="17699">
                  <c:v>58.564699999999995</c:v>
                </c:pt>
                <c:pt idx="17700">
                  <c:v>58.564699999999995</c:v>
                </c:pt>
                <c:pt idx="17701">
                  <c:v>58.564699999999995</c:v>
                </c:pt>
                <c:pt idx="17702">
                  <c:v>58.564699999999995</c:v>
                </c:pt>
                <c:pt idx="17703">
                  <c:v>58.564699999999995</c:v>
                </c:pt>
                <c:pt idx="17704">
                  <c:v>58.564699999999995</c:v>
                </c:pt>
                <c:pt idx="17705">
                  <c:v>58.564699999999995</c:v>
                </c:pt>
                <c:pt idx="17706">
                  <c:v>58.564699999999995</c:v>
                </c:pt>
                <c:pt idx="17707">
                  <c:v>58.564699999999995</c:v>
                </c:pt>
                <c:pt idx="17708">
                  <c:v>58.564699999999995</c:v>
                </c:pt>
                <c:pt idx="17709">
                  <c:v>58.564699999999995</c:v>
                </c:pt>
                <c:pt idx="17710">
                  <c:v>58.564699999999995</c:v>
                </c:pt>
                <c:pt idx="17711">
                  <c:v>58.564699999999995</c:v>
                </c:pt>
                <c:pt idx="17712">
                  <c:v>58.564699999999995</c:v>
                </c:pt>
                <c:pt idx="17713">
                  <c:v>58.564699999999995</c:v>
                </c:pt>
                <c:pt idx="17714">
                  <c:v>58.564699999999995</c:v>
                </c:pt>
                <c:pt idx="17715">
                  <c:v>58.564699999999995</c:v>
                </c:pt>
                <c:pt idx="17716">
                  <c:v>58.564699999999995</c:v>
                </c:pt>
                <c:pt idx="17717">
                  <c:v>58.564699999999995</c:v>
                </c:pt>
                <c:pt idx="17718">
                  <c:v>58.564699999999995</c:v>
                </c:pt>
                <c:pt idx="17719">
                  <c:v>58.564699999999995</c:v>
                </c:pt>
                <c:pt idx="17720">
                  <c:v>58.564699999999995</c:v>
                </c:pt>
                <c:pt idx="17721">
                  <c:v>58.564699999999995</c:v>
                </c:pt>
                <c:pt idx="17722">
                  <c:v>58.564699999999995</c:v>
                </c:pt>
                <c:pt idx="17723">
                  <c:v>58.564699999999995</c:v>
                </c:pt>
                <c:pt idx="17724">
                  <c:v>58.564699999999995</c:v>
                </c:pt>
                <c:pt idx="17725">
                  <c:v>58.564699999999995</c:v>
                </c:pt>
                <c:pt idx="17726">
                  <c:v>58.564699999999995</c:v>
                </c:pt>
                <c:pt idx="17727">
                  <c:v>58.564699999999995</c:v>
                </c:pt>
                <c:pt idx="17728">
                  <c:v>58.564699999999995</c:v>
                </c:pt>
                <c:pt idx="17729">
                  <c:v>58.564699999999995</c:v>
                </c:pt>
                <c:pt idx="17730">
                  <c:v>58.564699999999995</c:v>
                </c:pt>
                <c:pt idx="17731">
                  <c:v>58.564699999999995</c:v>
                </c:pt>
                <c:pt idx="17732">
                  <c:v>58.564699999999995</c:v>
                </c:pt>
                <c:pt idx="17733">
                  <c:v>58.564699999999995</c:v>
                </c:pt>
                <c:pt idx="17734">
                  <c:v>58.564699999999995</c:v>
                </c:pt>
                <c:pt idx="17735">
                  <c:v>58.564699999999995</c:v>
                </c:pt>
                <c:pt idx="17736">
                  <c:v>58.564699999999995</c:v>
                </c:pt>
                <c:pt idx="17737">
                  <c:v>58.564699999999995</c:v>
                </c:pt>
                <c:pt idx="17738">
                  <c:v>58.564699999999995</c:v>
                </c:pt>
                <c:pt idx="17739">
                  <c:v>58.564699999999995</c:v>
                </c:pt>
                <c:pt idx="17740">
                  <c:v>58.564699999999995</c:v>
                </c:pt>
                <c:pt idx="17741">
                  <c:v>58.564699999999995</c:v>
                </c:pt>
                <c:pt idx="17742">
                  <c:v>58.564699999999995</c:v>
                </c:pt>
                <c:pt idx="17743">
                  <c:v>58.564699999999995</c:v>
                </c:pt>
                <c:pt idx="17744">
                  <c:v>58.564699999999995</c:v>
                </c:pt>
                <c:pt idx="17745">
                  <c:v>58.564699999999995</c:v>
                </c:pt>
                <c:pt idx="17746">
                  <c:v>58.564699999999995</c:v>
                </c:pt>
                <c:pt idx="17747">
                  <c:v>58.564699999999995</c:v>
                </c:pt>
                <c:pt idx="17748">
                  <c:v>58.564699999999995</c:v>
                </c:pt>
                <c:pt idx="17749">
                  <c:v>58.564699999999995</c:v>
                </c:pt>
                <c:pt idx="17750">
                  <c:v>58.564699999999995</c:v>
                </c:pt>
                <c:pt idx="17751">
                  <c:v>58.564699999999995</c:v>
                </c:pt>
                <c:pt idx="17752">
                  <c:v>58.564699999999995</c:v>
                </c:pt>
                <c:pt idx="17753">
                  <c:v>58.564699999999995</c:v>
                </c:pt>
                <c:pt idx="17754">
                  <c:v>58.564699999999995</c:v>
                </c:pt>
                <c:pt idx="17755">
                  <c:v>58.564699999999995</c:v>
                </c:pt>
                <c:pt idx="17756">
                  <c:v>58.564699999999995</c:v>
                </c:pt>
                <c:pt idx="17757">
                  <c:v>58.564699999999995</c:v>
                </c:pt>
                <c:pt idx="17758">
                  <c:v>58.564699999999995</c:v>
                </c:pt>
                <c:pt idx="17759">
                  <c:v>58.564699999999995</c:v>
                </c:pt>
                <c:pt idx="17760">
                  <c:v>58.564699999999995</c:v>
                </c:pt>
                <c:pt idx="17761">
                  <c:v>58.564699999999995</c:v>
                </c:pt>
                <c:pt idx="17762">
                  <c:v>58.564699999999995</c:v>
                </c:pt>
                <c:pt idx="17763">
                  <c:v>58.564699999999995</c:v>
                </c:pt>
                <c:pt idx="17764">
                  <c:v>58.564699999999995</c:v>
                </c:pt>
                <c:pt idx="17765">
                  <c:v>58.564699999999995</c:v>
                </c:pt>
                <c:pt idx="17766">
                  <c:v>58.564699999999995</c:v>
                </c:pt>
                <c:pt idx="17767">
                  <c:v>58.564699999999995</c:v>
                </c:pt>
                <c:pt idx="17768">
                  <c:v>58.564699999999995</c:v>
                </c:pt>
                <c:pt idx="17769">
                  <c:v>58.564699999999995</c:v>
                </c:pt>
                <c:pt idx="17770">
                  <c:v>58.564699999999995</c:v>
                </c:pt>
                <c:pt idx="17771">
                  <c:v>58.564699999999995</c:v>
                </c:pt>
                <c:pt idx="17772">
                  <c:v>58.564699999999995</c:v>
                </c:pt>
                <c:pt idx="17773">
                  <c:v>58.564699999999995</c:v>
                </c:pt>
                <c:pt idx="17774">
                  <c:v>58.564699999999995</c:v>
                </c:pt>
                <c:pt idx="17775">
                  <c:v>58.564699999999995</c:v>
                </c:pt>
                <c:pt idx="17776">
                  <c:v>58.564699999999995</c:v>
                </c:pt>
                <c:pt idx="17777">
                  <c:v>58.564699999999995</c:v>
                </c:pt>
                <c:pt idx="17778">
                  <c:v>58.564699999999995</c:v>
                </c:pt>
                <c:pt idx="17779">
                  <c:v>58.564699999999995</c:v>
                </c:pt>
                <c:pt idx="17780">
                  <c:v>58.564699999999995</c:v>
                </c:pt>
                <c:pt idx="17781">
                  <c:v>58.564699999999995</c:v>
                </c:pt>
                <c:pt idx="17782">
                  <c:v>58.564699999999995</c:v>
                </c:pt>
                <c:pt idx="17783">
                  <c:v>58.564699999999995</c:v>
                </c:pt>
                <c:pt idx="17784">
                  <c:v>58.742400000000004</c:v>
                </c:pt>
                <c:pt idx="17785">
                  <c:v>58.742400000000004</c:v>
                </c:pt>
                <c:pt idx="17786">
                  <c:v>58.742400000000004</c:v>
                </c:pt>
                <c:pt idx="17787">
                  <c:v>58.742400000000004</c:v>
                </c:pt>
                <c:pt idx="17788">
                  <c:v>58.742400000000004</c:v>
                </c:pt>
                <c:pt idx="17789">
                  <c:v>58.742400000000004</c:v>
                </c:pt>
                <c:pt idx="17790">
                  <c:v>58.742400000000004</c:v>
                </c:pt>
                <c:pt idx="17791">
                  <c:v>58.742400000000004</c:v>
                </c:pt>
                <c:pt idx="17792">
                  <c:v>58.742400000000004</c:v>
                </c:pt>
                <c:pt idx="17793">
                  <c:v>58.742400000000004</c:v>
                </c:pt>
                <c:pt idx="17794">
                  <c:v>58.742400000000004</c:v>
                </c:pt>
                <c:pt idx="17795">
                  <c:v>58.742400000000004</c:v>
                </c:pt>
                <c:pt idx="17796">
                  <c:v>58.742400000000004</c:v>
                </c:pt>
                <c:pt idx="17797">
                  <c:v>58.742400000000004</c:v>
                </c:pt>
                <c:pt idx="17798">
                  <c:v>58.742400000000004</c:v>
                </c:pt>
                <c:pt idx="17799">
                  <c:v>58.742400000000004</c:v>
                </c:pt>
                <c:pt idx="17800">
                  <c:v>58.742400000000004</c:v>
                </c:pt>
                <c:pt idx="17801">
                  <c:v>58.742400000000004</c:v>
                </c:pt>
                <c:pt idx="17802">
                  <c:v>58.742400000000004</c:v>
                </c:pt>
                <c:pt idx="17803">
                  <c:v>58.742400000000004</c:v>
                </c:pt>
                <c:pt idx="17804">
                  <c:v>58.742400000000004</c:v>
                </c:pt>
                <c:pt idx="17805">
                  <c:v>58.742400000000004</c:v>
                </c:pt>
                <c:pt idx="17806">
                  <c:v>58.742400000000004</c:v>
                </c:pt>
                <c:pt idx="17807">
                  <c:v>58.742400000000004</c:v>
                </c:pt>
                <c:pt idx="17808">
                  <c:v>58.742400000000004</c:v>
                </c:pt>
                <c:pt idx="17809">
                  <c:v>58.742400000000004</c:v>
                </c:pt>
                <c:pt idx="17810">
                  <c:v>58.742400000000004</c:v>
                </c:pt>
                <c:pt idx="17811">
                  <c:v>58.742400000000004</c:v>
                </c:pt>
                <c:pt idx="17812">
                  <c:v>58.742400000000004</c:v>
                </c:pt>
                <c:pt idx="17813">
                  <c:v>58.742400000000004</c:v>
                </c:pt>
                <c:pt idx="17814">
                  <c:v>58.742400000000004</c:v>
                </c:pt>
                <c:pt idx="17815">
                  <c:v>58.742400000000004</c:v>
                </c:pt>
                <c:pt idx="17816">
                  <c:v>58.742400000000004</c:v>
                </c:pt>
                <c:pt idx="17817">
                  <c:v>58.742400000000004</c:v>
                </c:pt>
                <c:pt idx="17818">
                  <c:v>58.742400000000004</c:v>
                </c:pt>
                <c:pt idx="17819">
                  <c:v>58.742400000000004</c:v>
                </c:pt>
                <c:pt idx="17820">
                  <c:v>58.742400000000004</c:v>
                </c:pt>
                <c:pt idx="17821">
                  <c:v>58.742400000000004</c:v>
                </c:pt>
                <c:pt idx="17822">
                  <c:v>58.742400000000004</c:v>
                </c:pt>
                <c:pt idx="17823">
                  <c:v>58.742400000000004</c:v>
                </c:pt>
                <c:pt idx="17824">
                  <c:v>58.742400000000004</c:v>
                </c:pt>
                <c:pt idx="17825">
                  <c:v>58.742400000000004</c:v>
                </c:pt>
                <c:pt idx="17826">
                  <c:v>58.742400000000004</c:v>
                </c:pt>
                <c:pt idx="17827">
                  <c:v>58.742400000000004</c:v>
                </c:pt>
                <c:pt idx="17828">
                  <c:v>58.742400000000004</c:v>
                </c:pt>
                <c:pt idx="17829">
                  <c:v>58.742400000000004</c:v>
                </c:pt>
                <c:pt idx="17830">
                  <c:v>58.742400000000004</c:v>
                </c:pt>
                <c:pt idx="17831">
                  <c:v>58.742400000000004</c:v>
                </c:pt>
                <c:pt idx="17832">
                  <c:v>58.742400000000004</c:v>
                </c:pt>
                <c:pt idx="17833">
                  <c:v>58.742400000000004</c:v>
                </c:pt>
                <c:pt idx="17834">
                  <c:v>58.742400000000004</c:v>
                </c:pt>
                <c:pt idx="17835">
                  <c:v>58.742400000000004</c:v>
                </c:pt>
                <c:pt idx="17836">
                  <c:v>58.742400000000004</c:v>
                </c:pt>
                <c:pt idx="17837">
                  <c:v>58.742400000000004</c:v>
                </c:pt>
                <c:pt idx="17838">
                  <c:v>58.742400000000004</c:v>
                </c:pt>
                <c:pt idx="17839">
                  <c:v>58.742400000000004</c:v>
                </c:pt>
                <c:pt idx="17840">
                  <c:v>58.742400000000004</c:v>
                </c:pt>
                <c:pt idx="17841">
                  <c:v>58.742400000000004</c:v>
                </c:pt>
                <c:pt idx="17842">
                  <c:v>58.742400000000004</c:v>
                </c:pt>
                <c:pt idx="17843">
                  <c:v>58.742400000000004</c:v>
                </c:pt>
                <c:pt idx="17844">
                  <c:v>59.151500000000006</c:v>
                </c:pt>
                <c:pt idx="17845">
                  <c:v>59.151500000000006</c:v>
                </c:pt>
                <c:pt idx="17846">
                  <c:v>59.151500000000006</c:v>
                </c:pt>
                <c:pt idx="17847">
                  <c:v>59.151500000000006</c:v>
                </c:pt>
                <c:pt idx="17848">
                  <c:v>59.151500000000006</c:v>
                </c:pt>
                <c:pt idx="17849">
                  <c:v>59.151500000000006</c:v>
                </c:pt>
                <c:pt idx="17850">
                  <c:v>59.151500000000006</c:v>
                </c:pt>
                <c:pt idx="17851">
                  <c:v>59.151500000000006</c:v>
                </c:pt>
                <c:pt idx="17852">
                  <c:v>59.151500000000006</c:v>
                </c:pt>
                <c:pt idx="17853">
                  <c:v>59.151500000000006</c:v>
                </c:pt>
                <c:pt idx="17854">
                  <c:v>59.151500000000006</c:v>
                </c:pt>
                <c:pt idx="17855">
                  <c:v>59.151500000000006</c:v>
                </c:pt>
                <c:pt idx="17856">
                  <c:v>59.151500000000006</c:v>
                </c:pt>
                <c:pt idx="17857">
                  <c:v>59.151500000000006</c:v>
                </c:pt>
                <c:pt idx="17858">
                  <c:v>59.151500000000006</c:v>
                </c:pt>
                <c:pt idx="17859">
                  <c:v>59.151500000000006</c:v>
                </c:pt>
                <c:pt idx="17860">
                  <c:v>59.151500000000006</c:v>
                </c:pt>
                <c:pt idx="17861">
                  <c:v>59.151500000000006</c:v>
                </c:pt>
                <c:pt idx="17862">
                  <c:v>59.151500000000006</c:v>
                </c:pt>
                <c:pt idx="17863">
                  <c:v>59.151500000000006</c:v>
                </c:pt>
                <c:pt idx="17864">
                  <c:v>59.151500000000006</c:v>
                </c:pt>
                <c:pt idx="17865">
                  <c:v>59.151500000000006</c:v>
                </c:pt>
                <c:pt idx="17866">
                  <c:v>59.151500000000006</c:v>
                </c:pt>
                <c:pt idx="17867">
                  <c:v>59.151500000000006</c:v>
                </c:pt>
                <c:pt idx="17868">
                  <c:v>59.151500000000006</c:v>
                </c:pt>
                <c:pt idx="17869">
                  <c:v>59.151500000000006</c:v>
                </c:pt>
                <c:pt idx="17870">
                  <c:v>59.151500000000006</c:v>
                </c:pt>
                <c:pt idx="17871">
                  <c:v>59.151500000000006</c:v>
                </c:pt>
                <c:pt idx="17872">
                  <c:v>59.151500000000006</c:v>
                </c:pt>
                <c:pt idx="17873">
                  <c:v>59.151500000000006</c:v>
                </c:pt>
                <c:pt idx="17874">
                  <c:v>59.151500000000006</c:v>
                </c:pt>
                <c:pt idx="17875">
                  <c:v>59.151500000000006</c:v>
                </c:pt>
                <c:pt idx="17876">
                  <c:v>59.151500000000006</c:v>
                </c:pt>
                <c:pt idx="17877">
                  <c:v>59.151500000000006</c:v>
                </c:pt>
                <c:pt idx="17878">
                  <c:v>59.151500000000006</c:v>
                </c:pt>
                <c:pt idx="17879">
                  <c:v>59.151500000000006</c:v>
                </c:pt>
                <c:pt idx="17880">
                  <c:v>59.151500000000006</c:v>
                </c:pt>
                <c:pt idx="17881">
                  <c:v>59.310200000000002</c:v>
                </c:pt>
                <c:pt idx="17882">
                  <c:v>59.310200000000002</c:v>
                </c:pt>
                <c:pt idx="17883">
                  <c:v>59.310200000000002</c:v>
                </c:pt>
                <c:pt idx="17884">
                  <c:v>59.310200000000002</c:v>
                </c:pt>
                <c:pt idx="17885">
                  <c:v>59.310200000000002</c:v>
                </c:pt>
                <c:pt idx="17886">
                  <c:v>59.310200000000002</c:v>
                </c:pt>
                <c:pt idx="17887">
                  <c:v>59.310200000000002</c:v>
                </c:pt>
                <c:pt idx="17888">
                  <c:v>59.310200000000002</c:v>
                </c:pt>
                <c:pt idx="17889">
                  <c:v>59.310200000000002</c:v>
                </c:pt>
                <c:pt idx="17890">
                  <c:v>59.310200000000002</c:v>
                </c:pt>
                <c:pt idx="17891">
                  <c:v>59.310200000000002</c:v>
                </c:pt>
                <c:pt idx="17892">
                  <c:v>59.310200000000002</c:v>
                </c:pt>
                <c:pt idx="17893">
                  <c:v>59.310200000000002</c:v>
                </c:pt>
                <c:pt idx="17894">
                  <c:v>59.310200000000002</c:v>
                </c:pt>
                <c:pt idx="17895">
                  <c:v>59.310200000000002</c:v>
                </c:pt>
                <c:pt idx="17896">
                  <c:v>59.310200000000002</c:v>
                </c:pt>
                <c:pt idx="17897">
                  <c:v>59.310200000000002</c:v>
                </c:pt>
                <c:pt idx="17898">
                  <c:v>59.310200000000002</c:v>
                </c:pt>
                <c:pt idx="17899">
                  <c:v>59.310200000000002</c:v>
                </c:pt>
                <c:pt idx="17900">
                  <c:v>59.310200000000002</c:v>
                </c:pt>
                <c:pt idx="17901">
                  <c:v>59.310200000000002</c:v>
                </c:pt>
                <c:pt idx="17902">
                  <c:v>59.310200000000002</c:v>
                </c:pt>
                <c:pt idx="17903">
                  <c:v>59.310200000000002</c:v>
                </c:pt>
                <c:pt idx="17904">
                  <c:v>59.310200000000002</c:v>
                </c:pt>
                <c:pt idx="17905">
                  <c:v>59.310200000000002</c:v>
                </c:pt>
                <c:pt idx="17906">
                  <c:v>59.310200000000002</c:v>
                </c:pt>
                <c:pt idx="17907">
                  <c:v>59.310200000000002</c:v>
                </c:pt>
                <c:pt idx="17908">
                  <c:v>59.310200000000002</c:v>
                </c:pt>
                <c:pt idx="17909">
                  <c:v>59.310200000000002</c:v>
                </c:pt>
                <c:pt idx="17910">
                  <c:v>59.310200000000002</c:v>
                </c:pt>
                <c:pt idx="17911">
                  <c:v>59.310200000000002</c:v>
                </c:pt>
                <c:pt idx="17912">
                  <c:v>59.310200000000002</c:v>
                </c:pt>
                <c:pt idx="17913">
                  <c:v>59.310200000000002</c:v>
                </c:pt>
                <c:pt idx="17914">
                  <c:v>59.310200000000002</c:v>
                </c:pt>
                <c:pt idx="17915">
                  <c:v>59.310200000000002</c:v>
                </c:pt>
                <c:pt idx="17916">
                  <c:v>59.310200000000002</c:v>
                </c:pt>
                <c:pt idx="17917">
                  <c:v>59.310200000000002</c:v>
                </c:pt>
                <c:pt idx="17918">
                  <c:v>59.310200000000002</c:v>
                </c:pt>
                <c:pt idx="17919">
                  <c:v>59.310200000000002</c:v>
                </c:pt>
                <c:pt idx="17920">
                  <c:v>59.310200000000002</c:v>
                </c:pt>
                <c:pt idx="17921">
                  <c:v>59.310200000000002</c:v>
                </c:pt>
                <c:pt idx="17922">
                  <c:v>59.310200000000002</c:v>
                </c:pt>
                <c:pt idx="17923">
                  <c:v>59.310200000000002</c:v>
                </c:pt>
                <c:pt idx="17924">
                  <c:v>59.310200000000002</c:v>
                </c:pt>
                <c:pt idx="17925">
                  <c:v>59.310200000000002</c:v>
                </c:pt>
                <c:pt idx="17926">
                  <c:v>59.310200000000002</c:v>
                </c:pt>
                <c:pt idx="17927">
                  <c:v>59.310200000000002</c:v>
                </c:pt>
                <c:pt idx="17928">
                  <c:v>59.310200000000002</c:v>
                </c:pt>
                <c:pt idx="17929">
                  <c:v>59.310200000000002</c:v>
                </c:pt>
                <c:pt idx="17930">
                  <c:v>59.310200000000002</c:v>
                </c:pt>
                <c:pt idx="17931">
                  <c:v>59.310200000000002</c:v>
                </c:pt>
                <c:pt idx="17932">
                  <c:v>59.310200000000002</c:v>
                </c:pt>
                <c:pt idx="17933">
                  <c:v>59.310200000000002</c:v>
                </c:pt>
                <c:pt idx="17934">
                  <c:v>59.310200000000002</c:v>
                </c:pt>
                <c:pt idx="17935">
                  <c:v>59.310200000000002</c:v>
                </c:pt>
                <c:pt idx="17936">
                  <c:v>59.310200000000002</c:v>
                </c:pt>
                <c:pt idx="17937">
                  <c:v>59.310200000000002</c:v>
                </c:pt>
                <c:pt idx="17938">
                  <c:v>59.310200000000002</c:v>
                </c:pt>
                <c:pt idx="17939">
                  <c:v>59.310200000000002</c:v>
                </c:pt>
                <c:pt idx="17940">
                  <c:v>59.310200000000002</c:v>
                </c:pt>
                <c:pt idx="17941">
                  <c:v>59.310200000000002</c:v>
                </c:pt>
                <c:pt idx="17942">
                  <c:v>59.310200000000002</c:v>
                </c:pt>
                <c:pt idx="17943">
                  <c:v>59.310200000000002</c:v>
                </c:pt>
                <c:pt idx="17944">
                  <c:v>59.310200000000002</c:v>
                </c:pt>
                <c:pt idx="17945">
                  <c:v>59.310200000000002</c:v>
                </c:pt>
                <c:pt idx="17946">
                  <c:v>59.310200000000002</c:v>
                </c:pt>
                <c:pt idx="17947">
                  <c:v>59.310200000000002</c:v>
                </c:pt>
                <c:pt idx="17948">
                  <c:v>59.310200000000002</c:v>
                </c:pt>
                <c:pt idx="17949">
                  <c:v>59.310200000000002</c:v>
                </c:pt>
                <c:pt idx="17950">
                  <c:v>59.310200000000002</c:v>
                </c:pt>
                <c:pt idx="17951">
                  <c:v>59.310200000000002</c:v>
                </c:pt>
                <c:pt idx="17952">
                  <c:v>59.310200000000002</c:v>
                </c:pt>
                <c:pt idx="17953">
                  <c:v>59.310200000000002</c:v>
                </c:pt>
                <c:pt idx="17954">
                  <c:v>59.310200000000002</c:v>
                </c:pt>
                <c:pt idx="17955">
                  <c:v>59.310200000000002</c:v>
                </c:pt>
                <c:pt idx="17956">
                  <c:v>59.310200000000002</c:v>
                </c:pt>
                <c:pt idx="17957">
                  <c:v>59.310200000000002</c:v>
                </c:pt>
                <c:pt idx="17958">
                  <c:v>59.310200000000002</c:v>
                </c:pt>
                <c:pt idx="17959">
                  <c:v>59.310200000000002</c:v>
                </c:pt>
                <c:pt idx="17960">
                  <c:v>59.310200000000002</c:v>
                </c:pt>
                <c:pt idx="17961">
                  <c:v>59.310200000000002</c:v>
                </c:pt>
                <c:pt idx="17962">
                  <c:v>59.310200000000002</c:v>
                </c:pt>
                <c:pt idx="17963">
                  <c:v>59.310200000000002</c:v>
                </c:pt>
                <c:pt idx="17964">
                  <c:v>59.310200000000002</c:v>
                </c:pt>
                <c:pt idx="17965">
                  <c:v>59.310200000000002</c:v>
                </c:pt>
                <c:pt idx="17966">
                  <c:v>59.310200000000002</c:v>
                </c:pt>
                <c:pt idx="17967">
                  <c:v>59.310200000000002</c:v>
                </c:pt>
                <c:pt idx="17968">
                  <c:v>59.310200000000002</c:v>
                </c:pt>
                <c:pt idx="17969">
                  <c:v>59.310200000000002</c:v>
                </c:pt>
                <c:pt idx="17970">
                  <c:v>59.310200000000002</c:v>
                </c:pt>
                <c:pt idx="17971">
                  <c:v>59.310200000000002</c:v>
                </c:pt>
                <c:pt idx="17972">
                  <c:v>59.310200000000002</c:v>
                </c:pt>
                <c:pt idx="17973">
                  <c:v>59.310200000000002</c:v>
                </c:pt>
                <c:pt idx="17974">
                  <c:v>59.310200000000002</c:v>
                </c:pt>
                <c:pt idx="17975">
                  <c:v>59.310200000000002</c:v>
                </c:pt>
                <c:pt idx="17976">
                  <c:v>59.310200000000002</c:v>
                </c:pt>
                <c:pt idx="17977">
                  <c:v>59.310200000000002</c:v>
                </c:pt>
                <c:pt idx="17978">
                  <c:v>59.310200000000002</c:v>
                </c:pt>
                <c:pt idx="17979">
                  <c:v>59.310200000000002</c:v>
                </c:pt>
                <c:pt idx="17980">
                  <c:v>59.310200000000002</c:v>
                </c:pt>
                <c:pt idx="17981">
                  <c:v>59.310200000000002</c:v>
                </c:pt>
                <c:pt idx="17982">
                  <c:v>59.310200000000002</c:v>
                </c:pt>
                <c:pt idx="17983">
                  <c:v>59.310200000000002</c:v>
                </c:pt>
                <c:pt idx="17984">
                  <c:v>59.310200000000002</c:v>
                </c:pt>
                <c:pt idx="17985">
                  <c:v>59.310200000000002</c:v>
                </c:pt>
                <c:pt idx="17986">
                  <c:v>59.310200000000002</c:v>
                </c:pt>
                <c:pt idx="17987">
                  <c:v>59.310200000000002</c:v>
                </c:pt>
                <c:pt idx="17988">
                  <c:v>59.310200000000002</c:v>
                </c:pt>
                <c:pt idx="17989">
                  <c:v>59.310200000000002</c:v>
                </c:pt>
                <c:pt idx="17990">
                  <c:v>59.310200000000002</c:v>
                </c:pt>
                <c:pt idx="17991">
                  <c:v>59.310200000000002</c:v>
                </c:pt>
                <c:pt idx="17992">
                  <c:v>59.310200000000002</c:v>
                </c:pt>
                <c:pt idx="17993">
                  <c:v>59.310200000000002</c:v>
                </c:pt>
                <c:pt idx="17994">
                  <c:v>59.310200000000002</c:v>
                </c:pt>
                <c:pt idx="17995">
                  <c:v>59.310200000000002</c:v>
                </c:pt>
                <c:pt idx="17996">
                  <c:v>59.310200000000002</c:v>
                </c:pt>
                <c:pt idx="17997">
                  <c:v>59.310200000000002</c:v>
                </c:pt>
                <c:pt idx="17998">
                  <c:v>59.310200000000002</c:v>
                </c:pt>
                <c:pt idx="17999">
                  <c:v>59.310200000000002</c:v>
                </c:pt>
                <c:pt idx="18000">
                  <c:v>59.310200000000002</c:v>
                </c:pt>
                <c:pt idx="18001">
                  <c:v>59.310200000000002</c:v>
                </c:pt>
                <c:pt idx="18002">
                  <c:v>59.310200000000002</c:v>
                </c:pt>
                <c:pt idx="18003">
                  <c:v>59.310200000000002</c:v>
                </c:pt>
                <c:pt idx="18004">
                  <c:v>59.310200000000002</c:v>
                </c:pt>
                <c:pt idx="18005">
                  <c:v>59.310200000000002</c:v>
                </c:pt>
                <c:pt idx="18006">
                  <c:v>59.310200000000002</c:v>
                </c:pt>
                <c:pt idx="18007">
                  <c:v>59.310200000000002</c:v>
                </c:pt>
                <c:pt idx="18008">
                  <c:v>59.310200000000002</c:v>
                </c:pt>
                <c:pt idx="18009">
                  <c:v>59.310200000000002</c:v>
                </c:pt>
                <c:pt idx="18010">
                  <c:v>59.310200000000002</c:v>
                </c:pt>
                <c:pt idx="18011">
                  <c:v>59.310200000000002</c:v>
                </c:pt>
                <c:pt idx="18012">
                  <c:v>59.310200000000002</c:v>
                </c:pt>
                <c:pt idx="18013">
                  <c:v>59.310200000000002</c:v>
                </c:pt>
                <c:pt idx="18014">
                  <c:v>59.310200000000002</c:v>
                </c:pt>
                <c:pt idx="18015">
                  <c:v>59.310200000000002</c:v>
                </c:pt>
                <c:pt idx="18016">
                  <c:v>59.310200000000002</c:v>
                </c:pt>
                <c:pt idx="18017">
                  <c:v>59.310200000000002</c:v>
                </c:pt>
                <c:pt idx="18018">
                  <c:v>59.310200000000002</c:v>
                </c:pt>
                <c:pt idx="18019">
                  <c:v>59.310200000000002</c:v>
                </c:pt>
                <c:pt idx="18020">
                  <c:v>59.310200000000002</c:v>
                </c:pt>
                <c:pt idx="18021">
                  <c:v>59.310200000000002</c:v>
                </c:pt>
                <c:pt idx="18022">
                  <c:v>59.310200000000002</c:v>
                </c:pt>
                <c:pt idx="18023">
                  <c:v>59.310200000000002</c:v>
                </c:pt>
                <c:pt idx="18024">
                  <c:v>59.310200000000002</c:v>
                </c:pt>
                <c:pt idx="18025">
                  <c:v>59.310200000000002</c:v>
                </c:pt>
                <c:pt idx="18026">
                  <c:v>59.310200000000002</c:v>
                </c:pt>
                <c:pt idx="18027">
                  <c:v>59.310200000000002</c:v>
                </c:pt>
                <c:pt idx="18028">
                  <c:v>59.310200000000002</c:v>
                </c:pt>
                <c:pt idx="18029">
                  <c:v>59.310200000000002</c:v>
                </c:pt>
                <c:pt idx="18030">
                  <c:v>59.310200000000002</c:v>
                </c:pt>
                <c:pt idx="18031">
                  <c:v>59.310200000000002</c:v>
                </c:pt>
                <c:pt idx="18032">
                  <c:v>59.310200000000002</c:v>
                </c:pt>
                <c:pt idx="18033">
                  <c:v>59.310200000000002</c:v>
                </c:pt>
                <c:pt idx="18034">
                  <c:v>59.310200000000002</c:v>
                </c:pt>
                <c:pt idx="18035">
                  <c:v>59.310200000000002</c:v>
                </c:pt>
                <c:pt idx="18036">
                  <c:v>59.310200000000002</c:v>
                </c:pt>
                <c:pt idx="18037">
                  <c:v>59.310200000000002</c:v>
                </c:pt>
                <c:pt idx="18038">
                  <c:v>59.310200000000002</c:v>
                </c:pt>
                <c:pt idx="18039">
                  <c:v>59.310200000000002</c:v>
                </c:pt>
                <c:pt idx="18040">
                  <c:v>59.310200000000002</c:v>
                </c:pt>
                <c:pt idx="18041">
                  <c:v>59.310200000000002</c:v>
                </c:pt>
                <c:pt idx="18042">
                  <c:v>59.310200000000002</c:v>
                </c:pt>
                <c:pt idx="18043">
                  <c:v>59.310200000000002</c:v>
                </c:pt>
                <c:pt idx="18044">
                  <c:v>59.310200000000002</c:v>
                </c:pt>
                <c:pt idx="18045">
                  <c:v>59.310200000000002</c:v>
                </c:pt>
                <c:pt idx="18046">
                  <c:v>59.310200000000002</c:v>
                </c:pt>
                <c:pt idx="18047">
                  <c:v>59.310200000000002</c:v>
                </c:pt>
                <c:pt idx="18048">
                  <c:v>59.310200000000002</c:v>
                </c:pt>
                <c:pt idx="18049">
                  <c:v>59.310200000000002</c:v>
                </c:pt>
                <c:pt idx="18050">
                  <c:v>59.310200000000002</c:v>
                </c:pt>
                <c:pt idx="18051">
                  <c:v>59.310200000000002</c:v>
                </c:pt>
                <c:pt idx="18052">
                  <c:v>59.310200000000002</c:v>
                </c:pt>
                <c:pt idx="18053">
                  <c:v>59.310200000000002</c:v>
                </c:pt>
                <c:pt idx="18054">
                  <c:v>59.310200000000002</c:v>
                </c:pt>
                <c:pt idx="18055">
                  <c:v>59.310200000000002</c:v>
                </c:pt>
                <c:pt idx="18056">
                  <c:v>59.310200000000002</c:v>
                </c:pt>
                <c:pt idx="18057">
                  <c:v>59.310200000000002</c:v>
                </c:pt>
                <c:pt idx="18058">
                  <c:v>59.310200000000002</c:v>
                </c:pt>
                <c:pt idx="18059">
                  <c:v>59.310200000000002</c:v>
                </c:pt>
                <c:pt idx="18060">
                  <c:v>59.310200000000002</c:v>
                </c:pt>
                <c:pt idx="18061">
                  <c:v>59.310200000000002</c:v>
                </c:pt>
                <c:pt idx="18062">
                  <c:v>59.310200000000002</c:v>
                </c:pt>
                <c:pt idx="18063">
                  <c:v>59.310200000000002</c:v>
                </c:pt>
                <c:pt idx="18064">
                  <c:v>59.310200000000002</c:v>
                </c:pt>
                <c:pt idx="18065">
                  <c:v>59.310200000000002</c:v>
                </c:pt>
                <c:pt idx="18066">
                  <c:v>59.310200000000002</c:v>
                </c:pt>
                <c:pt idx="18067">
                  <c:v>59.310200000000002</c:v>
                </c:pt>
                <c:pt idx="18068">
                  <c:v>59.310200000000002</c:v>
                </c:pt>
                <c:pt idx="18069">
                  <c:v>59.310200000000002</c:v>
                </c:pt>
                <c:pt idx="18070">
                  <c:v>59.310200000000002</c:v>
                </c:pt>
                <c:pt idx="18071">
                  <c:v>59.310200000000002</c:v>
                </c:pt>
                <c:pt idx="18072">
                  <c:v>59.310200000000002</c:v>
                </c:pt>
                <c:pt idx="18073">
                  <c:v>59.310200000000002</c:v>
                </c:pt>
                <c:pt idx="18074">
                  <c:v>59.310200000000002</c:v>
                </c:pt>
                <c:pt idx="18075">
                  <c:v>59.310200000000002</c:v>
                </c:pt>
                <c:pt idx="18076">
                  <c:v>59.310200000000002</c:v>
                </c:pt>
                <c:pt idx="18077">
                  <c:v>59.310200000000002</c:v>
                </c:pt>
                <c:pt idx="18078">
                  <c:v>59.310200000000002</c:v>
                </c:pt>
                <c:pt idx="18079">
                  <c:v>59.310200000000002</c:v>
                </c:pt>
                <c:pt idx="18080">
                  <c:v>59.310200000000002</c:v>
                </c:pt>
                <c:pt idx="18081">
                  <c:v>59.310200000000002</c:v>
                </c:pt>
                <c:pt idx="18082">
                  <c:v>59.310200000000002</c:v>
                </c:pt>
                <c:pt idx="18083">
                  <c:v>59.310200000000002</c:v>
                </c:pt>
                <c:pt idx="18084">
                  <c:v>59.310200000000002</c:v>
                </c:pt>
                <c:pt idx="18085">
                  <c:v>59.310200000000002</c:v>
                </c:pt>
                <c:pt idx="18086">
                  <c:v>59.310200000000002</c:v>
                </c:pt>
                <c:pt idx="18087">
                  <c:v>59.310200000000002</c:v>
                </c:pt>
                <c:pt idx="18088">
                  <c:v>59.310200000000002</c:v>
                </c:pt>
                <c:pt idx="18089">
                  <c:v>59.310200000000002</c:v>
                </c:pt>
                <c:pt idx="18090">
                  <c:v>59.310200000000002</c:v>
                </c:pt>
                <c:pt idx="18091">
                  <c:v>59.310200000000002</c:v>
                </c:pt>
                <c:pt idx="18092">
                  <c:v>59.310200000000002</c:v>
                </c:pt>
                <c:pt idx="18093">
                  <c:v>59.310200000000002</c:v>
                </c:pt>
                <c:pt idx="18094">
                  <c:v>59.310200000000002</c:v>
                </c:pt>
                <c:pt idx="18095">
                  <c:v>59.310200000000002</c:v>
                </c:pt>
                <c:pt idx="18096">
                  <c:v>59.310200000000002</c:v>
                </c:pt>
                <c:pt idx="18097">
                  <c:v>59.310200000000002</c:v>
                </c:pt>
                <c:pt idx="18098">
                  <c:v>59.310200000000002</c:v>
                </c:pt>
                <c:pt idx="18099">
                  <c:v>59.310200000000002</c:v>
                </c:pt>
                <c:pt idx="18100">
                  <c:v>59.310200000000002</c:v>
                </c:pt>
                <c:pt idx="18101">
                  <c:v>59.310200000000002</c:v>
                </c:pt>
                <c:pt idx="18102">
                  <c:v>59.310200000000002</c:v>
                </c:pt>
                <c:pt idx="18103">
                  <c:v>59.310200000000002</c:v>
                </c:pt>
                <c:pt idx="18104">
                  <c:v>59.310200000000002</c:v>
                </c:pt>
                <c:pt idx="18105">
                  <c:v>59.310200000000002</c:v>
                </c:pt>
                <c:pt idx="18106">
                  <c:v>59.310200000000002</c:v>
                </c:pt>
                <c:pt idx="18107">
                  <c:v>59.310200000000002</c:v>
                </c:pt>
                <c:pt idx="18108">
                  <c:v>59.310200000000002</c:v>
                </c:pt>
                <c:pt idx="18109">
                  <c:v>59.310200000000002</c:v>
                </c:pt>
                <c:pt idx="18110">
                  <c:v>59.310200000000002</c:v>
                </c:pt>
                <c:pt idx="18111">
                  <c:v>59.310200000000002</c:v>
                </c:pt>
                <c:pt idx="18112">
                  <c:v>59.310200000000002</c:v>
                </c:pt>
                <c:pt idx="18113">
                  <c:v>59.310200000000002</c:v>
                </c:pt>
                <c:pt idx="18114">
                  <c:v>59.310200000000002</c:v>
                </c:pt>
                <c:pt idx="18115">
                  <c:v>59.310200000000002</c:v>
                </c:pt>
                <c:pt idx="18116">
                  <c:v>59.310200000000002</c:v>
                </c:pt>
                <c:pt idx="18117">
                  <c:v>59.310200000000002</c:v>
                </c:pt>
                <c:pt idx="18118">
                  <c:v>59.310200000000002</c:v>
                </c:pt>
                <c:pt idx="18119">
                  <c:v>59.310200000000002</c:v>
                </c:pt>
                <c:pt idx="18120">
                  <c:v>59.310200000000002</c:v>
                </c:pt>
                <c:pt idx="18121">
                  <c:v>59.310200000000002</c:v>
                </c:pt>
                <c:pt idx="18122">
                  <c:v>59.310200000000002</c:v>
                </c:pt>
                <c:pt idx="18123">
                  <c:v>59.310200000000002</c:v>
                </c:pt>
                <c:pt idx="18124">
                  <c:v>59.310200000000002</c:v>
                </c:pt>
                <c:pt idx="18125">
                  <c:v>59.310200000000002</c:v>
                </c:pt>
                <c:pt idx="18126">
                  <c:v>59.310200000000002</c:v>
                </c:pt>
                <c:pt idx="18127">
                  <c:v>59.310200000000002</c:v>
                </c:pt>
                <c:pt idx="18128">
                  <c:v>59.310200000000002</c:v>
                </c:pt>
                <c:pt idx="18129">
                  <c:v>59.310200000000002</c:v>
                </c:pt>
                <c:pt idx="18130">
                  <c:v>59.310200000000002</c:v>
                </c:pt>
                <c:pt idx="18131">
                  <c:v>59.310200000000002</c:v>
                </c:pt>
                <c:pt idx="18132">
                  <c:v>59.310200000000002</c:v>
                </c:pt>
                <c:pt idx="18133">
                  <c:v>59.310200000000002</c:v>
                </c:pt>
                <c:pt idx="18134">
                  <c:v>59.310200000000002</c:v>
                </c:pt>
                <c:pt idx="18135">
                  <c:v>59.310200000000002</c:v>
                </c:pt>
                <c:pt idx="18136">
                  <c:v>59.310200000000002</c:v>
                </c:pt>
                <c:pt idx="18137">
                  <c:v>59.310200000000002</c:v>
                </c:pt>
                <c:pt idx="18138">
                  <c:v>59.310200000000002</c:v>
                </c:pt>
                <c:pt idx="18139">
                  <c:v>59.310200000000002</c:v>
                </c:pt>
                <c:pt idx="18140">
                  <c:v>59.310200000000002</c:v>
                </c:pt>
                <c:pt idx="18141">
                  <c:v>59.310200000000002</c:v>
                </c:pt>
                <c:pt idx="18142">
                  <c:v>59.310200000000002</c:v>
                </c:pt>
                <c:pt idx="18143">
                  <c:v>59.310200000000002</c:v>
                </c:pt>
                <c:pt idx="18144">
                  <c:v>59.310200000000002</c:v>
                </c:pt>
                <c:pt idx="18145">
                  <c:v>59.310200000000002</c:v>
                </c:pt>
                <c:pt idx="18146">
                  <c:v>59.310200000000002</c:v>
                </c:pt>
                <c:pt idx="18147">
                  <c:v>59.310200000000002</c:v>
                </c:pt>
                <c:pt idx="18148">
                  <c:v>59.310200000000002</c:v>
                </c:pt>
                <c:pt idx="18149">
                  <c:v>59.310200000000002</c:v>
                </c:pt>
                <c:pt idx="18150">
                  <c:v>59.310200000000002</c:v>
                </c:pt>
                <c:pt idx="18151">
                  <c:v>59.310200000000002</c:v>
                </c:pt>
                <c:pt idx="18152">
                  <c:v>59.310200000000002</c:v>
                </c:pt>
                <c:pt idx="18153">
                  <c:v>59.310200000000002</c:v>
                </c:pt>
                <c:pt idx="18154">
                  <c:v>59.310200000000002</c:v>
                </c:pt>
                <c:pt idx="18155">
                  <c:v>59.310200000000002</c:v>
                </c:pt>
                <c:pt idx="18156">
                  <c:v>59.310200000000002</c:v>
                </c:pt>
                <c:pt idx="18157">
                  <c:v>59.310200000000002</c:v>
                </c:pt>
                <c:pt idx="18158">
                  <c:v>59.310200000000002</c:v>
                </c:pt>
                <c:pt idx="18159">
                  <c:v>59.310200000000002</c:v>
                </c:pt>
                <c:pt idx="18160">
                  <c:v>59.310200000000002</c:v>
                </c:pt>
                <c:pt idx="18161">
                  <c:v>59.310200000000002</c:v>
                </c:pt>
                <c:pt idx="18162">
                  <c:v>59.310200000000002</c:v>
                </c:pt>
                <c:pt idx="18163">
                  <c:v>59.310200000000002</c:v>
                </c:pt>
                <c:pt idx="18164">
                  <c:v>59.310200000000002</c:v>
                </c:pt>
                <c:pt idx="18165">
                  <c:v>59.310200000000002</c:v>
                </c:pt>
                <c:pt idx="18166">
                  <c:v>59.310200000000002</c:v>
                </c:pt>
                <c:pt idx="18167">
                  <c:v>59.310200000000002</c:v>
                </c:pt>
                <c:pt idx="18168">
                  <c:v>59.310200000000002</c:v>
                </c:pt>
                <c:pt idx="18169">
                  <c:v>59.310200000000002</c:v>
                </c:pt>
                <c:pt idx="18170">
                  <c:v>59.310200000000002</c:v>
                </c:pt>
                <c:pt idx="18171">
                  <c:v>59.310200000000002</c:v>
                </c:pt>
                <c:pt idx="18172">
                  <c:v>59.310200000000002</c:v>
                </c:pt>
                <c:pt idx="18173">
                  <c:v>59.310200000000002</c:v>
                </c:pt>
                <c:pt idx="18174">
                  <c:v>59.310200000000002</c:v>
                </c:pt>
                <c:pt idx="18175">
                  <c:v>59.310200000000002</c:v>
                </c:pt>
                <c:pt idx="18176">
                  <c:v>59.310200000000002</c:v>
                </c:pt>
                <c:pt idx="18177">
                  <c:v>59.310200000000002</c:v>
                </c:pt>
                <c:pt idx="18178">
                  <c:v>59.310200000000002</c:v>
                </c:pt>
                <c:pt idx="18179">
                  <c:v>59.310200000000002</c:v>
                </c:pt>
                <c:pt idx="18180">
                  <c:v>59.310200000000002</c:v>
                </c:pt>
                <c:pt idx="18181">
                  <c:v>59.310200000000002</c:v>
                </c:pt>
                <c:pt idx="18182">
                  <c:v>59.310200000000002</c:v>
                </c:pt>
                <c:pt idx="18183">
                  <c:v>59.310200000000002</c:v>
                </c:pt>
                <c:pt idx="18184">
                  <c:v>59.310200000000002</c:v>
                </c:pt>
                <c:pt idx="18185">
                  <c:v>59.310200000000002</c:v>
                </c:pt>
                <c:pt idx="18186">
                  <c:v>59.310200000000002</c:v>
                </c:pt>
                <c:pt idx="18187">
                  <c:v>59.310200000000002</c:v>
                </c:pt>
                <c:pt idx="18188">
                  <c:v>59.310200000000002</c:v>
                </c:pt>
                <c:pt idx="18189">
                  <c:v>59.310200000000002</c:v>
                </c:pt>
                <c:pt idx="18190">
                  <c:v>59.310200000000002</c:v>
                </c:pt>
                <c:pt idx="18191">
                  <c:v>59.310200000000002</c:v>
                </c:pt>
                <c:pt idx="18192">
                  <c:v>59.310200000000002</c:v>
                </c:pt>
                <c:pt idx="18193">
                  <c:v>59.310200000000002</c:v>
                </c:pt>
                <c:pt idx="18194">
                  <c:v>59.310200000000002</c:v>
                </c:pt>
                <c:pt idx="18195">
                  <c:v>59.310200000000002</c:v>
                </c:pt>
                <c:pt idx="18196">
                  <c:v>59.310200000000002</c:v>
                </c:pt>
                <c:pt idx="18197">
                  <c:v>59.310200000000002</c:v>
                </c:pt>
                <c:pt idx="18198">
                  <c:v>59.310200000000002</c:v>
                </c:pt>
                <c:pt idx="18199">
                  <c:v>59.310200000000002</c:v>
                </c:pt>
                <c:pt idx="18200">
                  <c:v>59.310200000000002</c:v>
                </c:pt>
                <c:pt idx="18201">
                  <c:v>59.310200000000002</c:v>
                </c:pt>
                <c:pt idx="18202">
                  <c:v>59.310200000000002</c:v>
                </c:pt>
                <c:pt idx="18203">
                  <c:v>59.310200000000002</c:v>
                </c:pt>
                <c:pt idx="18204">
                  <c:v>59.310200000000002</c:v>
                </c:pt>
                <c:pt idx="18205">
                  <c:v>59.310200000000002</c:v>
                </c:pt>
                <c:pt idx="18206">
                  <c:v>59.310200000000002</c:v>
                </c:pt>
                <c:pt idx="18207">
                  <c:v>59.310200000000002</c:v>
                </c:pt>
                <c:pt idx="18208">
                  <c:v>59.310200000000002</c:v>
                </c:pt>
                <c:pt idx="18209">
                  <c:v>59.310200000000002</c:v>
                </c:pt>
                <c:pt idx="18210">
                  <c:v>59.310200000000002</c:v>
                </c:pt>
                <c:pt idx="18211">
                  <c:v>59.310200000000002</c:v>
                </c:pt>
                <c:pt idx="18212">
                  <c:v>59.310200000000002</c:v>
                </c:pt>
                <c:pt idx="18213">
                  <c:v>59.310200000000002</c:v>
                </c:pt>
                <c:pt idx="18214">
                  <c:v>59.310200000000002</c:v>
                </c:pt>
                <c:pt idx="18215">
                  <c:v>59.310200000000002</c:v>
                </c:pt>
                <c:pt idx="18216">
                  <c:v>59.310200000000002</c:v>
                </c:pt>
                <c:pt idx="18217">
                  <c:v>59.310200000000002</c:v>
                </c:pt>
                <c:pt idx="18218">
                  <c:v>59.310200000000002</c:v>
                </c:pt>
                <c:pt idx="18219">
                  <c:v>59.310200000000002</c:v>
                </c:pt>
                <c:pt idx="18220">
                  <c:v>59.310200000000002</c:v>
                </c:pt>
                <c:pt idx="18221">
                  <c:v>59.310200000000002</c:v>
                </c:pt>
                <c:pt idx="18222">
                  <c:v>59.310200000000002</c:v>
                </c:pt>
                <c:pt idx="18223">
                  <c:v>59.310200000000002</c:v>
                </c:pt>
                <c:pt idx="18224">
                  <c:v>59.310200000000002</c:v>
                </c:pt>
                <c:pt idx="18225">
                  <c:v>59.310200000000002</c:v>
                </c:pt>
                <c:pt idx="18226">
                  <c:v>59.310200000000002</c:v>
                </c:pt>
                <c:pt idx="18227">
                  <c:v>59.310200000000002</c:v>
                </c:pt>
                <c:pt idx="18228">
                  <c:v>59.310200000000002</c:v>
                </c:pt>
                <c:pt idx="18229">
                  <c:v>59.310200000000002</c:v>
                </c:pt>
                <c:pt idx="18230">
                  <c:v>59.310200000000002</c:v>
                </c:pt>
                <c:pt idx="18231">
                  <c:v>59.310200000000002</c:v>
                </c:pt>
                <c:pt idx="18232">
                  <c:v>59.310200000000002</c:v>
                </c:pt>
                <c:pt idx="18233">
                  <c:v>59.310200000000002</c:v>
                </c:pt>
                <c:pt idx="18234">
                  <c:v>59.310200000000002</c:v>
                </c:pt>
                <c:pt idx="18235">
                  <c:v>59.310200000000002</c:v>
                </c:pt>
                <c:pt idx="18236">
                  <c:v>59.310200000000002</c:v>
                </c:pt>
                <c:pt idx="18237">
                  <c:v>59.310200000000002</c:v>
                </c:pt>
                <c:pt idx="18238">
                  <c:v>59.310200000000002</c:v>
                </c:pt>
                <c:pt idx="18239">
                  <c:v>59.310200000000002</c:v>
                </c:pt>
                <c:pt idx="18240">
                  <c:v>59.310200000000002</c:v>
                </c:pt>
                <c:pt idx="18241">
                  <c:v>59.310200000000002</c:v>
                </c:pt>
                <c:pt idx="18242">
                  <c:v>59.310200000000002</c:v>
                </c:pt>
                <c:pt idx="18243">
                  <c:v>59.310200000000002</c:v>
                </c:pt>
                <c:pt idx="18244">
                  <c:v>59.310200000000002</c:v>
                </c:pt>
                <c:pt idx="18245">
                  <c:v>59.310200000000002</c:v>
                </c:pt>
                <c:pt idx="18246">
                  <c:v>59.310200000000002</c:v>
                </c:pt>
                <c:pt idx="18247">
                  <c:v>59.310200000000002</c:v>
                </c:pt>
                <c:pt idx="18248">
                  <c:v>59.310200000000002</c:v>
                </c:pt>
                <c:pt idx="18249">
                  <c:v>59.310200000000002</c:v>
                </c:pt>
                <c:pt idx="18250">
                  <c:v>59.310200000000002</c:v>
                </c:pt>
                <c:pt idx="18251">
                  <c:v>59.310200000000002</c:v>
                </c:pt>
                <c:pt idx="18252">
                  <c:v>59.310200000000002</c:v>
                </c:pt>
                <c:pt idx="18253">
                  <c:v>59.310200000000002</c:v>
                </c:pt>
                <c:pt idx="18254">
                  <c:v>59.310200000000002</c:v>
                </c:pt>
                <c:pt idx="18255">
                  <c:v>59.310200000000002</c:v>
                </c:pt>
                <c:pt idx="18256">
                  <c:v>59.310200000000002</c:v>
                </c:pt>
                <c:pt idx="18257">
                  <c:v>59.310200000000002</c:v>
                </c:pt>
                <c:pt idx="18258">
                  <c:v>59.310200000000002</c:v>
                </c:pt>
                <c:pt idx="18259">
                  <c:v>59.310200000000002</c:v>
                </c:pt>
                <c:pt idx="18260">
                  <c:v>59.310200000000002</c:v>
                </c:pt>
                <c:pt idx="18261">
                  <c:v>59.310200000000002</c:v>
                </c:pt>
                <c:pt idx="18262">
                  <c:v>59.310200000000002</c:v>
                </c:pt>
                <c:pt idx="18263">
                  <c:v>59.310200000000002</c:v>
                </c:pt>
                <c:pt idx="18264">
                  <c:v>59.310200000000002</c:v>
                </c:pt>
                <c:pt idx="18265">
                  <c:v>59.310200000000002</c:v>
                </c:pt>
                <c:pt idx="18266">
                  <c:v>59.310200000000002</c:v>
                </c:pt>
                <c:pt idx="18267">
                  <c:v>59.310200000000002</c:v>
                </c:pt>
                <c:pt idx="18268">
                  <c:v>59.310200000000002</c:v>
                </c:pt>
                <c:pt idx="18269">
                  <c:v>59.310200000000002</c:v>
                </c:pt>
                <c:pt idx="18270">
                  <c:v>59.310200000000002</c:v>
                </c:pt>
                <c:pt idx="18271">
                  <c:v>59.310200000000002</c:v>
                </c:pt>
                <c:pt idx="18272">
                  <c:v>59.310200000000002</c:v>
                </c:pt>
                <c:pt idx="18273">
                  <c:v>59.310200000000002</c:v>
                </c:pt>
                <c:pt idx="18274">
                  <c:v>59.310200000000002</c:v>
                </c:pt>
                <c:pt idx="18275">
                  <c:v>59.310200000000002</c:v>
                </c:pt>
                <c:pt idx="18276">
                  <c:v>59.310200000000002</c:v>
                </c:pt>
                <c:pt idx="18277">
                  <c:v>59.310200000000002</c:v>
                </c:pt>
                <c:pt idx="18278">
                  <c:v>59.310200000000002</c:v>
                </c:pt>
                <c:pt idx="18279">
                  <c:v>59.310200000000002</c:v>
                </c:pt>
                <c:pt idx="18280">
                  <c:v>59.310200000000002</c:v>
                </c:pt>
                <c:pt idx="18281">
                  <c:v>59.310200000000002</c:v>
                </c:pt>
                <c:pt idx="18282">
                  <c:v>59.310200000000002</c:v>
                </c:pt>
                <c:pt idx="18283">
                  <c:v>59.917099999999998</c:v>
                </c:pt>
                <c:pt idx="18284">
                  <c:v>59.917099999999998</c:v>
                </c:pt>
                <c:pt idx="18285">
                  <c:v>59.917099999999998</c:v>
                </c:pt>
                <c:pt idx="18286">
                  <c:v>59.917099999999998</c:v>
                </c:pt>
                <c:pt idx="18287">
                  <c:v>59.917099999999998</c:v>
                </c:pt>
                <c:pt idx="18288">
                  <c:v>59.917099999999998</c:v>
                </c:pt>
                <c:pt idx="18289">
                  <c:v>59.917099999999998</c:v>
                </c:pt>
                <c:pt idx="18290">
                  <c:v>59.917099999999998</c:v>
                </c:pt>
                <c:pt idx="18291">
                  <c:v>59.917099999999998</c:v>
                </c:pt>
                <c:pt idx="18292">
                  <c:v>59.917099999999998</c:v>
                </c:pt>
                <c:pt idx="18293">
                  <c:v>59.917099999999998</c:v>
                </c:pt>
                <c:pt idx="18294">
                  <c:v>59.917099999999998</c:v>
                </c:pt>
                <c:pt idx="18295">
                  <c:v>59.917099999999998</c:v>
                </c:pt>
                <c:pt idx="18296">
                  <c:v>59.917099999999998</c:v>
                </c:pt>
                <c:pt idx="18297">
                  <c:v>59.917099999999998</c:v>
                </c:pt>
                <c:pt idx="18298">
                  <c:v>59.917099999999998</c:v>
                </c:pt>
                <c:pt idx="18299">
                  <c:v>59.917099999999998</c:v>
                </c:pt>
                <c:pt idx="18300">
                  <c:v>59.917099999999998</c:v>
                </c:pt>
                <c:pt idx="18301">
                  <c:v>59.917099999999998</c:v>
                </c:pt>
                <c:pt idx="18302">
                  <c:v>59.917099999999998</c:v>
                </c:pt>
                <c:pt idx="18303">
                  <c:v>59.917099999999998</c:v>
                </c:pt>
                <c:pt idx="18304">
                  <c:v>59.917099999999998</c:v>
                </c:pt>
                <c:pt idx="18305">
                  <c:v>59.917099999999998</c:v>
                </c:pt>
                <c:pt idx="18306">
                  <c:v>59.917099999999998</c:v>
                </c:pt>
                <c:pt idx="18307">
                  <c:v>59.917099999999998</c:v>
                </c:pt>
                <c:pt idx="18308">
                  <c:v>59.917099999999998</c:v>
                </c:pt>
                <c:pt idx="18309">
                  <c:v>59.917099999999998</c:v>
                </c:pt>
                <c:pt idx="18310">
                  <c:v>59.917099999999998</c:v>
                </c:pt>
                <c:pt idx="18311">
                  <c:v>59.917099999999998</c:v>
                </c:pt>
                <c:pt idx="18312">
                  <c:v>59.917099999999998</c:v>
                </c:pt>
                <c:pt idx="18313">
                  <c:v>59.917099999999998</c:v>
                </c:pt>
                <c:pt idx="18314">
                  <c:v>59.917099999999998</c:v>
                </c:pt>
                <c:pt idx="18315">
                  <c:v>59.917099999999998</c:v>
                </c:pt>
                <c:pt idx="18316">
                  <c:v>59.917099999999998</c:v>
                </c:pt>
                <c:pt idx="18317">
                  <c:v>59.917099999999998</c:v>
                </c:pt>
                <c:pt idx="18318">
                  <c:v>59.917099999999998</c:v>
                </c:pt>
                <c:pt idx="18319">
                  <c:v>59.917099999999998</c:v>
                </c:pt>
                <c:pt idx="18320">
                  <c:v>59.917099999999998</c:v>
                </c:pt>
                <c:pt idx="18321">
                  <c:v>59.917099999999998</c:v>
                </c:pt>
                <c:pt idx="18322">
                  <c:v>59.917099999999998</c:v>
                </c:pt>
                <c:pt idx="18323">
                  <c:v>59.917099999999998</c:v>
                </c:pt>
                <c:pt idx="18324">
                  <c:v>59.917099999999998</c:v>
                </c:pt>
                <c:pt idx="18325">
                  <c:v>59.917099999999998</c:v>
                </c:pt>
                <c:pt idx="18326">
                  <c:v>59.917099999999998</c:v>
                </c:pt>
                <c:pt idx="18327">
                  <c:v>59.917099999999998</c:v>
                </c:pt>
                <c:pt idx="18328">
                  <c:v>59.917099999999998</c:v>
                </c:pt>
                <c:pt idx="18329">
                  <c:v>59.917099999999998</c:v>
                </c:pt>
                <c:pt idx="18330">
                  <c:v>59.917099999999998</c:v>
                </c:pt>
                <c:pt idx="18331">
                  <c:v>59.917099999999998</c:v>
                </c:pt>
                <c:pt idx="18332">
                  <c:v>59.917099999999998</c:v>
                </c:pt>
                <c:pt idx="18333">
                  <c:v>59.917099999999998</c:v>
                </c:pt>
                <c:pt idx="18334">
                  <c:v>59.917099999999998</c:v>
                </c:pt>
                <c:pt idx="18335">
                  <c:v>59.917099999999998</c:v>
                </c:pt>
                <c:pt idx="18336">
                  <c:v>59.917099999999998</c:v>
                </c:pt>
                <c:pt idx="18337">
                  <c:v>59.917099999999998</c:v>
                </c:pt>
                <c:pt idx="18338">
                  <c:v>59.917099999999998</c:v>
                </c:pt>
                <c:pt idx="18339">
                  <c:v>59.917099999999998</c:v>
                </c:pt>
                <c:pt idx="18340">
                  <c:v>59.917099999999998</c:v>
                </c:pt>
                <c:pt idx="18341">
                  <c:v>59.917099999999998</c:v>
                </c:pt>
                <c:pt idx="18342">
                  <c:v>59.917099999999998</c:v>
                </c:pt>
                <c:pt idx="18343">
                  <c:v>59.917099999999998</c:v>
                </c:pt>
                <c:pt idx="18344">
                  <c:v>59.917099999999998</c:v>
                </c:pt>
                <c:pt idx="18345">
                  <c:v>59.917099999999998</c:v>
                </c:pt>
                <c:pt idx="18346">
                  <c:v>59.917099999999998</c:v>
                </c:pt>
                <c:pt idx="18347">
                  <c:v>59.917099999999998</c:v>
                </c:pt>
                <c:pt idx="18348">
                  <c:v>59.917099999999998</c:v>
                </c:pt>
                <c:pt idx="18349">
                  <c:v>59.917099999999998</c:v>
                </c:pt>
                <c:pt idx="18350">
                  <c:v>59.917099999999998</c:v>
                </c:pt>
                <c:pt idx="18351">
                  <c:v>59.917099999999998</c:v>
                </c:pt>
                <c:pt idx="18352">
                  <c:v>59.917099999999998</c:v>
                </c:pt>
                <c:pt idx="18353">
                  <c:v>59.917099999999998</c:v>
                </c:pt>
                <c:pt idx="18354">
                  <c:v>59.917099999999998</c:v>
                </c:pt>
                <c:pt idx="18355">
                  <c:v>59.917099999999998</c:v>
                </c:pt>
                <c:pt idx="18356">
                  <c:v>59.917099999999998</c:v>
                </c:pt>
                <c:pt idx="18357">
                  <c:v>59.917099999999998</c:v>
                </c:pt>
                <c:pt idx="18358">
                  <c:v>59.917099999999998</c:v>
                </c:pt>
                <c:pt idx="18359">
                  <c:v>59.917099999999998</c:v>
                </c:pt>
                <c:pt idx="18360">
                  <c:v>59.917099999999998</c:v>
                </c:pt>
                <c:pt idx="18361">
                  <c:v>59.917099999999998</c:v>
                </c:pt>
                <c:pt idx="18362">
                  <c:v>59.917099999999998</c:v>
                </c:pt>
                <c:pt idx="18363">
                  <c:v>59.917099999999998</c:v>
                </c:pt>
                <c:pt idx="18364">
                  <c:v>59.917099999999998</c:v>
                </c:pt>
                <c:pt idx="18365">
                  <c:v>59.917099999999998</c:v>
                </c:pt>
                <c:pt idx="18366">
                  <c:v>59.917099999999998</c:v>
                </c:pt>
                <c:pt idx="18367">
                  <c:v>59.917099999999998</c:v>
                </c:pt>
                <c:pt idx="18368">
                  <c:v>59.917099999999998</c:v>
                </c:pt>
                <c:pt idx="18369">
                  <c:v>59.917099999999998</c:v>
                </c:pt>
                <c:pt idx="18370">
                  <c:v>59.917099999999998</c:v>
                </c:pt>
                <c:pt idx="18371">
                  <c:v>59.917099999999998</c:v>
                </c:pt>
                <c:pt idx="18372">
                  <c:v>59.917099999999998</c:v>
                </c:pt>
                <c:pt idx="18373">
                  <c:v>59.917099999999998</c:v>
                </c:pt>
                <c:pt idx="18374">
                  <c:v>59.917099999999998</c:v>
                </c:pt>
                <c:pt idx="18375">
                  <c:v>59.917099999999998</c:v>
                </c:pt>
                <c:pt idx="18376">
                  <c:v>59.917099999999998</c:v>
                </c:pt>
                <c:pt idx="18377">
                  <c:v>59.917099999999998</c:v>
                </c:pt>
                <c:pt idx="18378">
                  <c:v>59.917099999999998</c:v>
                </c:pt>
                <c:pt idx="18379">
                  <c:v>59.917099999999998</c:v>
                </c:pt>
                <c:pt idx="18380">
                  <c:v>59.917099999999998</c:v>
                </c:pt>
                <c:pt idx="18381">
                  <c:v>59.917099999999998</c:v>
                </c:pt>
                <c:pt idx="18382">
                  <c:v>59.917099999999998</c:v>
                </c:pt>
                <c:pt idx="18383">
                  <c:v>59.917099999999998</c:v>
                </c:pt>
                <c:pt idx="18384">
                  <c:v>59.917099999999998</c:v>
                </c:pt>
                <c:pt idx="18385">
                  <c:v>59.917099999999998</c:v>
                </c:pt>
                <c:pt idx="18386">
                  <c:v>59.917099999999998</c:v>
                </c:pt>
                <c:pt idx="18387">
                  <c:v>59.917099999999998</c:v>
                </c:pt>
                <c:pt idx="18388">
                  <c:v>59.917099999999998</c:v>
                </c:pt>
                <c:pt idx="18389">
                  <c:v>59.917099999999998</c:v>
                </c:pt>
                <c:pt idx="18390">
                  <c:v>59.917099999999998</c:v>
                </c:pt>
                <c:pt idx="18391">
                  <c:v>59.917099999999998</c:v>
                </c:pt>
                <c:pt idx="18392">
                  <c:v>59.917099999999998</c:v>
                </c:pt>
                <c:pt idx="18393">
                  <c:v>59.917099999999998</c:v>
                </c:pt>
                <c:pt idx="18394">
                  <c:v>59.917099999999998</c:v>
                </c:pt>
                <c:pt idx="18395">
                  <c:v>59.917099999999998</c:v>
                </c:pt>
                <c:pt idx="18396">
                  <c:v>59.917099999999998</c:v>
                </c:pt>
                <c:pt idx="18397">
                  <c:v>59.917099999999998</c:v>
                </c:pt>
                <c:pt idx="18398">
                  <c:v>59.917099999999998</c:v>
                </c:pt>
                <c:pt idx="18399">
                  <c:v>59.917099999999998</c:v>
                </c:pt>
                <c:pt idx="18400">
                  <c:v>59.917099999999998</c:v>
                </c:pt>
                <c:pt idx="18401">
                  <c:v>59.917099999999998</c:v>
                </c:pt>
                <c:pt idx="18402">
                  <c:v>59.917099999999998</c:v>
                </c:pt>
                <c:pt idx="18403">
                  <c:v>59.917099999999998</c:v>
                </c:pt>
                <c:pt idx="18404">
                  <c:v>59.917099999999998</c:v>
                </c:pt>
                <c:pt idx="18405">
                  <c:v>59.917099999999998</c:v>
                </c:pt>
                <c:pt idx="18406">
                  <c:v>59.917099999999998</c:v>
                </c:pt>
                <c:pt idx="18407">
                  <c:v>59.917099999999998</c:v>
                </c:pt>
                <c:pt idx="18408">
                  <c:v>59.917099999999998</c:v>
                </c:pt>
                <c:pt idx="18409">
                  <c:v>59.917099999999998</c:v>
                </c:pt>
                <c:pt idx="18410">
                  <c:v>59.917099999999998</c:v>
                </c:pt>
                <c:pt idx="18411">
                  <c:v>59.917099999999998</c:v>
                </c:pt>
                <c:pt idx="18412">
                  <c:v>59.917099999999998</c:v>
                </c:pt>
                <c:pt idx="18413">
                  <c:v>59.917099999999998</c:v>
                </c:pt>
                <c:pt idx="18414">
                  <c:v>59.917099999999998</c:v>
                </c:pt>
                <c:pt idx="18415">
                  <c:v>59.917099999999998</c:v>
                </c:pt>
                <c:pt idx="18416">
                  <c:v>59.917099999999998</c:v>
                </c:pt>
                <c:pt idx="18417">
                  <c:v>59.917099999999998</c:v>
                </c:pt>
                <c:pt idx="18418">
                  <c:v>59.917099999999998</c:v>
                </c:pt>
                <c:pt idx="18419">
                  <c:v>59.917099999999998</c:v>
                </c:pt>
                <c:pt idx="18420">
                  <c:v>59.917099999999998</c:v>
                </c:pt>
                <c:pt idx="18421">
                  <c:v>59.917099999999998</c:v>
                </c:pt>
                <c:pt idx="18422">
                  <c:v>59.917099999999998</c:v>
                </c:pt>
                <c:pt idx="18423">
                  <c:v>59.917099999999998</c:v>
                </c:pt>
                <c:pt idx="18424">
                  <c:v>59.917099999999998</c:v>
                </c:pt>
                <c:pt idx="18425">
                  <c:v>59.917099999999998</c:v>
                </c:pt>
                <c:pt idx="18426">
                  <c:v>59.917099999999998</c:v>
                </c:pt>
                <c:pt idx="18427">
                  <c:v>59.917099999999998</c:v>
                </c:pt>
                <c:pt idx="18428">
                  <c:v>59.917099999999998</c:v>
                </c:pt>
                <c:pt idx="18429">
                  <c:v>59.917099999999998</c:v>
                </c:pt>
                <c:pt idx="18430">
                  <c:v>59.917099999999998</c:v>
                </c:pt>
                <c:pt idx="18431">
                  <c:v>59.917099999999998</c:v>
                </c:pt>
                <c:pt idx="18432">
                  <c:v>59.917099999999998</c:v>
                </c:pt>
                <c:pt idx="18433">
                  <c:v>59.917099999999998</c:v>
                </c:pt>
                <c:pt idx="18434">
                  <c:v>59.917099999999998</c:v>
                </c:pt>
                <c:pt idx="18435">
                  <c:v>59.917099999999998</c:v>
                </c:pt>
                <c:pt idx="18436">
                  <c:v>59.917099999999998</c:v>
                </c:pt>
                <c:pt idx="18437">
                  <c:v>59.917099999999998</c:v>
                </c:pt>
                <c:pt idx="18438">
                  <c:v>59.917099999999998</c:v>
                </c:pt>
                <c:pt idx="18439">
                  <c:v>59.917099999999998</c:v>
                </c:pt>
                <c:pt idx="18440">
                  <c:v>59.917099999999998</c:v>
                </c:pt>
                <c:pt idx="18441">
                  <c:v>59.917099999999998</c:v>
                </c:pt>
                <c:pt idx="18442">
                  <c:v>59.917099999999998</c:v>
                </c:pt>
                <c:pt idx="18443">
                  <c:v>59.917099999999998</c:v>
                </c:pt>
                <c:pt idx="18444">
                  <c:v>59.917099999999998</c:v>
                </c:pt>
                <c:pt idx="18445">
                  <c:v>59.917099999999998</c:v>
                </c:pt>
                <c:pt idx="18446">
                  <c:v>59.917099999999998</c:v>
                </c:pt>
                <c:pt idx="18447">
                  <c:v>59.917099999999998</c:v>
                </c:pt>
                <c:pt idx="18448">
                  <c:v>59.917099999999998</c:v>
                </c:pt>
                <c:pt idx="18449">
                  <c:v>59.917099999999998</c:v>
                </c:pt>
                <c:pt idx="18450">
                  <c:v>59.917099999999998</c:v>
                </c:pt>
                <c:pt idx="18451">
                  <c:v>59.917099999999998</c:v>
                </c:pt>
                <c:pt idx="18452">
                  <c:v>59.917099999999998</c:v>
                </c:pt>
                <c:pt idx="18453">
                  <c:v>59.917099999999998</c:v>
                </c:pt>
                <c:pt idx="18454">
                  <c:v>59.917099999999998</c:v>
                </c:pt>
                <c:pt idx="18455">
                  <c:v>59.917099999999998</c:v>
                </c:pt>
                <c:pt idx="18456">
                  <c:v>59.917099999999998</c:v>
                </c:pt>
                <c:pt idx="18457">
                  <c:v>59.917099999999998</c:v>
                </c:pt>
                <c:pt idx="18458">
                  <c:v>59.917099999999998</c:v>
                </c:pt>
                <c:pt idx="18459">
                  <c:v>59.917099999999998</c:v>
                </c:pt>
                <c:pt idx="18460">
                  <c:v>59.917099999999998</c:v>
                </c:pt>
                <c:pt idx="18461">
                  <c:v>59.917099999999998</c:v>
                </c:pt>
                <c:pt idx="18462">
                  <c:v>59.917099999999998</c:v>
                </c:pt>
                <c:pt idx="18463">
                  <c:v>59.917099999999998</c:v>
                </c:pt>
                <c:pt idx="18464">
                  <c:v>59.917099999999998</c:v>
                </c:pt>
                <c:pt idx="18465">
                  <c:v>59.917099999999998</c:v>
                </c:pt>
                <c:pt idx="18466">
                  <c:v>59.917099999999998</c:v>
                </c:pt>
                <c:pt idx="18467">
                  <c:v>59.917099999999998</c:v>
                </c:pt>
                <c:pt idx="18468">
                  <c:v>59.917099999999998</c:v>
                </c:pt>
                <c:pt idx="18469">
                  <c:v>59.917099999999998</c:v>
                </c:pt>
                <c:pt idx="18470">
                  <c:v>59.917099999999998</c:v>
                </c:pt>
                <c:pt idx="18471">
                  <c:v>59.917099999999998</c:v>
                </c:pt>
                <c:pt idx="18472">
                  <c:v>59.917099999999998</c:v>
                </c:pt>
                <c:pt idx="18473">
                  <c:v>59.917099999999998</c:v>
                </c:pt>
                <c:pt idx="18474">
                  <c:v>59.917099999999998</c:v>
                </c:pt>
                <c:pt idx="18475">
                  <c:v>59.917099999999998</c:v>
                </c:pt>
                <c:pt idx="18476">
                  <c:v>59.917099999999998</c:v>
                </c:pt>
                <c:pt idx="18477">
                  <c:v>59.917099999999998</c:v>
                </c:pt>
                <c:pt idx="18478">
                  <c:v>59.917099999999998</c:v>
                </c:pt>
                <c:pt idx="18479">
                  <c:v>59.917099999999998</c:v>
                </c:pt>
                <c:pt idx="18480">
                  <c:v>59.917099999999998</c:v>
                </c:pt>
                <c:pt idx="18481">
                  <c:v>59.917099999999998</c:v>
                </c:pt>
                <c:pt idx="18482">
                  <c:v>59.917099999999998</c:v>
                </c:pt>
                <c:pt idx="18483">
                  <c:v>59.917099999999998</c:v>
                </c:pt>
                <c:pt idx="18484">
                  <c:v>59.917099999999998</c:v>
                </c:pt>
                <c:pt idx="18485">
                  <c:v>59.917099999999998</c:v>
                </c:pt>
                <c:pt idx="18486">
                  <c:v>59.917099999999998</c:v>
                </c:pt>
                <c:pt idx="18487">
                  <c:v>59.917099999999998</c:v>
                </c:pt>
                <c:pt idx="18488">
                  <c:v>59.917099999999998</c:v>
                </c:pt>
                <c:pt idx="18489">
                  <c:v>59.917099999999998</c:v>
                </c:pt>
                <c:pt idx="18490">
                  <c:v>59.917099999999998</c:v>
                </c:pt>
                <c:pt idx="18491">
                  <c:v>59.917099999999998</c:v>
                </c:pt>
                <c:pt idx="18492">
                  <c:v>59.917099999999998</c:v>
                </c:pt>
                <c:pt idx="18493">
                  <c:v>59.917099999999998</c:v>
                </c:pt>
                <c:pt idx="18494">
                  <c:v>59.917099999999998</c:v>
                </c:pt>
                <c:pt idx="18495">
                  <c:v>59.917099999999998</c:v>
                </c:pt>
                <c:pt idx="18496">
                  <c:v>59.917099999999998</c:v>
                </c:pt>
                <c:pt idx="18497">
                  <c:v>59.917099999999998</c:v>
                </c:pt>
                <c:pt idx="18498">
                  <c:v>60.093299999999999</c:v>
                </c:pt>
                <c:pt idx="18499">
                  <c:v>60.093299999999999</c:v>
                </c:pt>
                <c:pt idx="18500">
                  <c:v>60.093299999999999</c:v>
                </c:pt>
                <c:pt idx="18501">
                  <c:v>60.093299999999999</c:v>
                </c:pt>
                <c:pt idx="18502">
                  <c:v>60.093299999999999</c:v>
                </c:pt>
                <c:pt idx="18503">
                  <c:v>60.093299999999999</c:v>
                </c:pt>
                <c:pt idx="18504">
                  <c:v>60.093299999999999</c:v>
                </c:pt>
                <c:pt idx="18505">
                  <c:v>60.093299999999999</c:v>
                </c:pt>
                <c:pt idx="18506">
                  <c:v>60.093299999999999</c:v>
                </c:pt>
                <c:pt idx="18507">
                  <c:v>60.093299999999999</c:v>
                </c:pt>
                <c:pt idx="18508">
                  <c:v>60.093299999999999</c:v>
                </c:pt>
                <c:pt idx="18509">
                  <c:v>60.093299999999999</c:v>
                </c:pt>
                <c:pt idx="18510">
                  <c:v>60.093299999999999</c:v>
                </c:pt>
                <c:pt idx="18511">
                  <c:v>60.093299999999999</c:v>
                </c:pt>
                <c:pt idx="18512">
                  <c:v>60.093299999999999</c:v>
                </c:pt>
                <c:pt idx="18513">
                  <c:v>60.093299999999999</c:v>
                </c:pt>
                <c:pt idx="18514">
                  <c:v>60.093299999999999</c:v>
                </c:pt>
                <c:pt idx="18515">
                  <c:v>60.093299999999999</c:v>
                </c:pt>
                <c:pt idx="18516">
                  <c:v>60.093299999999999</c:v>
                </c:pt>
                <c:pt idx="18517">
                  <c:v>60.093299999999999</c:v>
                </c:pt>
                <c:pt idx="18518">
                  <c:v>60.093299999999999</c:v>
                </c:pt>
                <c:pt idx="18519">
                  <c:v>60.093299999999999</c:v>
                </c:pt>
                <c:pt idx="18520">
                  <c:v>60.093299999999999</c:v>
                </c:pt>
                <c:pt idx="18521">
                  <c:v>60.093299999999999</c:v>
                </c:pt>
                <c:pt idx="18522">
                  <c:v>60.093299999999999</c:v>
                </c:pt>
                <c:pt idx="18523">
                  <c:v>60.093299999999999</c:v>
                </c:pt>
                <c:pt idx="18524">
                  <c:v>60.093299999999999</c:v>
                </c:pt>
                <c:pt idx="18525">
                  <c:v>60.093299999999999</c:v>
                </c:pt>
                <c:pt idx="18526">
                  <c:v>60.093299999999999</c:v>
                </c:pt>
                <c:pt idx="18527">
                  <c:v>60.093299999999999</c:v>
                </c:pt>
                <c:pt idx="18528">
                  <c:v>60.093299999999999</c:v>
                </c:pt>
                <c:pt idx="18529">
                  <c:v>60.093299999999999</c:v>
                </c:pt>
                <c:pt idx="18530">
                  <c:v>60.093299999999999</c:v>
                </c:pt>
                <c:pt idx="18531">
                  <c:v>60.093299999999999</c:v>
                </c:pt>
                <c:pt idx="18532">
                  <c:v>60.093299999999999</c:v>
                </c:pt>
                <c:pt idx="18533">
                  <c:v>60.093299999999999</c:v>
                </c:pt>
                <c:pt idx="18534">
                  <c:v>60.093299999999999</c:v>
                </c:pt>
                <c:pt idx="18535">
                  <c:v>60.093299999999999</c:v>
                </c:pt>
                <c:pt idx="18536">
                  <c:v>60.093299999999999</c:v>
                </c:pt>
                <c:pt idx="18537">
                  <c:v>60.093299999999999</c:v>
                </c:pt>
                <c:pt idx="18538">
                  <c:v>60.093299999999999</c:v>
                </c:pt>
                <c:pt idx="18539">
                  <c:v>60.093299999999999</c:v>
                </c:pt>
                <c:pt idx="18540">
                  <c:v>60.093299999999999</c:v>
                </c:pt>
                <c:pt idx="18541">
                  <c:v>60.093299999999999</c:v>
                </c:pt>
                <c:pt idx="18542">
                  <c:v>60.093299999999999</c:v>
                </c:pt>
                <c:pt idx="18543">
                  <c:v>60.093299999999999</c:v>
                </c:pt>
                <c:pt idx="18544">
                  <c:v>60.093299999999999</c:v>
                </c:pt>
                <c:pt idx="18545">
                  <c:v>60.093299999999999</c:v>
                </c:pt>
                <c:pt idx="18546">
                  <c:v>60.093299999999999</c:v>
                </c:pt>
                <c:pt idx="18547">
                  <c:v>60.093299999999999</c:v>
                </c:pt>
                <c:pt idx="18548">
                  <c:v>60.093299999999999</c:v>
                </c:pt>
                <c:pt idx="18549">
                  <c:v>60.093299999999999</c:v>
                </c:pt>
                <c:pt idx="18550">
                  <c:v>60.093299999999999</c:v>
                </c:pt>
                <c:pt idx="18551">
                  <c:v>60.093299999999999</c:v>
                </c:pt>
                <c:pt idx="18552">
                  <c:v>60.093299999999999</c:v>
                </c:pt>
                <c:pt idx="18553">
                  <c:v>60.093299999999999</c:v>
                </c:pt>
                <c:pt idx="18554">
                  <c:v>60.093299999999999</c:v>
                </c:pt>
                <c:pt idx="18555">
                  <c:v>60.093299999999999</c:v>
                </c:pt>
                <c:pt idx="18556">
                  <c:v>60.093299999999999</c:v>
                </c:pt>
                <c:pt idx="18557">
                  <c:v>60.093299999999999</c:v>
                </c:pt>
                <c:pt idx="18558">
                  <c:v>60.093299999999999</c:v>
                </c:pt>
                <c:pt idx="18559">
                  <c:v>60.093299999999999</c:v>
                </c:pt>
                <c:pt idx="18560">
                  <c:v>60.093299999999999</c:v>
                </c:pt>
                <c:pt idx="18561">
                  <c:v>60.093299999999999</c:v>
                </c:pt>
                <c:pt idx="18562">
                  <c:v>60.093299999999999</c:v>
                </c:pt>
                <c:pt idx="18563">
                  <c:v>60.093299999999999</c:v>
                </c:pt>
                <c:pt idx="18564">
                  <c:v>60.093299999999999</c:v>
                </c:pt>
                <c:pt idx="18565">
                  <c:v>60.093299999999999</c:v>
                </c:pt>
                <c:pt idx="18566">
                  <c:v>60.093299999999999</c:v>
                </c:pt>
                <c:pt idx="18567">
                  <c:v>60.093299999999999</c:v>
                </c:pt>
                <c:pt idx="18568">
                  <c:v>60.093299999999999</c:v>
                </c:pt>
                <c:pt idx="18569">
                  <c:v>60.093299999999999</c:v>
                </c:pt>
                <c:pt idx="18570">
                  <c:v>60.093299999999999</c:v>
                </c:pt>
                <c:pt idx="18571">
                  <c:v>60.093299999999999</c:v>
                </c:pt>
                <c:pt idx="18572">
                  <c:v>60.093299999999999</c:v>
                </c:pt>
                <c:pt idx="18573">
                  <c:v>60.093299999999999</c:v>
                </c:pt>
                <c:pt idx="18574">
                  <c:v>60.093299999999999</c:v>
                </c:pt>
                <c:pt idx="18575">
                  <c:v>60.093299999999999</c:v>
                </c:pt>
                <c:pt idx="18576">
                  <c:v>60.093299999999999</c:v>
                </c:pt>
                <c:pt idx="18577">
                  <c:v>60.093299999999999</c:v>
                </c:pt>
                <c:pt idx="18578">
                  <c:v>60.093299999999999</c:v>
                </c:pt>
                <c:pt idx="18579">
                  <c:v>60.093299999999999</c:v>
                </c:pt>
                <c:pt idx="18580">
                  <c:v>60.093299999999999</c:v>
                </c:pt>
                <c:pt idx="18581">
                  <c:v>60.093299999999999</c:v>
                </c:pt>
                <c:pt idx="18582">
                  <c:v>60.093299999999999</c:v>
                </c:pt>
                <c:pt idx="18583">
                  <c:v>60.093299999999999</c:v>
                </c:pt>
                <c:pt idx="18584">
                  <c:v>60.093299999999999</c:v>
                </c:pt>
                <c:pt idx="18585">
                  <c:v>60.093299999999999</c:v>
                </c:pt>
                <c:pt idx="18586">
                  <c:v>60.093299999999999</c:v>
                </c:pt>
                <c:pt idx="18587">
                  <c:v>60.093299999999999</c:v>
                </c:pt>
                <c:pt idx="18588">
                  <c:v>60.093299999999999</c:v>
                </c:pt>
                <c:pt idx="18589">
                  <c:v>60.093299999999999</c:v>
                </c:pt>
                <c:pt idx="18590">
                  <c:v>60.093299999999999</c:v>
                </c:pt>
                <c:pt idx="18591">
                  <c:v>60.093299999999999</c:v>
                </c:pt>
                <c:pt idx="18592">
                  <c:v>60.093299999999999</c:v>
                </c:pt>
                <c:pt idx="18593">
                  <c:v>60.093299999999999</c:v>
                </c:pt>
                <c:pt idx="18594">
                  <c:v>60.093299999999999</c:v>
                </c:pt>
                <c:pt idx="18595">
                  <c:v>60.093299999999999</c:v>
                </c:pt>
                <c:pt idx="18596">
                  <c:v>60.093299999999999</c:v>
                </c:pt>
                <c:pt idx="18597">
                  <c:v>60.093299999999999</c:v>
                </c:pt>
                <c:pt idx="18598">
                  <c:v>60.093299999999999</c:v>
                </c:pt>
                <c:pt idx="18599">
                  <c:v>60.093299999999999</c:v>
                </c:pt>
                <c:pt idx="18600">
                  <c:v>60.093299999999999</c:v>
                </c:pt>
                <c:pt idx="18601">
                  <c:v>60.093299999999999</c:v>
                </c:pt>
                <c:pt idx="18602">
                  <c:v>60.093299999999999</c:v>
                </c:pt>
                <c:pt idx="18603">
                  <c:v>60.093299999999999</c:v>
                </c:pt>
                <c:pt idx="18604">
                  <c:v>60.093299999999999</c:v>
                </c:pt>
                <c:pt idx="18605">
                  <c:v>60.093299999999999</c:v>
                </c:pt>
                <c:pt idx="18606">
                  <c:v>60.093299999999999</c:v>
                </c:pt>
                <c:pt idx="18607">
                  <c:v>60.093299999999999</c:v>
                </c:pt>
                <c:pt idx="18608">
                  <c:v>60.093299999999999</c:v>
                </c:pt>
                <c:pt idx="18609">
                  <c:v>60.093299999999999</c:v>
                </c:pt>
                <c:pt idx="18610">
                  <c:v>60.093299999999999</c:v>
                </c:pt>
                <c:pt idx="18611">
                  <c:v>60.093299999999999</c:v>
                </c:pt>
                <c:pt idx="18612">
                  <c:v>60.093299999999999</c:v>
                </c:pt>
                <c:pt idx="18613">
                  <c:v>60.093299999999999</c:v>
                </c:pt>
                <c:pt idx="18614">
                  <c:v>60.093299999999999</c:v>
                </c:pt>
                <c:pt idx="18615">
                  <c:v>60.093299999999999</c:v>
                </c:pt>
                <c:pt idx="18616">
                  <c:v>60.093299999999999</c:v>
                </c:pt>
                <c:pt idx="18617">
                  <c:v>60.093299999999999</c:v>
                </c:pt>
                <c:pt idx="18618">
                  <c:v>60.093299999999999</c:v>
                </c:pt>
                <c:pt idx="18619">
                  <c:v>60.093299999999999</c:v>
                </c:pt>
                <c:pt idx="18620">
                  <c:v>60.093299999999999</c:v>
                </c:pt>
                <c:pt idx="18621">
                  <c:v>60.093299999999999</c:v>
                </c:pt>
                <c:pt idx="18622">
                  <c:v>60.093299999999999</c:v>
                </c:pt>
                <c:pt idx="18623">
                  <c:v>60.093299999999999</c:v>
                </c:pt>
                <c:pt idx="18624">
                  <c:v>60.093299999999999</c:v>
                </c:pt>
                <c:pt idx="18625">
                  <c:v>60.093299999999999</c:v>
                </c:pt>
                <c:pt idx="18626">
                  <c:v>60.093299999999999</c:v>
                </c:pt>
                <c:pt idx="18627">
                  <c:v>60.093299999999999</c:v>
                </c:pt>
                <c:pt idx="18628">
                  <c:v>60.093299999999999</c:v>
                </c:pt>
                <c:pt idx="18629">
                  <c:v>60.093299999999999</c:v>
                </c:pt>
                <c:pt idx="18630">
                  <c:v>60.093299999999999</c:v>
                </c:pt>
                <c:pt idx="18631">
                  <c:v>60.093299999999999</c:v>
                </c:pt>
                <c:pt idx="18632">
                  <c:v>60.093299999999999</c:v>
                </c:pt>
                <c:pt idx="18633">
                  <c:v>60.093299999999999</c:v>
                </c:pt>
                <c:pt idx="18634">
                  <c:v>60.093299999999999</c:v>
                </c:pt>
                <c:pt idx="18635">
                  <c:v>60.093299999999999</c:v>
                </c:pt>
                <c:pt idx="18636">
                  <c:v>60.093299999999999</c:v>
                </c:pt>
                <c:pt idx="18637">
                  <c:v>60.093299999999999</c:v>
                </c:pt>
                <c:pt idx="18638">
                  <c:v>60.093299999999999</c:v>
                </c:pt>
                <c:pt idx="18639">
                  <c:v>60.093299999999999</c:v>
                </c:pt>
                <c:pt idx="18640">
                  <c:v>60.093299999999999</c:v>
                </c:pt>
                <c:pt idx="18641">
                  <c:v>60.093299999999999</c:v>
                </c:pt>
                <c:pt idx="18642">
                  <c:v>60.093299999999999</c:v>
                </c:pt>
                <c:pt idx="18643">
                  <c:v>60.093299999999999</c:v>
                </c:pt>
                <c:pt idx="18644">
                  <c:v>60.093299999999999</c:v>
                </c:pt>
                <c:pt idx="18645">
                  <c:v>60.093299999999999</c:v>
                </c:pt>
                <c:pt idx="18646">
                  <c:v>60.093299999999999</c:v>
                </c:pt>
                <c:pt idx="18647">
                  <c:v>60.093299999999999</c:v>
                </c:pt>
                <c:pt idx="18648">
                  <c:v>60.093299999999999</c:v>
                </c:pt>
                <c:pt idx="18649">
                  <c:v>60.093299999999999</c:v>
                </c:pt>
                <c:pt idx="18650">
                  <c:v>60.093299999999999</c:v>
                </c:pt>
                <c:pt idx="18651">
                  <c:v>60.093299999999999</c:v>
                </c:pt>
                <c:pt idx="18652">
                  <c:v>60.093299999999999</c:v>
                </c:pt>
                <c:pt idx="18653">
                  <c:v>60.093299999999999</c:v>
                </c:pt>
                <c:pt idx="18654">
                  <c:v>60.093299999999999</c:v>
                </c:pt>
                <c:pt idx="18655">
                  <c:v>60.093299999999999</c:v>
                </c:pt>
                <c:pt idx="18656">
                  <c:v>60.093299999999999</c:v>
                </c:pt>
                <c:pt idx="18657">
                  <c:v>60.093299999999999</c:v>
                </c:pt>
                <c:pt idx="18658">
                  <c:v>60.093299999999999</c:v>
                </c:pt>
                <c:pt idx="18659">
                  <c:v>60.093299999999999</c:v>
                </c:pt>
                <c:pt idx="18660">
                  <c:v>60.093299999999999</c:v>
                </c:pt>
                <c:pt idx="18661">
                  <c:v>60.093299999999999</c:v>
                </c:pt>
                <c:pt idx="18662">
                  <c:v>60.093299999999999</c:v>
                </c:pt>
                <c:pt idx="18663">
                  <c:v>60.093299999999999</c:v>
                </c:pt>
                <c:pt idx="18664">
                  <c:v>60.093299999999999</c:v>
                </c:pt>
                <c:pt idx="18665">
                  <c:v>60.093299999999999</c:v>
                </c:pt>
                <c:pt idx="18666">
                  <c:v>60.093299999999999</c:v>
                </c:pt>
                <c:pt idx="18667">
                  <c:v>60.093299999999999</c:v>
                </c:pt>
                <c:pt idx="18668">
                  <c:v>60.093299999999999</c:v>
                </c:pt>
                <c:pt idx="18669">
                  <c:v>60.093299999999999</c:v>
                </c:pt>
                <c:pt idx="18670">
                  <c:v>60.093299999999999</c:v>
                </c:pt>
                <c:pt idx="18671">
                  <c:v>60.093299999999999</c:v>
                </c:pt>
                <c:pt idx="18672">
                  <c:v>60.093299999999999</c:v>
                </c:pt>
                <c:pt idx="18673">
                  <c:v>60.093299999999999</c:v>
                </c:pt>
                <c:pt idx="18674">
                  <c:v>60.093299999999999</c:v>
                </c:pt>
                <c:pt idx="18675">
                  <c:v>60.093299999999999</c:v>
                </c:pt>
                <c:pt idx="18676">
                  <c:v>60.093299999999999</c:v>
                </c:pt>
                <c:pt idx="18677">
                  <c:v>60.144200000000005</c:v>
                </c:pt>
                <c:pt idx="18678">
                  <c:v>60.144200000000005</c:v>
                </c:pt>
                <c:pt idx="18679">
                  <c:v>60.144200000000005</c:v>
                </c:pt>
                <c:pt idx="18680">
                  <c:v>60.144200000000005</c:v>
                </c:pt>
                <c:pt idx="18681">
                  <c:v>60.144200000000005</c:v>
                </c:pt>
                <c:pt idx="18682">
                  <c:v>60.144200000000005</c:v>
                </c:pt>
                <c:pt idx="18683">
                  <c:v>60.144200000000005</c:v>
                </c:pt>
                <c:pt idx="18684">
                  <c:v>60.144200000000005</c:v>
                </c:pt>
                <c:pt idx="18685">
                  <c:v>60.144200000000005</c:v>
                </c:pt>
                <c:pt idx="18686">
                  <c:v>60.144200000000005</c:v>
                </c:pt>
                <c:pt idx="18687">
                  <c:v>60.144200000000005</c:v>
                </c:pt>
                <c:pt idx="18688">
                  <c:v>60.144200000000005</c:v>
                </c:pt>
                <c:pt idx="18689">
                  <c:v>60.144200000000005</c:v>
                </c:pt>
                <c:pt idx="18690">
                  <c:v>60.144200000000005</c:v>
                </c:pt>
                <c:pt idx="18691">
                  <c:v>60.144200000000005</c:v>
                </c:pt>
                <c:pt idx="18692">
                  <c:v>60.144200000000005</c:v>
                </c:pt>
                <c:pt idx="18693">
                  <c:v>60.144200000000005</c:v>
                </c:pt>
                <c:pt idx="18694">
                  <c:v>60.144200000000005</c:v>
                </c:pt>
                <c:pt idx="18695">
                  <c:v>60.144200000000005</c:v>
                </c:pt>
                <c:pt idx="18696">
                  <c:v>60.144200000000005</c:v>
                </c:pt>
                <c:pt idx="18697">
                  <c:v>60.144200000000005</c:v>
                </c:pt>
                <c:pt idx="18698">
                  <c:v>60.144200000000005</c:v>
                </c:pt>
                <c:pt idx="18699">
                  <c:v>60.144200000000005</c:v>
                </c:pt>
                <c:pt idx="18700">
                  <c:v>60.144200000000005</c:v>
                </c:pt>
                <c:pt idx="18701">
                  <c:v>60.144200000000005</c:v>
                </c:pt>
                <c:pt idx="18702">
                  <c:v>60.144200000000005</c:v>
                </c:pt>
                <c:pt idx="18703">
                  <c:v>60.144200000000005</c:v>
                </c:pt>
                <c:pt idx="18704">
                  <c:v>60.144200000000005</c:v>
                </c:pt>
                <c:pt idx="18705">
                  <c:v>60.144200000000005</c:v>
                </c:pt>
                <c:pt idx="18706">
                  <c:v>60.144200000000005</c:v>
                </c:pt>
                <c:pt idx="18707">
                  <c:v>60.144200000000005</c:v>
                </c:pt>
                <c:pt idx="18708">
                  <c:v>60.144200000000005</c:v>
                </c:pt>
                <c:pt idx="18709">
                  <c:v>60.144200000000005</c:v>
                </c:pt>
                <c:pt idx="18710">
                  <c:v>60.144200000000005</c:v>
                </c:pt>
                <c:pt idx="18711">
                  <c:v>60.144200000000005</c:v>
                </c:pt>
                <c:pt idx="18712">
                  <c:v>60.144200000000005</c:v>
                </c:pt>
                <c:pt idx="18713">
                  <c:v>60.144200000000005</c:v>
                </c:pt>
                <c:pt idx="18714">
                  <c:v>60.144200000000005</c:v>
                </c:pt>
                <c:pt idx="18715">
                  <c:v>60.144200000000005</c:v>
                </c:pt>
                <c:pt idx="18716">
                  <c:v>60.144200000000005</c:v>
                </c:pt>
                <c:pt idx="18717">
                  <c:v>60.144200000000005</c:v>
                </c:pt>
                <c:pt idx="18718">
                  <c:v>60.144200000000005</c:v>
                </c:pt>
                <c:pt idx="18719">
                  <c:v>60.144200000000005</c:v>
                </c:pt>
                <c:pt idx="18720">
                  <c:v>60.144200000000005</c:v>
                </c:pt>
                <c:pt idx="18721">
                  <c:v>60.144200000000005</c:v>
                </c:pt>
                <c:pt idx="18722">
                  <c:v>60.144200000000005</c:v>
                </c:pt>
                <c:pt idx="18723">
                  <c:v>60.144200000000005</c:v>
                </c:pt>
                <c:pt idx="18724">
                  <c:v>60.144200000000005</c:v>
                </c:pt>
                <c:pt idx="18725">
                  <c:v>60.144200000000005</c:v>
                </c:pt>
                <c:pt idx="18726">
                  <c:v>60.144200000000005</c:v>
                </c:pt>
                <c:pt idx="18727">
                  <c:v>60.144200000000005</c:v>
                </c:pt>
                <c:pt idx="18728">
                  <c:v>60.144200000000005</c:v>
                </c:pt>
                <c:pt idx="18729">
                  <c:v>60.144200000000005</c:v>
                </c:pt>
                <c:pt idx="18730">
                  <c:v>60.144200000000005</c:v>
                </c:pt>
                <c:pt idx="18731">
                  <c:v>60.144200000000005</c:v>
                </c:pt>
                <c:pt idx="18732">
                  <c:v>60.144200000000005</c:v>
                </c:pt>
                <c:pt idx="18733">
                  <c:v>60.144200000000005</c:v>
                </c:pt>
                <c:pt idx="18734">
                  <c:v>60.144200000000005</c:v>
                </c:pt>
                <c:pt idx="18735">
                  <c:v>60.144200000000005</c:v>
                </c:pt>
                <c:pt idx="18736">
                  <c:v>60.144200000000005</c:v>
                </c:pt>
                <c:pt idx="18737">
                  <c:v>60.144200000000005</c:v>
                </c:pt>
                <c:pt idx="18738">
                  <c:v>60.144200000000005</c:v>
                </c:pt>
                <c:pt idx="18739">
                  <c:v>60.144200000000005</c:v>
                </c:pt>
                <c:pt idx="18740">
                  <c:v>60.144200000000005</c:v>
                </c:pt>
                <c:pt idx="18741">
                  <c:v>60.144200000000005</c:v>
                </c:pt>
                <c:pt idx="18742">
                  <c:v>60.144200000000005</c:v>
                </c:pt>
                <c:pt idx="18743">
                  <c:v>60.144200000000005</c:v>
                </c:pt>
                <c:pt idx="18744">
                  <c:v>60.144200000000005</c:v>
                </c:pt>
                <c:pt idx="18745">
                  <c:v>60.144200000000005</c:v>
                </c:pt>
                <c:pt idx="18746">
                  <c:v>60.144200000000005</c:v>
                </c:pt>
                <c:pt idx="18747">
                  <c:v>60.144200000000005</c:v>
                </c:pt>
                <c:pt idx="18748">
                  <c:v>60.144200000000005</c:v>
                </c:pt>
                <c:pt idx="18749">
                  <c:v>60.144200000000005</c:v>
                </c:pt>
                <c:pt idx="18750">
                  <c:v>60.144200000000005</c:v>
                </c:pt>
                <c:pt idx="18751">
                  <c:v>60.144200000000005</c:v>
                </c:pt>
                <c:pt idx="18752">
                  <c:v>60.144200000000005</c:v>
                </c:pt>
                <c:pt idx="18753">
                  <c:v>60.144200000000005</c:v>
                </c:pt>
                <c:pt idx="18754">
                  <c:v>60.144200000000005</c:v>
                </c:pt>
                <c:pt idx="18755">
                  <c:v>60.144200000000005</c:v>
                </c:pt>
                <c:pt idx="18756">
                  <c:v>60.144200000000005</c:v>
                </c:pt>
                <c:pt idx="18757">
                  <c:v>60.144200000000005</c:v>
                </c:pt>
                <c:pt idx="18758">
                  <c:v>60.144200000000005</c:v>
                </c:pt>
                <c:pt idx="18759">
                  <c:v>60.144200000000005</c:v>
                </c:pt>
                <c:pt idx="18760">
                  <c:v>60.144200000000005</c:v>
                </c:pt>
                <c:pt idx="18761">
                  <c:v>60.144200000000005</c:v>
                </c:pt>
                <c:pt idx="18762">
                  <c:v>60.144200000000005</c:v>
                </c:pt>
                <c:pt idx="18763">
                  <c:v>60.144200000000005</c:v>
                </c:pt>
                <c:pt idx="18764">
                  <c:v>60.144200000000005</c:v>
                </c:pt>
                <c:pt idx="18765">
                  <c:v>60.144200000000005</c:v>
                </c:pt>
                <c:pt idx="18766">
                  <c:v>60.144200000000005</c:v>
                </c:pt>
                <c:pt idx="18767">
                  <c:v>60.144200000000005</c:v>
                </c:pt>
                <c:pt idx="18768">
                  <c:v>60.144200000000005</c:v>
                </c:pt>
                <c:pt idx="18769">
                  <c:v>60.144200000000005</c:v>
                </c:pt>
                <c:pt idx="18770">
                  <c:v>60.144200000000005</c:v>
                </c:pt>
                <c:pt idx="18771">
                  <c:v>60.144200000000005</c:v>
                </c:pt>
                <c:pt idx="18772">
                  <c:v>60.144200000000005</c:v>
                </c:pt>
                <c:pt idx="18773">
                  <c:v>60.144200000000005</c:v>
                </c:pt>
                <c:pt idx="18774">
                  <c:v>60.144200000000005</c:v>
                </c:pt>
                <c:pt idx="18775">
                  <c:v>60.144200000000005</c:v>
                </c:pt>
                <c:pt idx="18776">
                  <c:v>60.144200000000005</c:v>
                </c:pt>
                <c:pt idx="18777">
                  <c:v>60.144200000000005</c:v>
                </c:pt>
                <c:pt idx="18778">
                  <c:v>60.144200000000005</c:v>
                </c:pt>
                <c:pt idx="18779">
                  <c:v>60.144200000000005</c:v>
                </c:pt>
                <c:pt idx="18780">
                  <c:v>60.144200000000005</c:v>
                </c:pt>
                <c:pt idx="18781">
                  <c:v>60.144200000000005</c:v>
                </c:pt>
                <c:pt idx="18782">
                  <c:v>60.144200000000005</c:v>
                </c:pt>
                <c:pt idx="18783">
                  <c:v>60.144200000000005</c:v>
                </c:pt>
                <c:pt idx="18784">
                  <c:v>60.144200000000005</c:v>
                </c:pt>
                <c:pt idx="18785">
                  <c:v>60.144200000000005</c:v>
                </c:pt>
                <c:pt idx="18786">
                  <c:v>60.144200000000005</c:v>
                </c:pt>
                <c:pt idx="18787">
                  <c:v>60.144200000000005</c:v>
                </c:pt>
                <c:pt idx="18788">
                  <c:v>60.144200000000005</c:v>
                </c:pt>
                <c:pt idx="18789">
                  <c:v>60.144200000000005</c:v>
                </c:pt>
                <c:pt idx="18790">
                  <c:v>60.144200000000005</c:v>
                </c:pt>
                <c:pt idx="18791">
                  <c:v>60.144200000000005</c:v>
                </c:pt>
                <c:pt idx="18792">
                  <c:v>60.144200000000005</c:v>
                </c:pt>
                <c:pt idx="18793">
                  <c:v>60.144200000000005</c:v>
                </c:pt>
                <c:pt idx="18794">
                  <c:v>60.144200000000005</c:v>
                </c:pt>
                <c:pt idx="18795">
                  <c:v>60.144200000000005</c:v>
                </c:pt>
                <c:pt idx="18796">
                  <c:v>60.144200000000005</c:v>
                </c:pt>
                <c:pt idx="18797">
                  <c:v>60.562400000000004</c:v>
                </c:pt>
                <c:pt idx="18798">
                  <c:v>60.562400000000004</c:v>
                </c:pt>
                <c:pt idx="18799">
                  <c:v>60.562400000000004</c:v>
                </c:pt>
                <c:pt idx="18800">
                  <c:v>60.562400000000004</c:v>
                </c:pt>
                <c:pt idx="18801">
                  <c:v>60.562400000000004</c:v>
                </c:pt>
                <c:pt idx="18802">
                  <c:v>60.562400000000004</c:v>
                </c:pt>
                <c:pt idx="18803">
                  <c:v>60.562400000000004</c:v>
                </c:pt>
                <c:pt idx="18804">
                  <c:v>60.562400000000004</c:v>
                </c:pt>
                <c:pt idx="18805">
                  <c:v>60.562400000000004</c:v>
                </c:pt>
                <c:pt idx="18806">
                  <c:v>60.562400000000004</c:v>
                </c:pt>
                <c:pt idx="18807">
                  <c:v>60.562400000000004</c:v>
                </c:pt>
                <c:pt idx="18808">
                  <c:v>60.562400000000004</c:v>
                </c:pt>
                <c:pt idx="18809">
                  <c:v>60.715800000000002</c:v>
                </c:pt>
                <c:pt idx="18810">
                  <c:v>60.715800000000002</c:v>
                </c:pt>
                <c:pt idx="18811">
                  <c:v>60.715800000000002</c:v>
                </c:pt>
                <c:pt idx="18812">
                  <c:v>60.715800000000002</c:v>
                </c:pt>
                <c:pt idx="18813">
                  <c:v>60.715800000000002</c:v>
                </c:pt>
                <c:pt idx="18814">
                  <c:v>60.715800000000002</c:v>
                </c:pt>
                <c:pt idx="18815">
                  <c:v>60.715800000000002</c:v>
                </c:pt>
                <c:pt idx="18816">
                  <c:v>60.715800000000002</c:v>
                </c:pt>
                <c:pt idx="18817">
                  <c:v>60.715800000000002</c:v>
                </c:pt>
                <c:pt idx="18818">
                  <c:v>60.715800000000002</c:v>
                </c:pt>
                <c:pt idx="18819">
                  <c:v>60.715800000000002</c:v>
                </c:pt>
                <c:pt idx="18820">
                  <c:v>60.715800000000002</c:v>
                </c:pt>
                <c:pt idx="18821">
                  <c:v>60.715800000000002</c:v>
                </c:pt>
                <c:pt idx="18822">
                  <c:v>60.715800000000002</c:v>
                </c:pt>
                <c:pt idx="18823">
                  <c:v>60.715800000000002</c:v>
                </c:pt>
                <c:pt idx="18824">
                  <c:v>60.715800000000002</c:v>
                </c:pt>
                <c:pt idx="18825">
                  <c:v>60.715800000000002</c:v>
                </c:pt>
                <c:pt idx="18826">
                  <c:v>60.715800000000002</c:v>
                </c:pt>
                <c:pt idx="18827">
                  <c:v>60.715800000000002</c:v>
                </c:pt>
                <c:pt idx="18828">
                  <c:v>60.715800000000002</c:v>
                </c:pt>
                <c:pt idx="18829">
                  <c:v>60.715800000000002</c:v>
                </c:pt>
                <c:pt idx="18830">
                  <c:v>60.715800000000002</c:v>
                </c:pt>
                <c:pt idx="18831">
                  <c:v>60.715800000000002</c:v>
                </c:pt>
                <c:pt idx="18832">
                  <c:v>60.715800000000002</c:v>
                </c:pt>
                <c:pt idx="18833">
                  <c:v>60.715800000000002</c:v>
                </c:pt>
                <c:pt idx="18834">
                  <c:v>60.715800000000002</c:v>
                </c:pt>
                <c:pt idx="18835">
                  <c:v>60.715800000000002</c:v>
                </c:pt>
                <c:pt idx="18836">
                  <c:v>60.715800000000002</c:v>
                </c:pt>
                <c:pt idx="18837">
                  <c:v>60.715800000000002</c:v>
                </c:pt>
                <c:pt idx="18838">
                  <c:v>60.715800000000002</c:v>
                </c:pt>
                <c:pt idx="18839">
                  <c:v>60.715800000000002</c:v>
                </c:pt>
                <c:pt idx="18840">
                  <c:v>60.715800000000002</c:v>
                </c:pt>
                <c:pt idx="18841">
                  <c:v>60.715800000000002</c:v>
                </c:pt>
                <c:pt idx="18842">
                  <c:v>60.715800000000002</c:v>
                </c:pt>
                <c:pt idx="18843">
                  <c:v>60.715800000000002</c:v>
                </c:pt>
                <c:pt idx="18844">
                  <c:v>60.715800000000002</c:v>
                </c:pt>
                <c:pt idx="18845">
                  <c:v>60.715800000000002</c:v>
                </c:pt>
                <c:pt idx="18846">
                  <c:v>60.715800000000002</c:v>
                </c:pt>
                <c:pt idx="18847">
                  <c:v>60.715800000000002</c:v>
                </c:pt>
                <c:pt idx="18848">
                  <c:v>60.715800000000002</c:v>
                </c:pt>
                <c:pt idx="18849">
                  <c:v>60.8703</c:v>
                </c:pt>
                <c:pt idx="18850">
                  <c:v>60.8703</c:v>
                </c:pt>
                <c:pt idx="18851">
                  <c:v>60.8703</c:v>
                </c:pt>
                <c:pt idx="18852">
                  <c:v>60.8703</c:v>
                </c:pt>
                <c:pt idx="18853">
                  <c:v>60.8703</c:v>
                </c:pt>
                <c:pt idx="18854">
                  <c:v>60.8703</c:v>
                </c:pt>
                <c:pt idx="18855">
                  <c:v>60.8703</c:v>
                </c:pt>
                <c:pt idx="18856">
                  <c:v>60.8703</c:v>
                </c:pt>
                <c:pt idx="18857">
                  <c:v>60.8703</c:v>
                </c:pt>
                <c:pt idx="18858">
                  <c:v>60.8703</c:v>
                </c:pt>
                <c:pt idx="18859">
                  <c:v>60.8703</c:v>
                </c:pt>
                <c:pt idx="18860">
                  <c:v>60.8703</c:v>
                </c:pt>
                <c:pt idx="18861">
                  <c:v>60.8703</c:v>
                </c:pt>
                <c:pt idx="18862">
                  <c:v>60.8703</c:v>
                </c:pt>
                <c:pt idx="18863">
                  <c:v>60.8703</c:v>
                </c:pt>
                <c:pt idx="18864">
                  <c:v>60.8703</c:v>
                </c:pt>
                <c:pt idx="18865">
                  <c:v>60.8703</c:v>
                </c:pt>
                <c:pt idx="18866">
                  <c:v>60.8703</c:v>
                </c:pt>
                <c:pt idx="18867">
                  <c:v>60.8703</c:v>
                </c:pt>
                <c:pt idx="18868">
                  <c:v>60.8703</c:v>
                </c:pt>
                <c:pt idx="18869">
                  <c:v>60.8703</c:v>
                </c:pt>
                <c:pt idx="18870">
                  <c:v>60.8703</c:v>
                </c:pt>
                <c:pt idx="18871">
                  <c:v>60.8703</c:v>
                </c:pt>
                <c:pt idx="18872">
                  <c:v>60.8703</c:v>
                </c:pt>
                <c:pt idx="18873">
                  <c:v>60.8703</c:v>
                </c:pt>
                <c:pt idx="18874">
                  <c:v>60.8703</c:v>
                </c:pt>
                <c:pt idx="18875">
                  <c:v>60.8703</c:v>
                </c:pt>
                <c:pt idx="18876">
                  <c:v>60.8703</c:v>
                </c:pt>
                <c:pt idx="18877">
                  <c:v>60.8703</c:v>
                </c:pt>
                <c:pt idx="18878">
                  <c:v>60.8703</c:v>
                </c:pt>
                <c:pt idx="18879">
                  <c:v>60.8703</c:v>
                </c:pt>
                <c:pt idx="18880">
                  <c:v>60.8703</c:v>
                </c:pt>
                <c:pt idx="18881">
                  <c:v>60.8703</c:v>
                </c:pt>
                <c:pt idx="18882">
                  <c:v>60.8703</c:v>
                </c:pt>
                <c:pt idx="18883">
                  <c:v>60.8703</c:v>
                </c:pt>
                <c:pt idx="18884">
                  <c:v>60.8703</c:v>
                </c:pt>
                <c:pt idx="18885">
                  <c:v>60.8703</c:v>
                </c:pt>
                <c:pt idx="18886">
                  <c:v>60.8703</c:v>
                </c:pt>
                <c:pt idx="18887">
                  <c:v>60.8703</c:v>
                </c:pt>
                <c:pt idx="18888">
                  <c:v>60.8703</c:v>
                </c:pt>
                <c:pt idx="18889">
                  <c:v>60.8703</c:v>
                </c:pt>
                <c:pt idx="18890">
                  <c:v>60.8703</c:v>
                </c:pt>
                <c:pt idx="18891">
                  <c:v>60.8703</c:v>
                </c:pt>
                <c:pt idx="18892">
                  <c:v>60.8703</c:v>
                </c:pt>
                <c:pt idx="18893">
                  <c:v>60.8703</c:v>
                </c:pt>
                <c:pt idx="18894">
                  <c:v>60.8703</c:v>
                </c:pt>
                <c:pt idx="18895">
                  <c:v>60.8703</c:v>
                </c:pt>
                <c:pt idx="18896">
                  <c:v>60.8703</c:v>
                </c:pt>
                <c:pt idx="18897">
                  <c:v>60.8703</c:v>
                </c:pt>
                <c:pt idx="18898">
                  <c:v>60.8703</c:v>
                </c:pt>
                <c:pt idx="18899">
                  <c:v>60.8703</c:v>
                </c:pt>
                <c:pt idx="18900">
                  <c:v>60.8703</c:v>
                </c:pt>
                <c:pt idx="18901">
                  <c:v>60.8703</c:v>
                </c:pt>
                <c:pt idx="18902">
                  <c:v>60.8703</c:v>
                </c:pt>
                <c:pt idx="18903">
                  <c:v>60.8703</c:v>
                </c:pt>
                <c:pt idx="18904">
                  <c:v>60.8703</c:v>
                </c:pt>
                <c:pt idx="18905">
                  <c:v>60.8703</c:v>
                </c:pt>
                <c:pt idx="18906">
                  <c:v>60.8703</c:v>
                </c:pt>
                <c:pt idx="18907">
                  <c:v>60.8703</c:v>
                </c:pt>
                <c:pt idx="18908">
                  <c:v>60.8703</c:v>
                </c:pt>
                <c:pt idx="18909">
                  <c:v>60.8703</c:v>
                </c:pt>
                <c:pt idx="18910">
                  <c:v>60.8703</c:v>
                </c:pt>
                <c:pt idx="18911">
                  <c:v>60.8703</c:v>
                </c:pt>
                <c:pt idx="18912">
                  <c:v>60.8703</c:v>
                </c:pt>
                <c:pt idx="18913">
                  <c:v>60.8703</c:v>
                </c:pt>
                <c:pt idx="18914">
                  <c:v>60.8703</c:v>
                </c:pt>
                <c:pt idx="18915">
                  <c:v>60.8703</c:v>
                </c:pt>
                <c:pt idx="18916">
                  <c:v>60.8703</c:v>
                </c:pt>
                <c:pt idx="18917">
                  <c:v>60.8703</c:v>
                </c:pt>
                <c:pt idx="18918">
                  <c:v>60.8703</c:v>
                </c:pt>
                <c:pt idx="18919">
                  <c:v>60.8703</c:v>
                </c:pt>
                <c:pt idx="18920">
                  <c:v>60.8703</c:v>
                </c:pt>
                <c:pt idx="18921">
                  <c:v>60.8703</c:v>
                </c:pt>
                <c:pt idx="18922">
                  <c:v>60.8703</c:v>
                </c:pt>
                <c:pt idx="18923">
                  <c:v>60.8703</c:v>
                </c:pt>
                <c:pt idx="18924">
                  <c:v>60.8703</c:v>
                </c:pt>
                <c:pt idx="18925">
                  <c:v>60.8703</c:v>
                </c:pt>
                <c:pt idx="18926">
                  <c:v>60.8703</c:v>
                </c:pt>
                <c:pt idx="18927">
                  <c:v>60.8703</c:v>
                </c:pt>
                <c:pt idx="18928">
                  <c:v>60.8703</c:v>
                </c:pt>
                <c:pt idx="18929">
                  <c:v>60.8703</c:v>
                </c:pt>
                <c:pt idx="18930">
                  <c:v>60.8703</c:v>
                </c:pt>
                <c:pt idx="18931">
                  <c:v>60.8703</c:v>
                </c:pt>
                <c:pt idx="18932">
                  <c:v>60.8703</c:v>
                </c:pt>
                <c:pt idx="18933">
                  <c:v>60.8703</c:v>
                </c:pt>
                <c:pt idx="18934">
                  <c:v>60.8703</c:v>
                </c:pt>
                <c:pt idx="18935">
                  <c:v>60.8703</c:v>
                </c:pt>
                <c:pt idx="18936">
                  <c:v>60.8703</c:v>
                </c:pt>
                <c:pt idx="18937">
                  <c:v>60.8703</c:v>
                </c:pt>
                <c:pt idx="18938">
                  <c:v>60.8703</c:v>
                </c:pt>
                <c:pt idx="18939">
                  <c:v>60.8703</c:v>
                </c:pt>
                <c:pt idx="18940">
                  <c:v>60.8703</c:v>
                </c:pt>
                <c:pt idx="18941">
                  <c:v>60.8703</c:v>
                </c:pt>
                <c:pt idx="18942">
                  <c:v>60.8703</c:v>
                </c:pt>
                <c:pt idx="18943">
                  <c:v>60.8703</c:v>
                </c:pt>
                <c:pt idx="18944">
                  <c:v>60.8703</c:v>
                </c:pt>
                <c:pt idx="18945">
                  <c:v>60.8703</c:v>
                </c:pt>
                <c:pt idx="18946">
                  <c:v>60.8703</c:v>
                </c:pt>
                <c:pt idx="18947">
                  <c:v>60.8703</c:v>
                </c:pt>
                <c:pt idx="18948">
                  <c:v>60.8703</c:v>
                </c:pt>
                <c:pt idx="18949">
                  <c:v>60.8703</c:v>
                </c:pt>
                <c:pt idx="18950">
                  <c:v>60.8703</c:v>
                </c:pt>
                <c:pt idx="18951">
                  <c:v>60.8703</c:v>
                </c:pt>
                <c:pt idx="18952">
                  <c:v>60.8703</c:v>
                </c:pt>
                <c:pt idx="18953">
                  <c:v>60.8703</c:v>
                </c:pt>
                <c:pt idx="18954">
                  <c:v>60.8703</c:v>
                </c:pt>
                <c:pt idx="18955">
                  <c:v>60.8703</c:v>
                </c:pt>
                <c:pt idx="18956">
                  <c:v>60.8703</c:v>
                </c:pt>
                <c:pt idx="18957">
                  <c:v>60.8703</c:v>
                </c:pt>
                <c:pt idx="18958">
                  <c:v>60.8703</c:v>
                </c:pt>
                <c:pt idx="18959">
                  <c:v>60.8703</c:v>
                </c:pt>
                <c:pt idx="18960">
                  <c:v>60.8703</c:v>
                </c:pt>
                <c:pt idx="18961">
                  <c:v>60.8703</c:v>
                </c:pt>
                <c:pt idx="18962">
                  <c:v>60.8703</c:v>
                </c:pt>
                <c:pt idx="18963">
                  <c:v>60.8703</c:v>
                </c:pt>
                <c:pt idx="18964">
                  <c:v>60.8703</c:v>
                </c:pt>
                <c:pt idx="18965">
                  <c:v>60.8703</c:v>
                </c:pt>
                <c:pt idx="18966">
                  <c:v>60.8703</c:v>
                </c:pt>
                <c:pt idx="18967">
                  <c:v>60.8703</c:v>
                </c:pt>
                <c:pt idx="18968">
                  <c:v>60.8703</c:v>
                </c:pt>
                <c:pt idx="18969">
                  <c:v>60.8703</c:v>
                </c:pt>
                <c:pt idx="18970">
                  <c:v>60.8703</c:v>
                </c:pt>
                <c:pt idx="18971">
                  <c:v>60.8703</c:v>
                </c:pt>
                <c:pt idx="18972">
                  <c:v>60.8703</c:v>
                </c:pt>
                <c:pt idx="18973">
                  <c:v>60.8703</c:v>
                </c:pt>
                <c:pt idx="18974">
                  <c:v>60.8703</c:v>
                </c:pt>
                <c:pt idx="18975">
                  <c:v>60.8703</c:v>
                </c:pt>
                <c:pt idx="18976">
                  <c:v>60.8703</c:v>
                </c:pt>
                <c:pt idx="18977">
                  <c:v>60.8703</c:v>
                </c:pt>
                <c:pt idx="18978">
                  <c:v>60.8703</c:v>
                </c:pt>
                <c:pt idx="18979">
                  <c:v>60.8703</c:v>
                </c:pt>
                <c:pt idx="18980">
                  <c:v>60.8703</c:v>
                </c:pt>
                <c:pt idx="18981">
                  <c:v>60.8703</c:v>
                </c:pt>
                <c:pt idx="18982">
                  <c:v>60.8703</c:v>
                </c:pt>
                <c:pt idx="18983">
                  <c:v>60.8703</c:v>
                </c:pt>
                <c:pt idx="18984">
                  <c:v>60.8703</c:v>
                </c:pt>
                <c:pt idx="18985">
                  <c:v>60.8703</c:v>
                </c:pt>
                <c:pt idx="18986">
                  <c:v>60.8703</c:v>
                </c:pt>
                <c:pt idx="18987">
                  <c:v>60.8703</c:v>
                </c:pt>
                <c:pt idx="18988">
                  <c:v>60.8703</c:v>
                </c:pt>
                <c:pt idx="18989">
                  <c:v>60.8703</c:v>
                </c:pt>
                <c:pt idx="18990">
                  <c:v>60.8703</c:v>
                </c:pt>
                <c:pt idx="18991">
                  <c:v>60.8703</c:v>
                </c:pt>
                <c:pt idx="18992">
                  <c:v>60.8703</c:v>
                </c:pt>
                <c:pt idx="18993">
                  <c:v>60.8703</c:v>
                </c:pt>
                <c:pt idx="18994">
                  <c:v>60.8703</c:v>
                </c:pt>
                <c:pt idx="18995">
                  <c:v>60.8703</c:v>
                </c:pt>
                <c:pt idx="18996">
                  <c:v>60.8703</c:v>
                </c:pt>
                <c:pt idx="18997">
                  <c:v>60.8703</c:v>
                </c:pt>
                <c:pt idx="18998">
                  <c:v>60.8703</c:v>
                </c:pt>
                <c:pt idx="18999">
                  <c:v>60.8703</c:v>
                </c:pt>
                <c:pt idx="19000">
                  <c:v>60.8703</c:v>
                </c:pt>
                <c:pt idx="19001">
                  <c:v>60.8703</c:v>
                </c:pt>
                <c:pt idx="19002">
                  <c:v>60.8703</c:v>
                </c:pt>
                <c:pt idx="19003">
                  <c:v>60.8703</c:v>
                </c:pt>
                <c:pt idx="19004">
                  <c:v>60.8703</c:v>
                </c:pt>
                <c:pt idx="19005">
                  <c:v>60.8703</c:v>
                </c:pt>
                <c:pt idx="19006">
                  <c:v>60.8703</c:v>
                </c:pt>
                <c:pt idx="19007">
                  <c:v>60.8703</c:v>
                </c:pt>
                <c:pt idx="19008">
                  <c:v>60.8703</c:v>
                </c:pt>
                <c:pt idx="19009">
                  <c:v>60.8703</c:v>
                </c:pt>
                <c:pt idx="19010">
                  <c:v>60.8703</c:v>
                </c:pt>
                <c:pt idx="19011">
                  <c:v>60.8703</c:v>
                </c:pt>
                <c:pt idx="19012">
                  <c:v>60.8703</c:v>
                </c:pt>
                <c:pt idx="19013">
                  <c:v>60.8703</c:v>
                </c:pt>
                <c:pt idx="19014">
                  <c:v>60.8703</c:v>
                </c:pt>
                <c:pt idx="19015">
                  <c:v>60.8703</c:v>
                </c:pt>
                <c:pt idx="19016">
                  <c:v>60.8703</c:v>
                </c:pt>
                <c:pt idx="19017">
                  <c:v>60.8703</c:v>
                </c:pt>
                <c:pt idx="19018">
                  <c:v>60.8703</c:v>
                </c:pt>
                <c:pt idx="19019">
                  <c:v>60.8703</c:v>
                </c:pt>
                <c:pt idx="19020">
                  <c:v>60.8703</c:v>
                </c:pt>
                <c:pt idx="19021">
                  <c:v>60.8703</c:v>
                </c:pt>
                <c:pt idx="19022">
                  <c:v>60.8703</c:v>
                </c:pt>
                <c:pt idx="19023">
                  <c:v>60.8703</c:v>
                </c:pt>
                <c:pt idx="19024">
                  <c:v>60.8703</c:v>
                </c:pt>
                <c:pt idx="19025">
                  <c:v>60.8703</c:v>
                </c:pt>
                <c:pt idx="19026">
                  <c:v>60.8703</c:v>
                </c:pt>
                <c:pt idx="19027">
                  <c:v>60.8703</c:v>
                </c:pt>
                <c:pt idx="19028">
                  <c:v>60.8703</c:v>
                </c:pt>
                <c:pt idx="19029">
                  <c:v>60.8703</c:v>
                </c:pt>
                <c:pt idx="19030">
                  <c:v>60.8703</c:v>
                </c:pt>
                <c:pt idx="19031">
                  <c:v>60.8703</c:v>
                </c:pt>
                <c:pt idx="19032">
                  <c:v>60.8703</c:v>
                </c:pt>
                <c:pt idx="19033">
                  <c:v>60.8703</c:v>
                </c:pt>
                <c:pt idx="19034">
                  <c:v>60.8703</c:v>
                </c:pt>
                <c:pt idx="19035">
                  <c:v>60.8703</c:v>
                </c:pt>
                <c:pt idx="19036">
                  <c:v>60.8703</c:v>
                </c:pt>
                <c:pt idx="19037">
                  <c:v>60.8703</c:v>
                </c:pt>
                <c:pt idx="19038">
                  <c:v>60.8703</c:v>
                </c:pt>
                <c:pt idx="19039">
                  <c:v>60.8703</c:v>
                </c:pt>
                <c:pt idx="19040">
                  <c:v>60.8703</c:v>
                </c:pt>
                <c:pt idx="19041">
                  <c:v>60.8703</c:v>
                </c:pt>
                <c:pt idx="19042">
                  <c:v>60.8703</c:v>
                </c:pt>
                <c:pt idx="19043">
                  <c:v>60.8703</c:v>
                </c:pt>
                <c:pt idx="19044">
                  <c:v>60.8703</c:v>
                </c:pt>
                <c:pt idx="19045">
                  <c:v>60.8703</c:v>
                </c:pt>
                <c:pt idx="19046">
                  <c:v>60.8703</c:v>
                </c:pt>
                <c:pt idx="19047">
                  <c:v>60.8703</c:v>
                </c:pt>
                <c:pt idx="19048">
                  <c:v>60.8703</c:v>
                </c:pt>
                <c:pt idx="19049">
                  <c:v>60.8703</c:v>
                </c:pt>
                <c:pt idx="19050">
                  <c:v>60.8703</c:v>
                </c:pt>
                <c:pt idx="19051">
                  <c:v>60.8703</c:v>
                </c:pt>
                <c:pt idx="19052">
                  <c:v>60.8703</c:v>
                </c:pt>
                <c:pt idx="19053">
                  <c:v>60.8703</c:v>
                </c:pt>
                <c:pt idx="19054">
                  <c:v>60.8703</c:v>
                </c:pt>
                <c:pt idx="19055">
                  <c:v>60.8703</c:v>
                </c:pt>
                <c:pt idx="19056">
                  <c:v>60.8703</c:v>
                </c:pt>
                <c:pt idx="19057">
                  <c:v>60.8703</c:v>
                </c:pt>
                <c:pt idx="19058">
                  <c:v>60.8703</c:v>
                </c:pt>
                <c:pt idx="19059">
                  <c:v>60.8703</c:v>
                </c:pt>
                <c:pt idx="19060">
                  <c:v>60.8703</c:v>
                </c:pt>
                <c:pt idx="19061">
                  <c:v>60.8703</c:v>
                </c:pt>
                <c:pt idx="19062">
                  <c:v>60.8703</c:v>
                </c:pt>
                <c:pt idx="19063">
                  <c:v>60.8703</c:v>
                </c:pt>
                <c:pt idx="19064">
                  <c:v>60.8703</c:v>
                </c:pt>
                <c:pt idx="19065">
                  <c:v>60.8703</c:v>
                </c:pt>
                <c:pt idx="19066">
                  <c:v>60.8703</c:v>
                </c:pt>
                <c:pt idx="19067">
                  <c:v>60.8703</c:v>
                </c:pt>
                <c:pt idx="19068">
                  <c:v>60.8703</c:v>
                </c:pt>
                <c:pt idx="19069">
                  <c:v>60.8703</c:v>
                </c:pt>
                <c:pt idx="19070">
                  <c:v>60.8703</c:v>
                </c:pt>
                <c:pt idx="19071">
                  <c:v>60.8703</c:v>
                </c:pt>
                <c:pt idx="19072">
                  <c:v>60.8703</c:v>
                </c:pt>
                <c:pt idx="19073">
                  <c:v>60.8703</c:v>
                </c:pt>
                <c:pt idx="19074">
                  <c:v>60.8703</c:v>
                </c:pt>
                <c:pt idx="19075">
                  <c:v>60.8703</c:v>
                </c:pt>
                <c:pt idx="19076">
                  <c:v>60.8703</c:v>
                </c:pt>
                <c:pt idx="19077">
                  <c:v>60.8703</c:v>
                </c:pt>
                <c:pt idx="19078">
                  <c:v>60.8703</c:v>
                </c:pt>
                <c:pt idx="19079">
                  <c:v>60.8703</c:v>
                </c:pt>
                <c:pt idx="19080">
                  <c:v>60.8703</c:v>
                </c:pt>
                <c:pt idx="19081">
                  <c:v>60.8703</c:v>
                </c:pt>
                <c:pt idx="19082">
                  <c:v>60.8703</c:v>
                </c:pt>
                <c:pt idx="19083">
                  <c:v>60.8703</c:v>
                </c:pt>
                <c:pt idx="19084">
                  <c:v>60.8703</c:v>
                </c:pt>
                <c:pt idx="19085">
                  <c:v>60.8703</c:v>
                </c:pt>
                <c:pt idx="19086">
                  <c:v>60.8703</c:v>
                </c:pt>
                <c:pt idx="19087">
                  <c:v>60.8703</c:v>
                </c:pt>
                <c:pt idx="19088">
                  <c:v>60.8703</c:v>
                </c:pt>
                <c:pt idx="19089">
                  <c:v>60.8703</c:v>
                </c:pt>
                <c:pt idx="19090">
                  <c:v>60.8703</c:v>
                </c:pt>
                <c:pt idx="19091">
                  <c:v>60.8703</c:v>
                </c:pt>
                <c:pt idx="19092">
                  <c:v>60.8703</c:v>
                </c:pt>
                <c:pt idx="19093">
                  <c:v>60.8703</c:v>
                </c:pt>
                <c:pt idx="19094">
                  <c:v>60.8703</c:v>
                </c:pt>
                <c:pt idx="19095">
                  <c:v>60.8703</c:v>
                </c:pt>
                <c:pt idx="19096">
                  <c:v>60.8703</c:v>
                </c:pt>
                <c:pt idx="19097">
                  <c:v>60.8703</c:v>
                </c:pt>
                <c:pt idx="19098">
                  <c:v>60.8703</c:v>
                </c:pt>
                <c:pt idx="19099">
                  <c:v>60.8703</c:v>
                </c:pt>
                <c:pt idx="19100">
                  <c:v>60.8703</c:v>
                </c:pt>
                <c:pt idx="19101">
                  <c:v>60.8703</c:v>
                </c:pt>
                <c:pt idx="19102">
                  <c:v>60.8703</c:v>
                </c:pt>
                <c:pt idx="19103">
                  <c:v>60.8703</c:v>
                </c:pt>
                <c:pt idx="19104">
                  <c:v>60.8703</c:v>
                </c:pt>
                <c:pt idx="19105">
                  <c:v>60.8703</c:v>
                </c:pt>
                <c:pt idx="19106">
                  <c:v>60.8703</c:v>
                </c:pt>
                <c:pt idx="19107">
                  <c:v>60.8703</c:v>
                </c:pt>
                <c:pt idx="19108">
                  <c:v>60.8703</c:v>
                </c:pt>
                <c:pt idx="19109">
                  <c:v>60.8703</c:v>
                </c:pt>
                <c:pt idx="19110">
                  <c:v>60.8703</c:v>
                </c:pt>
                <c:pt idx="19111">
                  <c:v>60.8703</c:v>
                </c:pt>
                <c:pt idx="19112">
                  <c:v>60.8703</c:v>
                </c:pt>
                <c:pt idx="19113">
                  <c:v>60.8703</c:v>
                </c:pt>
                <c:pt idx="19114">
                  <c:v>60.8703</c:v>
                </c:pt>
                <c:pt idx="19115">
                  <c:v>60.8703</c:v>
                </c:pt>
                <c:pt idx="19116">
                  <c:v>60.8703</c:v>
                </c:pt>
                <c:pt idx="19117">
                  <c:v>60.8703</c:v>
                </c:pt>
                <c:pt idx="19118">
                  <c:v>60.8703</c:v>
                </c:pt>
                <c:pt idx="19119">
                  <c:v>60.8703</c:v>
                </c:pt>
                <c:pt idx="19120">
                  <c:v>60.8703</c:v>
                </c:pt>
                <c:pt idx="19121">
                  <c:v>60.8703</c:v>
                </c:pt>
                <c:pt idx="19122">
                  <c:v>60.8703</c:v>
                </c:pt>
                <c:pt idx="19123">
                  <c:v>60.8703</c:v>
                </c:pt>
                <c:pt idx="19124">
                  <c:v>60.8703</c:v>
                </c:pt>
                <c:pt idx="19125">
                  <c:v>60.8703</c:v>
                </c:pt>
                <c:pt idx="19126">
                  <c:v>60.8703</c:v>
                </c:pt>
                <c:pt idx="19127">
                  <c:v>60.8703</c:v>
                </c:pt>
                <c:pt idx="19128">
                  <c:v>60.8703</c:v>
                </c:pt>
                <c:pt idx="19129">
                  <c:v>60.8703</c:v>
                </c:pt>
                <c:pt idx="19130">
                  <c:v>60.8703</c:v>
                </c:pt>
                <c:pt idx="19131">
                  <c:v>60.8703</c:v>
                </c:pt>
                <c:pt idx="19132">
                  <c:v>60.8703</c:v>
                </c:pt>
                <c:pt idx="19133">
                  <c:v>60.8703</c:v>
                </c:pt>
                <c:pt idx="19134">
                  <c:v>60.8703</c:v>
                </c:pt>
                <c:pt idx="19135">
                  <c:v>60.8703</c:v>
                </c:pt>
                <c:pt idx="19136">
                  <c:v>60.8703</c:v>
                </c:pt>
                <c:pt idx="19137">
                  <c:v>60.8703</c:v>
                </c:pt>
                <c:pt idx="19138">
                  <c:v>60.8703</c:v>
                </c:pt>
                <c:pt idx="19139">
                  <c:v>60.8703</c:v>
                </c:pt>
                <c:pt idx="19140">
                  <c:v>60.8703</c:v>
                </c:pt>
                <c:pt idx="19141">
                  <c:v>60.8703</c:v>
                </c:pt>
                <c:pt idx="19142">
                  <c:v>60.8703</c:v>
                </c:pt>
                <c:pt idx="19143">
                  <c:v>60.8703</c:v>
                </c:pt>
                <c:pt idx="19144">
                  <c:v>60.8703</c:v>
                </c:pt>
                <c:pt idx="19145">
                  <c:v>60.8703</c:v>
                </c:pt>
                <c:pt idx="19146">
                  <c:v>60.8703</c:v>
                </c:pt>
                <c:pt idx="19147">
                  <c:v>60.8703</c:v>
                </c:pt>
                <c:pt idx="19148">
                  <c:v>60.8703</c:v>
                </c:pt>
                <c:pt idx="19149">
                  <c:v>60.8703</c:v>
                </c:pt>
                <c:pt idx="19150">
                  <c:v>60.8703</c:v>
                </c:pt>
                <c:pt idx="19151">
                  <c:v>60.8703</c:v>
                </c:pt>
                <c:pt idx="19152">
                  <c:v>60.8703</c:v>
                </c:pt>
                <c:pt idx="19153">
                  <c:v>60.8703</c:v>
                </c:pt>
                <c:pt idx="19154">
                  <c:v>60.8703</c:v>
                </c:pt>
                <c:pt idx="19155">
                  <c:v>60.8703</c:v>
                </c:pt>
                <c:pt idx="19156">
                  <c:v>60.8703</c:v>
                </c:pt>
                <c:pt idx="19157">
                  <c:v>60.8703</c:v>
                </c:pt>
                <c:pt idx="19158">
                  <c:v>60.8703</c:v>
                </c:pt>
                <c:pt idx="19159">
                  <c:v>60.8703</c:v>
                </c:pt>
                <c:pt idx="19160">
                  <c:v>60.8703</c:v>
                </c:pt>
                <c:pt idx="19161">
                  <c:v>60.8703</c:v>
                </c:pt>
                <c:pt idx="19162">
                  <c:v>60.8703</c:v>
                </c:pt>
                <c:pt idx="19163">
                  <c:v>60.8703</c:v>
                </c:pt>
                <c:pt idx="19164">
                  <c:v>60.8703</c:v>
                </c:pt>
                <c:pt idx="19165">
                  <c:v>60.8703</c:v>
                </c:pt>
                <c:pt idx="19166">
                  <c:v>60.8703</c:v>
                </c:pt>
                <c:pt idx="19167">
                  <c:v>60.8703</c:v>
                </c:pt>
                <c:pt idx="19168">
                  <c:v>60.8703</c:v>
                </c:pt>
                <c:pt idx="19169">
                  <c:v>60.8703</c:v>
                </c:pt>
                <c:pt idx="19170">
                  <c:v>60.8703</c:v>
                </c:pt>
                <c:pt idx="19171">
                  <c:v>60.8703</c:v>
                </c:pt>
                <c:pt idx="19172">
                  <c:v>60.8703</c:v>
                </c:pt>
                <c:pt idx="19173">
                  <c:v>60.8703</c:v>
                </c:pt>
                <c:pt idx="19174">
                  <c:v>60.8703</c:v>
                </c:pt>
                <c:pt idx="19175">
                  <c:v>60.8703</c:v>
                </c:pt>
                <c:pt idx="19176">
                  <c:v>60.8703</c:v>
                </c:pt>
                <c:pt idx="19177">
                  <c:v>60.8703</c:v>
                </c:pt>
                <c:pt idx="19178">
                  <c:v>60.8703</c:v>
                </c:pt>
                <c:pt idx="19179">
                  <c:v>60.8703</c:v>
                </c:pt>
                <c:pt idx="19180">
                  <c:v>60.8703</c:v>
                </c:pt>
                <c:pt idx="19181">
                  <c:v>61.4619</c:v>
                </c:pt>
                <c:pt idx="19182">
                  <c:v>61.4619</c:v>
                </c:pt>
                <c:pt idx="19183">
                  <c:v>61.4619</c:v>
                </c:pt>
                <c:pt idx="19184">
                  <c:v>61.4619</c:v>
                </c:pt>
                <c:pt idx="19185">
                  <c:v>61.4619</c:v>
                </c:pt>
                <c:pt idx="19186">
                  <c:v>61.4619</c:v>
                </c:pt>
                <c:pt idx="19187">
                  <c:v>61.4619</c:v>
                </c:pt>
                <c:pt idx="19188">
                  <c:v>61.4619</c:v>
                </c:pt>
                <c:pt idx="19189">
                  <c:v>61.4619</c:v>
                </c:pt>
                <c:pt idx="19190">
                  <c:v>61.4619</c:v>
                </c:pt>
                <c:pt idx="19191">
                  <c:v>61.4619</c:v>
                </c:pt>
                <c:pt idx="19192">
                  <c:v>61.4619</c:v>
                </c:pt>
                <c:pt idx="19193">
                  <c:v>61.4619</c:v>
                </c:pt>
                <c:pt idx="19194">
                  <c:v>61.4619</c:v>
                </c:pt>
                <c:pt idx="19195">
                  <c:v>61.4619</c:v>
                </c:pt>
                <c:pt idx="19196">
                  <c:v>61.4619</c:v>
                </c:pt>
                <c:pt idx="19197">
                  <c:v>61.4619</c:v>
                </c:pt>
                <c:pt idx="19198">
                  <c:v>61.4619</c:v>
                </c:pt>
                <c:pt idx="19199">
                  <c:v>61.4619</c:v>
                </c:pt>
                <c:pt idx="19200">
                  <c:v>61.4619</c:v>
                </c:pt>
                <c:pt idx="19201">
                  <c:v>61.4619</c:v>
                </c:pt>
                <c:pt idx="19202">
                  <c:v>61.4619</c:v>
                </c:pt>
                <c:pt idx="19203">
                  <c:v>61.4619</c:v>
                </c:pt>
                <c:pt idx="19204">
                  <c:v>61.4619</c:v>
                </c:pt>
                <c:pt idx="19205">
                  <c:v>61.4619</c:v>
                </c:pt>
                <c:pt idx="19206">
                  <c:v>61.4619</c:v>
                </c:pt>
                <c:pt idx="19207">
                  <c:v>61.4619</c:v>
                </c:pt>
                <c:pt idx="19208">
                  <c:v>61.4619</c:v>
                </c:pt>
                <c:pt idx="19209">
                  <c:v>61.4619</c:v>
                </c:pt>
                <c:pt idx="19210">
                  <c:v>61.4619</c:v>
                </c:pt>
                <c:pt idx="19211">
                  <c:v>61.4619</c:v>
                </c:pt>
                <c:pt idx="19212">
                  <c:v>61.4619</c:v>
                </c:pt>
                <c:pt idx="19213">
                  <c:v>61.4619</c:v>
                </c:pt>
                <c:pt idx="19214">
                  <c:v>61.4619</c:v>
                </c:pt>
                <c:pt idx="19215">
                  <c:v>61.4619</c:v>
                </c:pt>
                <c:pt idx="19216">
                  <c:v>61.4619</c:v>
                </c:pt>
                <c:pt idx="19217">
                  <c:v>61.4619</c:v>
                </c:pt>
                <c:pt idx="19218">
                  <c:v>61.4619</c:v>
                </c:pt>
                <c:pt idx="19219">
                  <c:v>61.4619</c:v>
                </c:pt>
                <c:pt idx="19220">
                  <c:v>61.4619</c:v>
                </c:pt>
                <c:pt idx="19221">
                  <c:v>61.4619</c:v>
                </c:pt>
                <c:pt idx="19222">
                  <c:v>61.4619</c:v>
                </c:pt>
                <c:pt idx="19223">
                  <c:v>61.4619</c:v>
                </c:pt>
                <c:pt idx="19224">
                  <c:v>61.4619</c:v>
                </c:pt>
                <c:pt idx="19225">
                  <c:v>61.4619</c:v>
                </c:pt>
                <c:pt idx="19226">
                  <c:v>61.4619</c:v>
                </c:pt>
                <c:pt idx="19227">
                  <c:v>61.4619</c:v>
                </c:pt>
                <c:pt idx="19228">
                  <c:v>61.4619</c:v>
                </c:pt>
                <c:pt idx="19229">
                  <c:v>61.4619</c:v>
                </c:pt>
                <c:pt idx="19230">
                  <c:v>61.4619</c:v>
                </c:pt>
                <c:pt idx="19231">
                  <c:v>61.4619</c:v>
                </c:pt>
                <c:pt idx="19232">
                  <c:v>61.4619</c:v>
                </c:pt>
                <c:pt idx="19233">
                  <c:v>61.4619</c:v>
                </c:pt>
                <c:pt idx="19234">
                  <c:v>61.4619</c:v>
                </c:pt>
                <c:pt idx="19235">
                  <c:v>61.4619</c:v>
                </c:pt>
                <c:pt idx="19236">
                  <c:v>61.4619</c:v>
                </c:pt>
                <c:pt idx="19237">
                  <c:v>61.4619</c:v>
                </c:pt>
                <c:pt idx="19238">
                  <c:v>61.4619</c:v>
                </c:pt>
                <c:pt idx="19239">
                  <c:v>61.4619</c:v>
                </c:pt>
                <c:pt idx="19240">
                  <c:v>61.4619</c:v>
                </c:pt>
                <c:pt idx="19241">
                  <c:v>61.4619</c:v>
                </c:pt>
                <c:pt idx="19242">
                  <c:v>61.4619</c:v>
                </c:pt>
                <c:pt idx="19243">
                  <c:v>61.4619</c:v>
                </c:pt>
                <c:pt idx="19244">
                  <c:v>61.4619</c:v>
                </c:pt>
                <c:pt idx="19245">
                  <c:v>61.4619</c:v>
                </c:pt>
                <c:pt idx="19246">
                  <c:v>61.4619</c:v>
                </c:pt>
                <c:pt idx="19247">
                  <c:v>61.4619</c:v>
                </c:pt>
                <c:pt idx="19248">
                  <c:v>61.4619</c:v>
                </c:pt>
                <c:pt idx="19249">
                  <c:v>61.4619</c:v>
                </c:pt>
                <c:pt idx="19250">
                  <c:v>61.4619</c:v>
                </c:pt>
                <c:pt idx="19251">
                  <c:v>61.4619</c:v>
                </c:pt>
                <c:pt idx="19252">
                  <c:v>61.4619</c:v>
                </c:pt>
                <c:pt idx="19253">
                  <c:v>61.4619</c:v>
                </c:pt>
                <c:pt idx="19254">
                  <c:v>61.4619</c:v>
                </c:pt>
                <c:pt idx="19255">
                  <c:v>61.4619</c:v>
                </c:pt>
                <c:pt idx="19256">
                  <c:v>61.4619</c:v>
                </c:pt>
                <c:pt idx="19257">
                  <c:v>61.4619</c:v>
                </c:pt>
                <c:pt idx="19258">
                  <c:v>61.4619</c:v>
                </c:pt>
                <c:pt idx="19259">
                  <c:v>61.4619</c:v>
                </c:pt>
                <c:pt idx="19260">
                  <c:v>61.4619</c:v>
                </c:pt>
                <c:pt idx="19261">
                  <c:v>61.4619</c:v>
                </c:pt>
                <c:pt idx="19262">
                  <c:v>61.4619</c:v>
                </c:pt>
                <c:pt idx="19263">
                  <c:v>61.4619</c:v>
                </c:pt>
                <c:pt idx="19264">
                  <c:v>61.4619</c:v>
                </c:pt>
                <c:pt idx="19265">
                  <c:v>61.4619</c:v>
                </c:pt>
                <c:pt idx="19266">
                  <c:v>61.4619</c:v>
                </c:pt>
                <c:pt idx="19267">
                  <c:v>61.4619</c:v>
                </c:pt>
                <c:pt idx="19268">
                  <c:v>61.4619</c:v>
                </c:pt>
                <c:pt idx="19269">
                  <c:v>61.4619</c:v>
                </c:pt>
                <c:pt idx="19270">
                  <c:v>61.4619</c:v>
                </c:pt>
                <c:pt idx="19271">
                  <c:v>61.4619</c:v>
                </c:pt>
                <c:pt idx="19272">
                  <c:v>61.4619</c:v>
                </c:pt>
                <c:pt idx="19273">
                  <c:v>61.4619</c:v>
                </c:pt>
                <c:pt idx="19274">
                  <c:v>61.4619</c:v>
                </c:pt>
                <c:pt idx="19275">
                  <c:v>61.4619</c:v>
                </c:pt>
                <c:pt idx="19276">
                  <c:v>61.4619</c:v>
                </c:pt>
                <c:pt idx="19277">
                  <c:v>61.4619</c:v>
                </c:pt>
                <c:pt idx="19278">
                  <c:v>61.4619</c:v>
                </c:pt>
                <c:pt idx="19279">
                  <c:v>61.4619</c:v>
                </c:pt>
                <c:pt idx="19280">
                  <c:v>61.4619</c:v>
                </c:pt>
                <c:pt idx="19281">
                  <c:v>61.4619</c:v>
                </c:pt>
                <c:pt idx="19282">
                  <c:v>61.4619</c:v>
                </c:pt>
                <c:pt idx="19283">
                  <c:v>61.4619</c:v>
                </c:pt>
                <c:pt idx="19284">
                  <c:v>61.4619</c:v>
                </c:pt>
                <c:pt idx="19285">
                  <c:v>61.4619</c:v>
                </c:pt>
                <c:pt idx="19286">
                  <c:v>61.4619</c:v>
                </c:pt>
                <c:pt idx="19287">
                  <c:v>61.4619</c:v>
                </c:pt>
                <c:pt idx="19288">
                  <c:v>61.4619</c:v>
                </c:pt>
                <c:pt idx="19289">
                  <c:v>61.4619</c:v>
                </c:pt>
                <c:pt idx="19290">
                  <c:v>61.4619</c:v>
                </c:pt>
                <c:pt idx="19291">
                  <c:v>61.4619</c:v>
                </c:pt>
                <c:pt idx="19292">
                  <c:v>61.4619</c:v>
                </c:pt>
                <c:pt idx="19293">
                  <c:v>61.4619</c:v>
                </c:pt>
                <c:pt idx="19294">
                  <c:v>61.4619</c:v>
                </c:pt>
                <c:pt idx="19295">
                  <c:v>61.4619</c:v>
                </c:pt>
                <c:pt idx="19296">
                  <c:v>61.4619</c:v>
                </c:pt>
                <c:pt idx="19297">
                  <c:v>61.4619</c:v>
                </c:pt>
                <c:pt idx="19298">
                  <c:v>61.4619</c:v>
                </c:pt>
                <c:pt idx="19299">
                  <c:v>61.4619</c:v>
                </c:pt>
                <c:pt idx="19300">
                  <c:v>61.4619</c:v>
                </c:pt>
                <c:pt idx="19301">
                  <c:v>61.4619</c:v>
                </c:pt>
                <c:pt idx="19302">
                  <c:v>61.4619</c:v>
                </c:pt>
                <c:pt idx="19303">
                  <c:v>61.4619</c:v>
                </c:pt>
                <c:pt idx="19304">
                  <c:v>61.4619</c:v>
                </c:pt>
                <c:pt idx="19305">
                  <c:v>61.4619</c:v>
                </c:pt>
                <c:pt idx="19306">
                  <c:v>61.4619</c:v>
                </c:pt>
                <c:pt idx="19307">
                  <c:v>61.4619</c:v>
                </c:pt>
                <c:pt idx="19308">
                  <c:v>61.4619</c:v>
                </c:pt>
                <c:pt idx="19309">
                  <c:v>61.4619</c:v>
                </c:pt>
                <c:pt idx="19310">
                  <c:v>61.4619</c:v>
                </c:pt>
                <c:pt idx="19311">
                  <c:v>61.4619</c:v>
                </c:pt>
                <c:pt idx="19312">
                  <c:v>61.4619</c:v>
                </c:pt>
                <c:pt idx="19313">
                  <c:v>61.4619</c:v>
                </c:pt>
                <c:pt idx="19314">
                  <c:v>61.4619</c:v>
                </c:pt>
                <c:pt idx="19315">
                  <c:v>61.4619</c:v>
                </c:pt>
                <c:pt idx="19316">
                  <c:v>61.4619</c:v>
                </c:pt>
                <c:pt idx="19317">
                  <c:v>61.4619</c:v>
                </c:pt>
                <c:pt idx="19318">
                  <c:v>61.4619</c:v>
                </c:pt>
                <c:pt idx="19319">
                  <c:v>61.4619</c:v>
                </c:pt>
                <c:pt idx="19320">
                  <c:v>61.4619</c:v>
                </c:pt>
                <c:pt idx="19321">
                  <c:v>61.4619</c:v>
                </c:pt>
                <c:pt idx="19322">
                  <c:v>61.4619</c:v>
                </c:pt>
                <c:pt idx="19323">
                  <c:v>61.4619</c:v>
                </c:pt>
                <c:pt idx="19324">
                  <c:v>61.4619</c:v>
                </c:pt>
                <c:pt idx="19325">
                  <c:v>61.4619</c:v>
                </c:pt>
                <c:pt idx="19326">
                  <c:v>61.4619</c:v>
                </c:pt>
                <c:pt idx="19327">
                  <c:v>61.4619</c:v>
                </c:pt>
                <c:pt idx="19328">
                  <c:v>61.4619</c:v>
                </c:pt>
                <c:pt idx="19329">
                  <c:v>61.4619</c:v>
                </c:pt>
                <c:pt idx="19330">
                  <c:v>61.4619</c:v>
                </c:pt>
                <c:pt idx="19331">
                  <c:v>61.4619</c:v>
                </c:pt>
                <c:pt idx="19332">
                  <c:v>61.4619</c:v>
                </c:pt>
                <c:pt idx="19333">
                  <c:v>61.4619</c:v>
                </c:pt>
                <c:pt idx="19334">
                  <c:v>61.4619</c:v>
                </c:pt>
                <c:pt idx="19335">
                  <c:v>61.4619</c:v>
                </c:pt>
                <c:pt idx="19336">
                  <c:v>61.4619</c:v>
                </c:pt>
                <c:pt idx="19337">
                  <c:v>61.4619</c:v>
                </c:pt>
                <c:pt idx="19338">
                  <c:v>61.4619</c:v>
                </c:pt>
                <c:pt idx="19339">
                  <c:v>61.4619</c:v>
                </c:pt>
                <c:pt idx="19340">
                  <c:v>61.4619</c:v>
                </c:pt>
                <c:pt idx="19341">
                  <c:v>61.4619</c:v>
                </c:pt>
                <c:pt idx="19342">
                  <c:v>61.4619</c:v>
                </c:pt>
                <c:pt idx="19343">
                  <c:v>61.4619</c:v>
                </c:pt>
                <c:pt idx="19344">
                  <c:v>61.4619</c:v>
                </c:pt>
                <c:pt idx="19345">
                  <c:v>61.4619</c:v>
                </c:pt>
                <c:pt idx="19346">
                  <c:v>61.4619</c:v>
                </c:pt>
                <c:pt idx="19347">
                  <c:v>61.4619</c:v>
                </c:pt>
                <c:pt idx="19348">
                  <c:v>61.4619</c:v>
                </c:pt>
                <c:pt idx="19349">
                  <c:v>61.4619</c:v>
                </c:pt>
                <c:pt idx="19350">
                  <c:v>61.4619</c:v>
                </c:pt>
                <c:pt idx="19351">
                  <c:v>61.4619</c:v>
                </c:pt>
                <c:pt idx="19352">
                  <c:v>61.4619</c:v>
                </c:pt>
                <c:pt idx="19353">
                  <c:v>61.4619</c:v>
                </c:pt>
                <c:pt idx="19354">
                  <c:v>61.4619</c:v>
                </c:pt>
                <c:pt idx="19355">
                  <c:v>61.4619</c:v>
                </c:pt>
                <c:pt idx="19356">
                  <c:v>61.4619</c:v>
                </c:pt>
                <c:pt idx="19357">
                  <c:v>61.4619</c:v>
                </c:pt>
                <c:pt idx="19358">
                  <c:v>61.4619</c:v>
                </c:pt>
                <c:pt idx="19359">
                  <c:v>61.4619</c:v>
                </c:pt>
                <c:pt idx="19360">
                  <c:v>61.4619</c:v>
                </c:pt>
                <c:pt idx="19361">
                  <c:v>61.4619</c:v>
                </c:pt>
                <c:pt idx="19362">
                  <c:v>61.4619</c:v>
                </c:pt>
                <c:pt idx="19363">
                  <c:v>61.4619</c:v>
                </c:pt>
                <c:pt idx="19364">
                  <c:v>61.4619</c:v>
                </c:pt>
                <c:pt idx="19365">
                  <c:v>61.4619</c:v>
                </c:pt>
                <c:pt idx="19366">
                  <c:v>61.4619</c:v>
                </c:pt>
                <c:pt idx="19367">
                  <c:v>61.4619</c:v>
                </c:pt>
                <c:pt idx="19368">
                  <c:v>61.4619</c:v>
                </c:pt>
                <c:pt idx="19369">
                  <c:v>61.4619</c:v>
                </c:pt>
                <c:pt idx="19370">
                  <c:v>61.4619</c:v>
                </c:pt>
                <c:pt idx="19371">
                  <c:v>61.4619</c:v>
                </c:pt>
                <c:pt idx="19372">
                  <c:v>61.4619</c:v>
                </c:pt>
                <c:pt idx="19373">
                  <c:v>61.4619</c:v>
                </c:pt>
                <c:pt idx="19374">
                  <c:v>61.4619</c:v>
                </c:pt>
                <c:pt idx="19375">
                  <c:v>61.4619</c:v>
                </c:pt>
                <c:pt idx="19376">
                  <c:v>61.4619</c:v>
                </c:pt>
                <c:pt idx="19377">
                  <c:v>61.4619</c:v>
                </c:pt>
                <c:pt idx="19378">
                  <c:v>61.4619</c:v>
                </c:pt>
                <c:pt idx="19379">
                  <c:v>61.4619</c:v>
                </c:pt>
                <c:pt idx="19380">
                  <c:v>61.4619</c:v>
                </c:pt>
                <c:pt idx="19381">
                  <c:v>61.4619</c:v>
                </c:pt>
                <c:pt idx="19382">
                  <c:v>61.4619</c:v>
                </c:pt>
                <c:pt idx="19383">
                  <c:v>61.4619</c:v>
                </c:pt>
                <c:pt idx="19384">
                  <c:v>61.4619</c:v>
                </c:pt>
                <c:pt idx="19385">
                  <c:v>61.4619</c:v>
                </c:pt>
                <c:pt idx="19386">
                  <c:v>61.4619</c:v>
                </c:pt>
                <c:pt idx="19387">
                  <c:v>61.4619</c:v>
                </c:pt>
                <c:pt idx="19388">
                  <c:v>61.4619</c:v>
                </c:pt>
                <c:pt idx="19389">
                  <c:v>61.4619</c:v>
                </c:pt>
                <c:pt idx="19390">
                  <c:v>61.4619</c:v>
                </c:pt>
                <c:pt idx="19391">
                  <c:v>61.633699999999997</c:v>
                </c:pt>
                <c:pt idx="19392">
                  <c:v>61.633699999999997</c:v>
                </c:pt>
                <c:pt idx="19393">
                  <c:v>61.633699999999997</c:v>
                </c:pt>
                <c:pt idx="19394">
                  <c:v>61.633699999999997</c:v>
                </c:pt>
                <c:pt idx="19395">
                  <c:v>61.633699999999997</c:v>
                </c:pt>
                <c:pt idx="19396">
                  <c:v>61.633699999999997</c:v>
                </c:pt>
                <c:pt idx="19397">
                  <c:v>61.633699999999997</c:v>
                </c:pt>
                <c:pt idx="19398">
                  <c:v>61.633699999999997</c:v>
                </c:pt>
                <c:pt idx="19399">
                  <c:v>61.633699999999997</c:v>
                </c:pt>
                <c:pt idx="19400">
                  <c:v>61.633699999999997</c:v>
                </c:pt>
                <c:pt idx="19401">
                  <c:v>61.633699999999997</c:v>
                </c:pt>
                <c:pt idx="19402">
                  <c:v>61.633699999999997</c:v>
                </c:pt>
                <c:pt idx="19403">
                  <c:v>61.633699999999997</c:v>
                </c:pt>
                <c:pt idx="19404">
                  <c:v>61.633699999999997</c:v>
                </c:pt>
                <c:pt idx="19405">
                  <c:v>61.633699999999997</c:v>
                </c:pt>
                <c:pt idx="19406">
                  <c:v>61.633699999999997</c:v>
                </c:pt>
                <c:pt idx="19407">
                  <c:v>61.633699999999997</c:v>
                </c:pt>
                <c:pt idx="19408">
                  <c:v>61.633699999999997</c:v>
                </c:pt>
                <c:pt idx="19409">
                  <c:v>61.633699999999997</c:v>
                </c:pt>
                <c:pt idx="19410">
                  <c:v>61.633699999999997</c:v>
                </c:pt>
                <c:pt idx="19411">
                  <c:v>61.633699999999997</c:v>
                </c:pt>
                <c:pt idx="19412">
                  <c:v>61.633699999999997</c:v>
                </c:pt>
                <c:pt idx="19413">
                  <c:v>61.633699999999997</c:v>
                </c:pt>
                <c:pt idx="19414">
                  <c:v>61.633699999999997</c:v>
                </c:pt>
                <c:pt idx="19415">
                  <c:v>61.633699999999997</c:v>
                </c:pt>
                <c:pt idx="19416">
                  <c:v>61.633699999999997</c:v>
                </c:pt>
                <c:pt idx="19417">
                  <c:v>61.633699999999997</c:v>
                </c:pt>
                <c:pt idx="19418">
                  <c:v>61.633699999999997</c:v>
                </c:pt>
                <c:pt idx="19419">
                  <c:v>61.633699999999997</c:v>
                </c:pt>
                <c:pt idx="19420">
                  <c:v>61.633699999999997</c:v>
                </c:pt>
                <c:pt idx="19421">
                  <c:v>61.633699999999997</c:v>
                </c:pt>
                <c:pt idx="19422">
                  <c:v>61.633699999999997</c:v>
                </c:pt>
                <c:pt idx="19423">
                  <c:v>61.633699999999997</c:v>
                </c:pt>
                <c:pt idx="19424">
                  <c:v>61.633699999999997</c:v>
                </c:pt>
                <c:pt idx="19425">
                  <c:v>61.633699999999997</c:v>
                </c:pt>
                <c:pt idx="19426">
                  <c:v>61.633699999999997</c:v>
                </c:pt>
                <c:pt idx="19427">
                  <c:v>61.633699999999997</c:v>
                </c:pt>
                <c:pt idx="19428">
                  <c:v>61.633699999999997</c:v>
                </c:pt>
                <c:pt idx="19429">
                  <c:v>61.633699999999997</c:v>
                </c:pt>
                <c:pt idx="19430">
                  <c:v>61.633699999999997</c:v>
                </c:pt>
                <c:pt idx="19431">
                  <c:v>61.633699999999997</c:v>
                </c:pt>
                <c:pt idx="19432">
                  <c:v>61.633699999999997</c:v>
                </c:pt>
                <c:pt idx="19433">
                  <c:v>61.633699999999997</c:v>
                </c:pt>
                <c:pt idx="19434">
                  <c:v>61.633699999999997</c:v>
                </c:pt>
                <c:pt idx="19435">
                  <c:v>61.633699999999997</c:v>
                </c:pt>
                <c:pt idx="19436">
                  <c:v>61.633699999999997</c:v>
                </c:pt>
                <c:pt idx="19437">
                  <c:v>61.633699999999997</c:v>
                </c:pt>
                <c:pt idx="19438">
                  <c:v>61.633699999999997</c:v>
                </c:pt>
                <c:pt idx="19439">
                  <c:v>61.633699999999997</c:v>
                </c:pt>
                <c:pt idx="19440">
                  <c:v>61.633699999999997</c:v>
                </c:pt>
                <c:pt idx="19441">
                  <c:v>61.633699999999997</c:v>
                </c:pt>
                <c:pt idx="19442">
                  <c:v>61.633699999999997</c:v>
                </c:pt>
                <c:pt idx="19443">
                  <c:v>61.633699999999997</c:v>
                </c:pt>
                <c:pt idx="19444">
                  <c:v>61.633699999999997</c:v>
                </c:pt>
                <c:pt idx="19445">
                  <c:v>61.633699999999997</c:v>
                </c:pt>
                <c:pt idx="19446">
                  <c:v>61.633699999999997</c:v>
                </c:pt>
                <c:pt idx="19447">
                  <c:v>61.633699999999997</c:v>
                </c:pt>
                <c:pt idx="19448">
                  <c:v>61.633699999999997</c:v>
                </c:pt>
                <c:pt idx="19449">
                  <c:v>61.633699999999997</c:v>
                </c:pt>
                <c:pt idx="19450">
                  <c:v>61.633699999999997</c:v>
                </c:pt>
                <c:pt idx="19451">
                  <c:v>61.633699999999997</c:v>
                </c:pt>
                <c:pt idx="19452">
                  <c:v>61.633699999999997</c:v>
                </c:pt>
                <c:pt idx="19453">
                  <c:v>61.633699999999997</c:v>
                </c:pt>
                <c:pt idx="19454">
                  <c:v>61.633699999999997</c:v>
                </c:pt>
                <c:pt idx="19455">
                  <c:v>61.633699999999997</c:v>
                </c:pt>
                <c:pt idx="19456">
                  <c:v>61.633699999999997</c:v>
                </c:pt>
                <c:pt idx="19457">
                  <c:v>61.633699999999997</c:v>
                </c:pt>
                <c:pt idx="19458">
                  <c:v>61.633699999999997</c:v>
                </c:pt>
                <c:pt idx="19459">
                  <c:v>61.633699999999997</c:v>
                </c:pt>
                <c:pt idx="19460">
                  <c:v>61.633699999999997</c:v>
                </c:pt>
                <c:pt idx="19461">
                  <c:v>61.633699999999997</c:v>
                </c:pt>
                <c:pt idx="19462">
                  <c:v>61.633699999999997</c:v>
                </c:pt>
                <c:pt idx="19463">
                  <c:v>61.633699999999997</c:v>
                </c:pt>
                <c:pt idx="19464">
                  <c:v>61.633699999999997</c:v>
                </c:pt>
                <c:pt idx="19465">
                  <c:v>61.633699999999997</c:v>
                </c:pt>
                <c:pt idx="19466">
                  <c:v>61.633699999999997</c:v>
                </c:pt>
                <c:pt idx="19467">
                  <c:v>61.633699999999997</c:v>
                </c:pt>
                <c:pt idx="19468">
                  <c:v>61.633699999999997</c:v>
                </c:pt>
                <c:pt idx="19469">
                  <c:v>61.633699999999997</c:v>
                </c:pt>
                <c:pt idx="19470">
                  <c:v>61.633699999999997</c:v>
                </c:pt>
                <c:pt idx="19471">
                  <c:v>61.633699999999997</c:v>
                </c:pt>
                <c:pt idx="19472">
                  <c:v>61.633699999999997</c:v>
                </c:pt>
                <c:pt idx="19473">
                  <c:v>61.633699999999997</c:v>
                </c:pt>
                <c:pt idx="19474">
                  <c:v>61.633699999999997</c:v>
                </c:pt>
                <c:pt idx="19475">
                  <c:v>61.633699999999997</c:v>
                </c:pt>
                <c:pt idx="19476">
                  <c:v>61.633699999999997</c:v>
                </c:pt>
                <c:pt idx="19477">
                  <c:v>61.633699999999997</c:v>
                </c:pt>
                <c:pt idx="19478">
                  <c:v>61.633699999999997</c:v>
                </c:pt>
                <c:pt idx="19479">
                  <c:v>61.633699999999997</c:v>
                </c:pt>
                <c:pt idx="19480">
                  <c:v>61.633699999999997</c:v>
                </c:pt>
                <c:pt idx="19481">
                  <c:v>61.633699999999997</c:v>
                </c:pt>
                <c:pt idx="19482">
                  <c:v>61.633699999999997</c:v>
                </c:pt>
                <c:pt idx="19483">
                  <c:v>61.633699999999997</c:v>
                </c:pt>
                <c:pt idx="19484">
                  <c:v>61.633699999999997</c:v>
                </c:pt>
                <c:pt idx="19485">
                  <c:v>61.633699999999997</c:v>
                </c:pt>
                <c:pt idx="19486">
                  <c:v>61.633699999999997</c:v>
                </c:pt>
                <c:pt idx="19487">
                  <c:v>61.633699999999997</c:v>
                </c:pt>
                <c:pt idx="19488">
                  <c:v>61.633699999999997</c:v>
                </c:pt>
                <c:pt idx="19489">
                  <c:v>61.633699999999997</c:v>
                </c:pt>
                <c:pt idx="19490">
                  <c:v>61.633699999999997</c:v>
                </c:pt>
                <c:pt idx="19491">
                  <c:v>61.633699999999997</c:v>
                </c:pt>
                <c:pt idx="19492">
                  <c:v>61.633699999999997</c:v>
                </c:pt>
                <c:pt idx="19493">
                  <c:v>61.633699999999997</c:v>
                </c:pt>
                <c:pt idx="19494">
                  <c:v>61.633699999999997</c:v>
                </c:pt>
                <c:pt idx="19495">
                  <c:v>61.633699999999997</c:v>
                </c:pt>
                <c:pt idx="19496">
                  <c:v>61.633699999999997</c:v>
                </c:pt>
                <c:pt idx="19497">
                  <c:v>61.633699999999997</c:v>
                </c:pt>
                <c:pt idx="19498">
                  <c:v>61.633699999999997</c:v>
                </c:pt>
                <c:pt idx="19499">
                  <c:v>61.633699999999997</c:v>
                </c:pt>
                <c:pt idx="19500">
                  <c:v>61.633699999999997</c:v>
                </c:pt>
                <c:pt idx="19501">
                  <c:v>61.633699999999997</c:v>
                </c:pt>
                <c:pt idx="19502">
                  <c:v>61.633699999999997</c:v>
                </c:pt>
                <c:pt idx="19503">
                  <c:v>61.633699999999997</c:v>
                </c:pt>
                <c:pt idx="19504">
                  <c:v>61.633699999999997</c:v>
                </c:pt>
                <c:pt idx="19505">
                  <c:v>61.633699999999997</c:v>
                </c:pt>
                <c:pt idx="19506">
                  <c:v>61.633699999999997</c:v>
                </c:pt>
                <c:pt idx="19507">
                  <c:v>61.633699999999997</c:v>
                </c:pt>
                <c:pt idx="19508">
                  <c:v>61.633699999999997</c:v>
                </c:pt>
                <c:pt idx="19509">
                  <c:v>61.633699999999997</c:v>
                </c:pt>
                <c:pt idx="19510">
                  <c:v>61.633699999999997</c:v>
                </c:pt>
                <c:pt idx="19511">
                  <c:v>61.633699999999997</c:v>
                </c:pt>
                <c:pt idx="19512">
                  <c:v>61.633699999999997</c:v>
                </c:pt>
                <c:pt idx="19513">
                  <c:v>61.633699999999997</c:v>
                </c:pt>
                <c:pt idx="19514">
                  <c:v>61.633699999999997</c:v>
                </c:pt>
                <c:pt idx="19515">
                  <c:v>61.633699999999997</c:v>
                </c:pt>
                <c:pt idx="19516">
                  <c:v>61.633699999999997</c:v>
                </c:pt>
                <c:pt idx="19517">
                  <c:v>61.633699999999997</c:v>
                </c:pt>
                <c:pt idx="19518">
                  <c:v>61.633699999999997</c:v>
                </c:pt>
                <c:pt idx="19519">
                  <c:v>61.633699999999997</c:v>
                </c:pt>
                <c:pt idx="19520">
                  <c:v>61.633699999999997</c:v>
                </c:pt>
                <c:pt idx="19521">
                  <c:v>61.633699999999997</c:v>
                </c:pt>
                <c:pt idx="19522">
                  <c:v>61.633699999999997</c:v>
                </c:pt>
                <c:pt idx="19523">
                  <c:v>61.633699999999997</c:v>
                </c:pt>
                <c:pt idx="19524">
                  <c:v>61.633699999999997</c:v>
                </c:pt>
                <c:pt idx="19525">
                  <c:v>61.633699999999997</c:v>
                </c:pt>
                <c:pt idx="19526">
                  <c:v>61.633699999999997</c:v>
                </c:pt>
                <c:pt idx="19527">
                  <c:v>61.633699999999997</c:v>
                </c:pt>
                <c:pt idx="19528">
                  <c:v>61.633699999999997</c:v>
                </c:pt>
                <c:pt idx="19529">
                  <c:v>61.633699999999997</c:v>
                </c:pt>
                <c:pt idx="19530">
                  <c:v>61.633699999999997</c:v>
                </c:pt>
                <c:pt idx="19531">
                  <c:v>61.633699999999997</c:v>
                </c:pt>
                <c:pt idx="19532">
                  <c:v>61.633699999999997</c:v>
                </c:pt>
                <c:pt idx="19533">
                  <c:v>61.633699999999997</c:v>
                </c:pt>
                <c:pt idx="19534">
                  <c:v>61.633699999999997</c:v>
                </c:pt>
                <c:pt idx="19535">
                  <c:v>61.633699999999997</c:v>
                </c:pt>
                <c:pt idx="19536">
                  <c:v>61.633699999999997</c:v>
                </c:pt>
                <c:pt idx="19537">
                  <c:v>61.633699999999997</c:v>
                </c:pt>
                <c:pt idx="19538">
                  <c:v>61.633699999999997</c:v>
                </c:pt>
                <c:pt idx="19539">
                  <c:v>61.633699999999997</c:v>
                </c:pt>
                <c:pt idx="19540">
                  <c:v>61.633699999999997</c:v>
                </c:pt>
                <c:pt idx="19541">
                  <c:v>61.633699999999997</c:v>
                </c:pt>
                <c:pt idx="19542">
                  <c:v>61.633699999999997</c:v>
                </c:pt>
                <c:pt idx="19543">
                  <c:v>61.633699999999997</c:v>
                </c:pt>
                <c:pt idx="19544">
                  <c:v>61.633699999999997</c:v>
                </c:pt>
                <c:pt idx="19545">
                  <c:v>61.633699999999997</c:v>
                </c:pt>
                <c:pt idx="19546">
                  <c:v>61.633699999999997</c:v>
                </c:pt>
                <c:pt idx="19547">
                  <c:v>61.633699999999997</c:v>
                </c:pt>
                <c:pt idx="19548">
                  <c:v>61.633699999999997</c:v>
                </c:pt>
                <c:pt idx="19549">
                  <c:v>61.633699999999997</c:v>
                </c:pt>
                <c:pt idx="19550">
                  <c:v>61.633699999999997</c:v>
                </c:pt>
                <c:pt idx="19551">
                  <c:v>61.633699999999997</c:v>
                </c:pt>
                <c:pt idx="19552">
                  <c:v>61.633699999999997</c:v>
                </c:pt>
                <c:pt idx="19553">
                  <c:v>61.633699999999997</c:v>
                </c:pt>
                <c:pt idx="19554">
                  <c:v>61.633699999999997</c:v>
                </c:pt>
                <c:pt idx="19555">
                  <c:v>61.633699999999997</c:v>
                </c:pt>
                <c:pt idx="19556">
                  <c:v>61.633699999999997</c:v>
                </c:pt>
                <c:pt idx="19557">
                  <c:v>61.633699999999997</c:v>
                </c:pt>
                <c:pt idx="19558">
                  <c:v>61.633699999999997</c:v>
                </c:pt>
                <c:pt idx="19559">
                  <c:v>61.633699999999997</c:v>
                </c:pt>
                <c:pt idx="19560">
                  <c:v>61.633699999999997</c:v>
                </c:pt>
                <c:pt idx="19561">
                  <c:v>61.633699999999997</c:v>
                </c:pt>
                <c:pt idx="19562">
                  <c:v>61.633699999999997</c:v>
                </c:pt>
                <c:pt idx="19563">
                  <c:v>61.633699999999997</c:v>
                </c:pt>
                <c:pt idx="19564">
                  <c:v>61.633699999999997</c:v>
                </c:pt>
                <c:pt idx="19565">
                  <c:v>61.633699999999997</c:v>
                </c:pt>
                <c:pt idx="19566">
                  <c:v>61.633699999999997</c:v>
                </c:pt>
                <c:pt idx="19567">
                  <c:v>61.633699999999997</c:v>
                </c:pt>
                <c:pt idx="19568">
                  <c:v>61.633699999999997</c:v>
                </c:pt>
                <c:pt idx="19569">
                  <c:v>61.633699999999997</c:v>
                </c:pt>
                <c:pt idx="19570">
                  <c:v>61.633699999999997</c:v>
                </c:pt>
                <c:pt idx="19571">
                  <c:v>61.633699999999997</c:v>
                </c:pt>
                <c:pt idx="19572">
                  <c:v>61.633699999999997</c:v>
                </c:pt>
                <c:pt idx="19573">
                  <c:v>61.633699999999997</c:v>
                </c:pt>
                <c:pt idx="19574">
                  <c:v>61.633699999999997</c:v>
                </c:pt>
                <c:pt idx="19575">
                  <c:v>61.633699999999997</c:v>
                </c:pt>
                <c:pt idx="19576">
                  <c:v>61.633699999999997</c:v>
                </c:pt>
                <c:pt idx="19577">
                  <c:v>61.633699999999997</c:v>
                </c:pt>
                <c:pt idx="19578">
                  <c:v>61.633699999999997</c:v>
                </c:pt>
                <c:pt idx="19579">
                  <c:v>61.633699999999997</c:v>
                </c:pt>
                <c:pt idx="19580">
                  <c:v>61.633699999999997</c:v>
                </c:pt>
                <c:pt idx="19581">
                  <c:v>61.633699999999997</c:v>
                </c:pt>
                <c:pt idx="19582">
                  <c:v>61.633699999999997</c:v>
                </c:pt>
                <c:pt idx="19583">
                  <c:v>61.633699999999997</c:v>
                </c:pt>
                <c:pt idx="19584">
                  <c:v>61.633699999999997</c:v>
                </c:pt>
                <c:pt idx="19585">
                  <c:v>61.633699999999997</c:v>
                </c:pt>
                <c:pt idx="19586">
                  <c:v>61.633699999999997</c:v>
                </c:pt>
                <c:pt idx="19587">
                  <c:v>61.633699999999997</c:v>
                </c:pt>
                <c:pt idx="19588">
                  <c:v>61.633699999999997</c:v>
                </c:pt>
                <c:pt idx="19589">
                  <c:v>61.633699999999997</c:v>
                </c:pt>
                <c:pt idx="19590">
                  <c:v>61.633699999999997</c:v>
                </c:pt>
                <c:pt idx="19591">
                  <c:v>61.633699999999997</c:v>
                </c:pt>
                <c:pt idx="19592">
                  <c:v>61.633699999999997</c:v>
                </c:pt>
                <c:pt idx="19593">
                  <c:v>61.633699999999997</c:v>
                </c:pt>
                <c:pt idx="19594">
                  <c:v>61.633699999999997</c:v>
                </c:pt>
                <c:pt idx="19595">
                  <c:v>61.633699999999997</c:v>
                </c:pt>
                <c:pt idx="19596">
                  <c:v>61.633699999999997</c:v>
                </c:pt>
                <c:pt idx="19597">
                  <c:v>61.633699999999997</c:v>
                </c:pt>
                <c:pt idx="19598">
                  <c:v>61.633699999999997</c:v>
                </c:pt>
                <c:pt idx="19599">
                  <c:v>61.633699999999997</c:v>
                </c:pt>
                <c:pt idx="19600">
                  <c:v>61.633699999999997</c:v>
                </c:pt>
                <c:pt idx="19601">
                  <c:v>61.633699999999997</c:v>
                </c:pt>
                <c:pt idx="19602">
                  <c:v>61.633699999999997</c:v>
                </c:pt>
                <c:pt idx="19603">
                  <c:v>61.633699999999997</c:v>
                </c:pt>
                <c:pt idx="19604">
                  <c:v>61.633699999999997</c:v>
                </c:pt>
                <c:pt idx="19605">
                  <c:v>61.633699999999997</c:v>
                </c:pt>
                <c:pt idx="19606">
                  <c:v>61.633699999999997</c:v>
                </c:pt>
                <c:pt idx="19607">
                  <c:v>61.633699999999997</c:v>
                </c:pt>
                <c:pt idx="19608">
                  <c:v>61.633699999999997</c:v>
                </c:pt>
                <c:pt idx="19609">
                  <c:v>61.633699999999997</c:v>
                </c:pt>
                <c:pt idx="19610">
                  <c:v>61.633699999999997</c:v>
                </c:pt>
                <c:pt idx="19611">
                  <c:v>61.633699999999997</c:v>
                </c:pt>
                <c:pt idx="19612">
                  <c:v>61.633699999999997</c:v>
                </c:pt>
                <c:pt idx="19613">
                  <c:v>61.633699999999997</c:v>
                </c:pt>
                <c:pt idx="19614">
                  <c:v>61.633699999999997</c:v>
                </c:pt>
                <c:pt idx="19615">
                  <c:v>61.633699999999997</c:v>
                </c:pt>
                <c:pt idx="19616">
                  <c:v>61.633699999999997</c:v>
                </c:pt>
                <c:pt idx="19617">
                  <c:v>61.633699999999997</c:v>
                </c:pt>
                <c:pt idx="19618">
                  <c:v>61.633699999999997</c:v>
                </c:pt>
                <c:pt idx="19619">
                  <c:v>61.633699999999997</c:v>
                </c:pt>
                <c:pt idx="19620">
                  <c:v>61.633699999999997</c:v>
                </c:pt>
                <c:pt idx="19621">
                  <c:v>61.633699999999997</c:v>
                </c:pt>
                <c:pt idx="19622">
                  <c:v>61.633699999999997</c:v>
                </c:pt>
                <c:pt idx="19623">
                  <c:v>61.633699999999997</c:v>
                </c:pt>
                <c:pt idx="19624">
                  <c:v>61.633699999999997</c:v>
                </c:pt>
                <c:pt idx="19625">
                  <c:v>61.633699999999997</c:v>
                </c:pt>
                <c:pt idx="19626">
                  <c:v>61.633699999999997</c:v>
                </c:pt>
                <c:pt idx="19627">
                  <c:v>61.633699999999997</c:v>
                </c:pt>
                <c:pt idx="19628">
                  <c:v>61.633699999999997</c:v>
                </c:pt>
                <c:pt idx="19629">
                  <c:v>61.633699999999997</c:v>
                </c:pt>
                <c:pt idx="19630">
                  <c:v>61.633699999999997</c:v>
                </c:pt>
                <c:pt idx="19631">
                  <c:v>61.633699999999997</c:v>
                </c:pt>
                <c:pt idx="19632">
                  <c:v>61.633699999999997</c:v>
                </c:pt>
                <c:pt idx="19633">
                  <c:v>61.633699999999997</c:v>
                </c:pt>
                <c:pt idx="19634">
                  <c:v>61.633699999999997</c:v>
                </c:pt>
                <c:pt idx="19635">
                  <c:v>61.633699999999997</c:v>
                </c:pt>
                <c:pt idx="19636">
                  <c:v>61.633699999999997</c:v>
                </c:pt>
                <c:pt idx="19637">
                  <c:v>61.633699999999997</c:v>
                </c:pt>
                <c:pt idx="19638">
                  <c:v>61.633699999999997</c:v>
                </c:pt>
                <c:pt idx="19639">
                  <c:v>61.633699999999997</c:v>
                </c:pt>
                <c:pt idx="19640">
                  <c:v>61.633699999999997</c:v>
                </c:pt>
                <c:pt idx="19641">
                  <c:v>61.633699999999997</c:v>
                </c:pt>
                <c:pt idx="19642">
                  <c:v>61.633699999999997</c:v>
                </c:pt>
                <c:pt idx="19643">
                  <c:v>61.633699999999997</c:v>
                </c:pt>
                <c:pt idx="19644">
                  <c:v>61.633699999999997</c:v>
                </c:pt>
                <c:pt idx="19645">
                  <c:v>61.633699999999997</c:v>
                </c:pt>
                <c:pt idx="19646">
                  <c:v>61.633699999999997</c:v>
                </c:pt>
                <c:pt idx="19647">
                  <c:v>61.633699999999997</c:v>
                </c:pt>
                <c:pt idx="19648">
                  <c:v>61.633699999999997</c:v>
                </c:pt>
                <c:pt idx="19649">
                  <c:v>61.633699999999997</c:v>
                </c:pt>
                <c:pt idx="19650">
                  <c:v>61.633699999999997</c:v>
                </c:pt>
                <c:pt idx="19651">
                  <c:v>61.633699999999997</c:v>
                </c:pt>
                <c:pt idx="19652">
                  <c:v>61.633699999999997</c:v>
                </c:pt>
                <c:pt idx="19653">
                  <c:v>61.633699999999997</c:v>
                </c:pt>
                <c:pt idx="19654">
                  <c:v>61.633699999999997</c:v>
                </c:pt>
                <c:pt idx="19655">
                  <c:v>61.633699999999997</c:v>
                </c:pt>
                <c:pt idx="19656">
                  <c:v>61.633699999999997</c:v>
                </c:pt>
                <c:pt idx="19657">
                  <c:v>61.633699999999997</c:v>
                </c:pt>
                <c:pt idx="19658">
                  <c:v>61.633699999999997</c:v>
                </c:pt>
                <c:pt idx="19659">
                  <c:v>61.633699999999997</c:v>
                </c:pt>
                <c:pt idx="19660">
                  <c:v>61.633699999999997</c:v>
                </c:pt>
                <c:pt idx="19661">
                  <c:v>61.633699999999997</c:v>
                </c:pt>
                <c:pt idx="19662">
                  <c:v>61.633699999999997</c:v>
                </c:pt>
                <c:pt idx="19663">
                  <c:v>61.633699999999997</c:v>
                </c:pt>
                <c:pt idx="19664">
                  <c:v>61.633699999999997</c:v>
                </c:pt>
                <c:pt idx="19665">
                  <c:v>61.633699999999997</c:v>
                </c:pt>
                <c:pt idx="19666">
                  <c:v>61.633699999999997</c:v>
                </c:pt>
                <c:pt idx="19667">
                  <c:v>61.633699999999997</c:v>
                </c:pt>
                <c:pt idx="19668">
                  <c:v>61.633699999999997</c:v>
                </c:pt>
                <c:pt idx="19669">
                  <c:v>61.633699999999997</c:v>
                </c:pt>
                <c:pt idx="19670">
                  <c:v>61.633699999999997</c:v>
                </c:pt>
                <c:pt idx="19671">
                  <c:v>61.633699999999997</c:v>
                </c:pt>
                <c:pt idx="19672">
                  <c:v>61.633699999999997</c:v>
                </c:pt>
                <c:pt idx="19673">
                  <c:v>61.633699999999997</c:v>
                </c:pt>
                <c:pt idx="19674">
                  <c:v>61.633699999999997</c:v>
                </c:pt>
                <c:pt idx="19675">
                  <c:v>61.633699999999997</c:v>
                </c:pt>
                <c:pt idx="19676">
                  <c:v>61.633699999999997</c:v>
                </c:pt>
                <c:pt idx="19677">
                  <c:v>61.633699999999997</c:v>
                </c:pt>
                <c:pt idx="19678">
                  <c:v>61.633699999999997</c:v>
                </c:pt>
                <c:pt idx="19679">
                  <c:v>61.633699999999997</c:v>
                </c:pt>
                <c:pt idx="19680">
                  <c:v>61.633699999999997</c:v>
                </c:pt>
                <c:pt idx="19681">
                  <c:v>61.633699999999997</c:v>
                </c:pt>
                <c:pt idx="19682">
                  <c:v>62.091100000000004</c:v>
                </c:pt>
                <c:pt idx="19683">
                  <c:v>62.091100000000004</c:v>
                </c:pt>
                <c:pt idx="19684">
                  <c:v>62.091100000000004</c:v>
                </c:pt>
                <c:pt idx="19685">
                  <c:v>62.091100000000004</c:v>
                </c:pt>
                <c:pt idx="19686">
                  <c:v>62.091100000000004</c:v>
                </c:pt>
                <c:pt idx="19687">
                  <c:v>62.091100000000004</c:v>
                </c:pt>
                <c:pt idx="19688">
                  <c:v>62.091100000000004</c:v>
                </c:pt>
                <c:pt idx="19689">
                  <c:v>62.091100000000004</c:v>
                </c:pt>
                <c:pt idx="19690">
                  <c:v>62.091100000000004</c:v>
                </c:pt>
                <c:pt idx="19691">
                  <c:v>62.091100000000004</c:v>
                </c:pt>
                <c:pt idx="19692">
                  <c:v>62.091100000000004</c:v>
                </c:pt>
                <c:pt idx="19693">
                  <c:v>62.091100000000004</c:v>
                </c:pt>
                <c:pt idx="19694">
                  <c:v>62.091100000000004</c:v>
                </c:pt>
                <c:pt idx="19695">
                  <c:v>62.091100000000004</c:v>
                </c:pt>
                <c:pt idx="19696">
                  <c:v>62.091100000000004</c:v>
                </c:pt>
                <c:pt idx="19697">
                  <c:v>62.091100000000004</c:v>
                </c:pt>
                <c:pt idx="19698">
                  <c:v>62.091100000000004</c:v>
                </c:pt>
                <c:pt idx="19699">
                  <c:v>62.091100000000004</c:v>
                </c:pt>
                <c:pt idx="19700">
                  <c:v>62.091100000000004</c:v>
                </c:pt>
                <c:pt idx="19701">
                  <c:v>62.091100000000004</c:v>
                </c:pt>
                <c:pt idx="19702">
                  <c:v>62.091100000000004</c:v>
                </c:pt>
                <c:pt idx="19703">
                  <c:v>62.091100000000004</c:v>
                </c:pt>
                <c:pt idx="19704">
                  <c:v>62.091100000000004</c:v>
                </c:pt>
                <c:pt idx="19705">
                  <c:v>62.091100000000004</c:v>
                </c:pt>
                <c:pt idx="19706">
                  <c:v>62.091100000000004</c:v>
                </c:pt>
                <c:pt idx="19707">
                  <c:v>62.091100000000004</c:v>
                </c:pt>
                <c:pt idx="19708">
                  <c:v>62.091100000000004</c:v>
                </c:pt>
                <c:pt idx="19709">
                  <c:v>62.091100000000004</c:v>
                </c:pt>
                <c:pt idx="19710">
                  <c:v>62.091100000000004</c:v>
                </c:pt>
                <c:pt idx="19711">
                  <c:v>62.091100000000004</c:v>
                </c:pt>
                <c:pt idx="19712">
                  <c:v>62.091100000000004</c:v>
                </c:pt>
                <c:pt idx="19713">
                  <c:v>62.091100000000004</c:v>
                </c:pt>
                <c:pt idx="19714">
                  <c:v>62.091100000000004</c:v>
                </c:pt>
                <c:pt idx="19715">
                  <c:v>62.091100000000004</c:v>
                </c:pt>
                <c:pt idx="19716">
                  <c:v>62.091100000000004</c:v>
                </c:pt>
                <c:pt idx="19717">
                  <c:v>62.091100000000004</c:v>
                </c:pt>
                <c:pt idx="19718">
                  <c:v>62.091100000000004</c:v>
                </c:pt>
                <c:pt idx="19719">
                  <c:v>62.091100000000004</c:v>
                </c:pt>
                <c:pt idx="19720">
                  <c:v>62.091100000000004</c:v>
                </c:pt>
                <c:pt idx="19721">
                  <c:v>62.091100000000004</c:v>
                </c:pt>
                <c:pt idx="19722">
                  <c:v>62.091100000000004</c:v>
                </c:pt>
                <c:pt idx="19723">
                  <c:v>62.091100000000004</c:v>
                </c:pt>
                <c:pt idx="19724">
                  <c:v>62.091100000000004</c:v>
                </c:pt>
                <c:pt idx="19725">
                  <c:v>62.091100000000004</c:v>
                </c:pt>
                <c:pt idx="19726">
                  <c:v>62.091100000000004</c:v>
                </c:pt>
                <c:pt idx="19727">
                  <c:v>62.091100000000004</c:v>
                </c:pt>
                <c:pt idx="19728">
                  <c:v>62.091100000000004</c:v>
                </c:pt>
                <c:pt idx="19729">
                  <c:v>62.091100000000004</c:v>
                </c:pt>
                <c:pt idx="19730">
                  <c:v>62.091100000000004</c:v>
                </c:pt>
                <c:pt idx="19731">
                  <c:v>62.091100000000004</c:v>
                </c:pt>
                <c:pt idx="19732">
                  <c:v>62.091100000000004</c:v>
                </c:pt>
                <c:pt idx="19733">
                  <c:v>62.091100000000004</c:v>
                </c:pt>
                <c:pt idx="19734">
                  <c:v>62.091100000000004</c:v>
                </c:pt>
                <c:pt idx="19735">
                  <c:v>62.091100000000004</c:v>
                </c:pt>
                <c:pt idx="19736">
                  <c:v>62.091100000000004</c:v>
                </c:pt>
                <c:pt idx="19737">
                  <c:v>62.091100000000004</c:v>
                </c:pt>
                <c:pt idx="19738">
                  <c:v>62.091100000000004</c:v>
                </c:pt>
                <c:pt idx="19739">
                  <c:v>62.091100000000004</c:v>
                </c:pt>
                <c:pt idx="19740">
                  <c:v>62.091100000000004</c:v>
                </c:pt>
                <c:pt idx="19741">
                  <c:v>62.091100000000004</c:v>
                </c:pt>
                <c:pt idx="19742">
                  <c:v>62.091100000000004</c:v>
                </c:pt>
                <c:pt idx="19743">
                  <c:v>62.091100000000004</c:v>
                </c:pt>
                <c:pt idx="19744">
                  <c:v>62.091100000000004</c:v>
                </c:pt>
                <c:pt idx="19745">
                  <c:v>62.091100000000004</c:v>
                </c:pt>
                <c:pt idx="19746">
                  <c:v>62.091100000000004</c:v>
                </c:pt>
                <c:pt idx="19747">
                  <c:v>62.091100000000004</c:v>
                </c:pt>
                <c:pt idx="19748">
                  <c:v>62.091100000000004</c:v>
                </c:pt>
                <c:pt idx="19749">
                  <c:v>62.091100000000004</c:v>
                </c:pt>
                <c:pt idx="19750">
                  <c:v>62.091100000000004</c:v>
                </c:pt>
                <c:pt idx="19751">
                  <c:v>62.091100000000004</c:v>
                </c:pt>
                <c:pt idx="19752">
                  <c:v>62.091100000000004</c:v>
                </c:pt>
                <c:pt idx="19753">
                  <c:v>62.091100000000004</c:v>
                </c:pt>
                <c:pt idx="19754">
                  <c:v>62.091100000000004</c:v>
                </c:pt>
                <c:pt idx="19755">
                  <c:v>62.091100000000004</c:v>
                </c:pt>
                <c:pt idx="19756">
                  <c:v>62.091100000000004</c:v>
                </c:pt>
                <c:pt idx="19757">
                  <c:v>62.091100000000004</c:v>
                </c:pt>
                <c:pt idx="19758">
                  <c:v>62.091100000000004</c:v>
                </c:pt>
                <c:pt idx="19759">
                  <c:v>62.091100000000004</c:v>
                </c:pt>
                <c:pt idx="19760">
                  <c:v>62.091100000000004</c:v>
                </c:pt>
                <c:pt idx="19761">
                  <c:v>62.091100000000004</c:v>
                </c:pt>
                <c:pt idx="19762">
                  <c:v>62.091100000000004</c:v>
                </c:pt>
                <c:pt idx="19763">
                  <c:v>62.091100000000004</c:v>
                </c:pt>
                <c:pt idx="19764">
                  <c:v>62.091100000000004</c:v>
                </c:pt>
                <c:pt idx="19765">
                  <c:v>62.091100000000004</c:v>
                </c:pt>
                <c:pt idx="19766">
                  <c:v>62.091100000000004</c:v>
                </c:pt>
                <c:pt idx="19767">
                  <c:v>62.091100000000004</c:v>
                </c:pt>
                <c:pt idx="19768">
                  <c:v>62.091100000000004</c:v>
                </c:pt>
                <c:pt idx="19769">
                  <c:v>62.091100000000004</c:v>
                </c:pt>
                <c:pt idx="19770">
                  <c:v>62.091100000000004</c:v>
                </c:pt>
                <c:pt idx="19771">
                  <c:v>62.091100000000004</c:v>
                </c:pt>
                <c:pt idx="19772">
                  <c:v>62.091100000000004</c:v>
                </c:pt>
                <c:pt idx="19773">
                  <c:v>62.091100000000004</c:v>
                </c:pt>
                <c:pt idx="19774">
                  <c:v>62.091100000000004</c:v>
                </c:pt>
                <c:pt idx="19775">
                  <c:v>62.242899999999999</c:v>
                </c:pt>
                <c:pt idx="19776">
                  <c:v>62.242899999999999</c:v>
                </c:pt>
                <c:pt idx="19777">
                  <c:v>62.242899999999999</c:v>
                </c:pt>
                <c:pt idx="19778">
                  <c:v>62.242899999999999</c:v>
                </c:pt>
                <c:pt idx="19779">
                  <c:v>62.242899999999999</c:v>
                </c:pt>
                <c:pt idx="19780">
                  <c:v>62.242899999999999</c:v>
                </c:pt>
                <c:pt idx="19781">
                  <c:v>62.242899999999999</c:v>
                </c:pt>
                <c:pt idx="19782">
                  <c:v>62.242899999999999</c:v>
                </c:pt>
                <c:pt idx="19783">
                  <c:v>62.242899999999999</c:v>
                </c:pt>
                <c:pt idx="19784">
                  <c:v>62.242899999999999</c:v>
                </c:pt>
                <c:pt idx="19785">
                  <c:v>62.242899999999999</c:v>
                </c:pt>
                <c:pt idx="19786">
                  <c:v>62.242899999999999</c:v>
                </c:pt>
                <c:pt idx="19787">
                  <c:v>62.242899999999999</c:v>
                </c:pt>
                <c:pt idx="19788">
                  <c:v>62.242899999999999</c:v>
                </c:pt>
                <c:pt idx="19789">
                  <c:v>62.242899999999999</c:v>
                </c:pt>
                <c:pt idx="19790">
                  <c:v>62.242899999999999</c:v>
                </c:pt>
                <c:pt idx="19791">
                  <c:v>62.242899999999999</c:v>
                </c:pt>
                <c:pt idx="19792">
                  <c:v>62.242899999999999</c:v>
                </c:pt>
                <c:pt idx="19793">
                  <c:v>62.242899999999999</c:v>
                </c:pt>
                <c:pt idx="19794">
                  <c:v>62.242899999999999</c:v>
                </c:pt>
                <c:pt idx="19795">
                  <c:v>62.242899999999999</c:v>
                </c:pt>
                <c:pt idx="19796">
                  <c:v>62.242899999999999</c:v>
                </c:pt>
                <c:pt idx="19797">
                  <c:v>62.242899999999999</c:v>
                </c:pt>
                <c:pt idx="19798">
                  <c:v>62.242899999999999</c:v>
                </c:pt>
                <c:pt idx="19799">
                  <c:v>62.242899999999999</c:v>
                </c:pt>
                <c:pt idx="19800">
                  <c:v>62.242899999999999</c:v>
                </c:pt>
                <c:pt idx="19801">
                  <c:v>62.242899999999999</c:v>
                </c:pt>
                <c:pt idx="19802">
                  <c:v>62.242899999999999</c:v>
                </c:pt>
                <c:pt idx="19803">
                  <c:v>62.242899999999999</c:v>
                </c:pt>
                <c:pt idx="19804">
                  <c:v>62.242899999999999</c:v>
                </c:pt>
                <c:pt idx="19805">
                  <c:v>62.242899999999999</c:v>
                </c:pt>
                <c:pt idx="19806">
                  <c:v>62.242899999999999</c:v>
                </c:pt>
                <c:pt idx="19807">
                  <c:v>62.242899999999999</c:v>
                </c:pt>
                <c:pt idx="19808">
                  <c:v>62.242899999999999</c:v>
                </c:pt>
                <c:pt idx="19809">
                  <c:v>62.242899999999999</c:v>
                </c:pt>
                <c:pt idx="19810">
                  <c:v>62.242899999999999</c:v>
                </c:pt>
                <c:pt idx="19811">
                  <c:v>62.242899999999999</c:v>
                </c:pt>
                <c:pt idx="19812">
                  <c:v>62.242899999999999</c:v>
                </c:pt>
                <c:pt idx="19813">
                  <c:v>62.242899999999999</c:v>
                </c:pt>
                <c:pt idx="19814">
                  <c:v>62.242899999999999</c:v>
                </c:pt>
                <c:pt idx="19815">
                  <c:v>62.242899999999999</c:v>
                </c:pt>
                <c:pt idx="19816">
                  <c:v>62.242899999999999</c:v>
                </c:pt>
                <c:pt idx="19817">
                  <c:v>62.242899999999999</c:v>
                </c:pt>
                <c:pt idx="19818">
                  <c:v>62.242899999999999</c:v>
                </c:pt>
                <c:pt idx="19819">
                  <c:v>62.242899999999999</c:v>
                </c:pt>
                <c:pt idx="19820">
                  <c:v>62.242899999999999</c:v>
                </c:pt>
                <c:pt idx="19821">
                  <c:v>62.242899999999999</c:v>
                </c:pt>
                <c:pt idx="19822">
                  <c:v>62.242899999999999</c:v>
                </c:pt>
                <c:pt idx="19823">
                  <c:v>62.242899999999999</c:v>
                </c:pt>
                <c:pt idx="19824">
                  <c:v>62.242899999999999</c:v>
                </c:pt>
                <c:pt idx="19825">
                  <c:v>62.242899999999999</c:v>
                </c:pt>
                <c:pt idx="19826">
                  <c:v>62.242899999999999</c:v>
                </c:pt>
                <c:pt idx="19827">
                  <c:v>62.242899999999999</c:v>
                </c:pt>
                <c:pt idx="19828">
                  <c:v>62.242899999999999</c:v>
                </c:pt>
                <c:pt idx="19829">
                  <c:v>62.242899999999999</c:v>
                </c:pt>
                <c:pt idx="19830">
                  <c:v>62.242899999999999</c:v>
                </c:pt>
                <c:pt idx="19831">
                  <c:v>62.242899999999999</c:v>
                </c:pt>
                <c:pt idx="19832">
                  <c:v>62.242899999999999</c:v>
                </c:pt>
                <c:pt idx="19833">
                  <c:v>62.242899999999999</c:v>
                </c:pt>
                <c:pt idx="19834">
                  <c:v>62.242899999999999</c:v>
                </c:pt>
                <c:pt idx="19835">
                  <c:v>62.242899999999999</c:v>
                </c:pt>
                <c:pt idx="19836">
                  <c:v>62.242899999999999</c:v>
                </c:pt>
                <c:pt idx="19837">
                  <c:v>62.242899999999999</c:v>
                </c:pt>
                <c:pt idx="19838">
                  <c:v>62.242899999999999</c:v>
                </c:pt>
                <c:pt idx="19839">
                  <c:v>62.242899999999999</c:v>
                </c:pt>
                <c:pt idx="19840">
                  <c:v>62.242899999999999</c:v>
                </c:pt>
                <c:pt idx="19841">
                  <c:v>62.242899999999999</c:v>
                </c:pt>
                <c:pt idx="19842">
                  <c:v>62.242899999999999</c:v>
                </c:pt>
                <c:pt idx="19843">
                  <c:v>62.242899999999999</c:v>
                </c:pt>
                <c:pt idx="19844">
                  <c:v>62.242899999999999</c:v>
                </c:pt>
                <c:pt idx="19845">
                  <c:v>62.242899999999999</c:v>
                </c:pt>
                <c:pt idx="19846">
                  <c:v>62.242899999999999</c:v>
                </c:pt>
                <c:pt idx="19847">
                  <c:v>62.242899999999999</c:v>
                </c:pt>
                <c:pt idx="19848">
                  <c:v>62.242899999999999</c:v>
                </c:pt>
                <c:pt idx="19849">
                  <c:v>62.242899999999999</c:v>
                </c:pt>
                <c:pt idx="19850">
                  <c:v>62.242899999999999</c:v>
                </c:pt>
                <c:pt idx="19851">
                  <c:v>62.242899999999999</c:v>
                </c:pt>
                <c:pt idx="19852">
                  <c:v>62.242899999999999</c:v>
                </c:pt>
                <c:pt idx="19853">
                  <c:v>62.242899999999999</c:v>
                </c:pt>
                <c:pt idx="19854">
                  <c:v>62.242899999999999</c:v>
                </c:pt>
                <c:pt idx="19855">
                  <c:v>62.242899999999999</c:v>
                </c:pt>
                <c:pt idx="19856">
                  <c:v>62.242899999999999</c:v>
                </c:pt>
                <c:pt idx="19857">
                  <c:v>62.242899999999999</c:v>
                </c:pt>
                <c:pt idx="19858">
                  <c:v>62.242899999999999</c:v>
                </c:pt>
                <c:pt idx="19859">
                  <c:v>62.242899999999999</c:v>
                </c:pt>
                <c:pt idx="19860">
                  <c:v>62.242899999999999</c:v>
                </c:pt>
                <c:pt idx="19861">
                  <c:v>62.242899999999999</c:v>
                </c:pt>
                <c:pt idx="19862">
                  <c:v>62.242899999999999</c:v>
                </c:pt>
                <c:pt idx="19863">
                  <c:v>62.242899999999999</c:v>
                </c:pt>
                <c:pt idx="19864">
                  <c:v>62.242899999999999</c:v>
                </c:pt>
                <c:pt idx="19865">
                  <c:v>62.242899999999999</c:v>
                </c:pt>
                <c:pt idx="19866">
                  <c:v>62.242899999999999</c:v>
                </c:pt>
                <c:pt idx="19867">
                  <c:v>62.242899999999999</c:v>
                </c:pt>
                <c:pt idx="19868">
                  <c:v>62.242899999999999</c:v>
                </c:pt>
                <c:pt idx="19869">
                  <c:v>62.242899999999999</c:v>
                </c:pt>
                <c:pt idx="19870">
                  <c:v>62.242899999999999</c:v>
                </c:pt>
                <c:pt idx="19871">
                  <c:v>62.242899999999999</c:v>
                </c:pt>
                <c:pt idx="19872">
                  <c:v>62.242899999999999</c:v>
                </c:pt>
                <c:pt idx="19873">
                  <c:v>62.242899999999999</c:v>
                </c:pt>
                <c:pt idx="19874">
                  <c:v>62.242899999999999</c:v>
                </c:pt>
                <c:pt idx="19875">
                  <c:v>62.242899999999999</c:v>
                </c:pt>
                <c:pt idx="19876">
                  <c:v>62.242899999999999</c:v>
                </c:pt>
                <c:pt idx="19877">
                  <c:v>62.242899999999999</c:v>
                </c:pt>
                <c:pt idx="19878">
                  <c:v>62.242899999999999</c:v>
                </c:pt>
                <c:pt idx="19879">
                  <c:v>62.242899999999999</c:v>
                </c:pt>
                <c:pt idx="19880">
                  <c:v>62.242899999999999</c:v>
                </c:pt>
                <c:pt idx="19881">
                  <c:v>62.242899999999999</c:v>
                </c:pt>
                <c:pt idx="19882">
                  <c:v>62.242899999999999</c:v>
                </c:pt>
                <c:pt idx="19883">
                  <c:v>62.242899999999999</c:v>
                </c:pt>
                <c:pt idx="19884">
                  <c:v>62.242899999999999</c:v>
                </c:pt>
                <c:pt idx="19885">
                  <c:v>62.242899999999999</c:v>
                </c:pt>
                <c:pt idx="19886">
                  <c:v>62.242899999999999</c:v>
                </c:pt>
                <c:pt idx="19887">
                  <c:v>62.242899999999999</c:v>
                </c:pt>
                <c:pt idx="19888">
                  <c:v>62.242899999999999</c:v>
                </c:pt>
                <c:pt idx="19889">
                  <c:v>62.242899999999999</c:v>
                </c:pt>
                <c:pt idx="19890">
                  <c:v>62.242899999999999</c:v>
                </c:pt>
                <c:pt idx="19891">
                  <c:v>62.242899999999999</c:v>
                </c:pt>
                <c:pt idx="19892">
                  <c:v>62.242899999999999</c:v>
                </c:pt>
                <c:pt idx="19893">
                  <c:v>62.242899999999999</c:v>
                </c:pt>
                <c:pt idx="19894">
                  <c:v>62.242899999999999</c:v>
                </c:pt>
                <c:pt idx="19895">
                  <c:v>62.242899999999999</c:v>
                </c:pt>
                <c:pt idx="19896">
                  <c:v>62.242899999999999</c:v>
                </c:pt>
                <c:pt idx="19897">
                  <c:v>62.242899999999999</c:v>
                </c:pt>
                <c:pt idx="19898">
                  <c:v>62.242899999999999</c:v>
                </c:pt>
                <c:pt idx="19899">
                  <c:v>62.242899999999999</c:v>
                </c:pt>
                <c:pt idx="19900">
                  <c:v>62.242899999999999</c:v>
                </c:pt>
                <c:pt idx="19901">
                  <c:v>62.242899999999999</c:v>
                </c:pt>
                <c:pt idx="19902">
                  <c:v>62.242899999999999</c:v>
                </c:pt>
                <c:pt idx="19903">
                  <c:v>62.242899999999999</c:v>
                </c:pt>
                <c:pt idx="19904">
                  <c:v>62.242899999999999</c:v>
                </c:pt>
                <c:pt idx="19905">
                  <c:v>62.242899999999999</c:v>
                </c:pt>
                <c:pt idx="19906">
                  <c:v>62.242899999999999</c:v>
                </c:pt>
                <c:pt idx="19907">
                  <c:v>62.242899999999999</c:v>
                </c:pt>
                <c:pt idx="19908">
                  <c:v>62.242899999999999</c:v>
                </c:pt>
                <c:pt idx="19909">
                  <c:v>62.242899999999999</c:v>
                </c:pt>
                <c:pt idx="19910">
                  <c:v>62.242899999999999</c:v>
                </c:pt>
                <c:pt idx="19911">
                  <c:v>62.242899999999999</c:v>
                </c:pt>
                <c:pt idx="19912">
                  <c:v>62.242899999999999</c:v>
                </c:pt>
                <c:pt idx="19913">
                  <c:v>62.242899999999999</c:v>
                </c:pt>
                <c:pt idx="19914">
                  <c:v>62.242899999999999</c:v>
                </c:pt>
                <c:pt idx="19915">
                  <c:v>62.242899999999999</c:v>
                </c:pt>
                <c:pt idx="19916">
                  <c:v>62.242899999999999</c:v>
                </c:pt>
                <c:pt idx="19917">
                  <c:v>62.242899999999999</c:v>
                </c:pt>
                <c:pt idx="19918">
                  <c:v>62.242899999999999</c:v>
                </c:pt>
                <c:pt idx="19919">
                  <c:v>62.242899999999999</c:v>
                </c:pt>
                <c:pt idx="19920">
                  <c:v>62.242899999999999</c:v>
                </c:pt>
                <c:pt idx="19921">
                  <c:v>62.242899999999999</c:v>
                </c:pt>
                <c:pt idx="19922">
                  <c:v>62.242899999999999</c:v>
                </c:pt>
                <c:pt idx="19923">
                  <c:v>62.242899999999999</c:v>
                </c:pt>
                <c:pt idx="19924">
                  <c:v>62.242899999999999</c:v>
                </c:pt>
                <c:pt idx="19925">
                  <c:v>62.242899999999999</c:v>
                </c:pt>
                <c:pt idx="19926">
                  <c:v>62.242899999999999</c:v>
                </c:pt>
                <c:pt idx="19927">
                  <c:v>62.2879</c:v>
                </c:pt>
                <c:pt idx="19928">
                  <c:v>62.2879</c:v>
                </c:pt>
                <c:pt idx="19929">
                  <c:v>62.2879</c:v>
                </c:pt>
                <c:pt idx="19930">
                  <c:v>62.2879</c:v>
                </c:pt>
                <c:pt idx="19931">
                  <c:v>62.2879</c:v>
                </c:pt>
                <c:pt idx="19932">
                  <c:v>62.2879</c:v>
                </c:pt>
                <c:pt idx="19933">
                  <c:v>62.2879</c:v>
                </c:pt>
                <c:pt idx="19934">
                  <c:v>62.2879</c:v>
                </c:pt>
                <c:pt idx="19935">
                  <c:v>62.2879</c:v>
                </c:pt>
                <c:pt idx="19936">
                  <c:v>62.2879</c:v>
                </c:pt>
                <c:pt idx="19937">
                  <c:v>62.2879</c:v>
                </c:pt>
                <c:pt idx="19938">
                  <c:v>62.2879</c:v>
                </c:pt>
                <c:pt idx="19939">
                  <c:v>62.2879</c:v>
                </c:pt>
                <c:pt idx="19940">
                  <c:v>62.2879</c:v>
                </c:pt>
                <c:pt idx="19941">
                  <c:v>62.2879</c:v>
                </c:pt>
                <c:pt idx="19942">
                  <c:v>62.2879</c:v>
                </c:pt>
                <c:pt idx="19943">
                  <c:v>62.2879</c:v>
                </c:pt>
                <c:pt idx="19944">
                  <c:v>62.2879</c:v>
                </c:pt>
                <c:pt idx="19945">
                  <c:v>62.2879</c:v>
                </c:pt>
                <c:pt idx="19946">
                  <c:v>62.2879</c:v>
                </c:pt>
                <c:pt idx="19947">
                  <c:v>62.438599999999994</c:v>
                </c:pt>
                <c:pt idx="19948">
                  <c:v>62.438599999999994</c:v>
                </c:pt>
                <c:pt idx="19949">
                  <c:v>62.438599999999994</c:v>
                </c:pt>
                <c:pt idx="19950">
                  <c:v>62.438599999999994</c:v>
                </c:pt>
                <c:pt idx="19951">
                  <c:v>62.438599999999994</c:v>
                </c:pt>
                <c:pt idx="19952">
                  <c:v>62.438599999999994</c:v>
                </c:pt>
                <c:pt idx="19953">
                  <c:v>62.438599999999994</c:v>
                </c:pt>
                <c:pt idx="19954">
                  <c:v>62.438599999999994</c:v>
                </c:pt>
                <c:pt idx="19955">
                  <c:v>62.438599999999994</c:v>
                </c:pt>
                <c:pt idx="19956">
                  <c:v>62.438599999999994</c:v>
                </c:pt>
                <c:pt idx="19957">
                  <c:v>62.438599999999994</c:v>
                </c:pt>
                <c:pt idx="19958">
                  <c:v>62.438599999999994</c:v>
                </c:pt>
                <c:pt idx="19959">
                  <c:v>62.438599999999994</c:v>
                </c:pt>
                <c:pt idx="19960">
                  <c:v>62.438599999999994</c:v>
                </c:pt>
                <c:pt idx="19961">
                  <c:v>62.438599999999994</c:v>
                </c:pt>
                <c:pt idx="19962">
                  <c:v>62.438599999999994</c:v>
                </c:pt>
                <c:pt idx="19963">
                  <c:v>62.438599999999994</c:v>
                </c:pt>
                <c:pt idx="19964">
                  <c:v>62.438599999999994</c:v>
                </c:pt>
                <c:pt idx="19965">
                  <c:v>62.438599999999994</c:v>
                </c:pt>
                <c:pt idx="19966">
                  <c:v>62.438599999999994</c:v>
                </c:pt>
                <c:pt idx="19967">
                  <c:v>62.438599999999994</c:v>
                </c:pt>
                <c:pt idx="19968">
                  <c:v>62.438599999999994</c:v>
                </c:pt>
                <c:pt idx="19969">
                  <c:v>62.438599999999994</c:v>
                </c:pt>
                <c:pt idx="19970">
                  <c:v>62.438599999999994</c:v>
                </c:pt>
                <c:pt idx="19971">
                  <c:v>62.438599999999994</c:v>
                </c:pt>
                <c:pt idx="19972">
                  <c:v>62.438599999999994</c:v>
                </c:pt>
                <c:pt idx="19973">
                  <c:v>62.438599999999994</c:v>
                </c:pt>
                <c:pt idx="19974">
                  <c:v>62.438599999999994</c:v>
                </c:pt>
                <c:pt idx="19975">
                  <c:v>62.438599999999994</c:v>
                </c:pt>
                <c:pt idx="19976">
                  <c:v>62.438599999999994</c:v>
                </c:pt>
                <c:pt idx="19977">
                  <c:v>62.438599999999994</c:v>
                </c:pt>
                <c:pt idx="19978">
                  <c:v>62.438599999999994</c:v>
                </c:pt>
                <c:pt idx="19979">
                  <c:v>62.438599999999994</c:v>
                </c:pt>
                <c:pt idx="19980">
                  <c:v>62.438599999999994</c:v>
                </c:pt>
                <c:pt idx="19981">
                  <c:v>62.438599999999994</c:v>
                </c:pt>
                <c:pt idx="19982">
                  <c:v>62.438599999999994</c:v>
                </c:pt>
                <c:pt idx="19983">
                  <c:v>62.438599999999994</c:v>
                </c:pt>
                <c:pt idx="19984">
                  <c:v>62.438599999999994</c:v>
                </c:pt>
                <c:pt idx="19985">
                  <c:v>62.438599999999994</c:v>
                </c:pt>
                <c:pt idx="19986">
                  <c:v>62.438599999999994</c:v>
                </c:pt>
                <c:pt idx="19987">
                  <c:v>62.438599999999994</c:v>
                </c:pt>
                <c:pt idx="19988">
                  <c:v>62.438599999999994</c:v>
                </c:pt>
                <c:pt idx="19989">
                  <c:v>62.438599999999994</c:v>
                </c:pt>
                <c:pt idx="19990">
                  <c:v>62.438599999999994</c:v>
                </c:pt>
                <c:pt idx="19991">
                  <c:v>62.438599999999994</c:v>
                </c:pt>
                <c:pt idx="19992">
                  <c:v>62.438599999999994</c:v>
                </c:pt>
                <c:pt idx="19993">
                  <c:v>62.438599999999994</c:v>
                </c:pt>
                <c:pt idx="19994">
                  <c:v>62.438599999999994</c:v>
                </c:pt>
                <c:pt idx="19995">
                  <c:v>62.438599999999994</c:v>
                </c:pt>
                <c:pt idx="19996">
                  <c:v>62.438599999999994</c:v>
                </c:pt>
                <c:pt idx="19997">
                  <c:v>62.438599999999994</c:v>
                </c:pt>
                <c:pt idx="19998">
                  <c:v>62.438599999999994</c:v>
                </c:pt>
                <c:pt idx="19999">
                  <c:v>62.438599999999994</c:v>
                </c:pt>
                <c:pt idx="20000">
                  <c:v>62.438599999999994</c:v>
                </c:pt>
                <c:pt idx="20001">
                  <c:v>62.438599999999994</c:v>
                </c:pt>
                <c:pt idx="20002">
                  <c:v>62.438599999999994</c:v>
                </c:pt>
                <c:pt idx="20003">
                  <c:v>62.438599999999994</c:v>
                </c:pt>
                <c:pt idx="20004">
                  <c:v>62.438599999999994</c:v>
                </c:pt>
                <c:pt idx="20005">
                  <c:v>62.438599999999994</c:v>
                </c:pt>
                <c:pt idx="20006">
                  <c:v>62.438599999999994</c:v>
                </c:pt>
                <c:pt idx="20007">
                  <c:v>62.438599999999994</c:v>
                </c:pt>
                <c:pt idx="20008">
                  <c:v>62.438599999999994</c:v>
                </c:pt>
                <c:pt idx="20009">
                  <c:v>62.438599999999994</c:v>
                </c:pt>
                <c:pt idx="20010">
                  <c:v>62.438599999999994</c:v>
                </c:pt>
                <c:pt idx="20011">
                  <c:v>62.438599999999994</c:v>
                </c:pt>
                <c:pt idx="20012">
                  <c:v>62.438599999999994</c:v>
                </c:pt>
                <c:pt idx="20013">
                  <c:v>62.438599999999994</c:v>
                </c:pt>
                <c:pt idx="20014">
                  <c:v>62.438599999999994</c:v>
                </c:pt>
                <c:pt idx="20015">
                  <c:v>62.438599999999994</c:v>
                </c:pt>
                <c:pt idx="20016">
                  <c:v>62.438599999999994</c:v>
                </c:pt>
                <c:pt idx="20017">
                  <c:v>62.438599999999994</c:v>
                </c:pt>
                <c:pt idx="20018">
                  <c:v>62.438599999999994</c:v>
                </c:pt>
                <c:pt idx="20019">
                  <c:v>62.438599999999994</c:v>
                </c:pt>
                <c:pt idx="20020">
                  <c:v>62.438599999999994</c:v>
                </c:pt>
                <c:pt idx="20021">
                  <c:v>62.438599999999994</c:v>
                </c:pt>
                <c:pt idx="20022">
                  <c:v>62.438599999999994</c:v>
                </c:pt>
                <c:pt idx="20023">
                  <c:v>62.438599999999994</c:v>
                </c:pt>
                <c:pt idx="20024">
                  <c:v>62.438599999999994</c:v>
                </c:pt>
                <c:pt idx="20025">
                  <c:v>62.438599999999994</c:v>
                </c:pt>
                <c:pt idx="20026">
                  <c:v>62.438599999999994</c:v>
                </c:pt>
                <c:pt idx="20027">
                  <c:v>62.438599999999994</c:v>
                </c:pt>
                <c:pt idx="20028">
                  <c:v>62.438599999999994</c:v>
                </c:pt>
                <c:pt idx="20029">
                  <c:v>62.438599999999994</c:v>
                </c:pt>
                <c:pt idx="20030">
                  <c:v>62.438599999999994</c:v>
                </c:pt>
                <c:pt idx="20031">
                  <c:v>62.438599999999994</c:v>
                </c:pt>
                <c:pt idx="20032">
                  <c:v>62.438599999999994</c:v>
                </c:pt>
                <c:pt idx="20033">
                  <c:v>62.438599999999994</c:v>
                </c:pt>
                <c:pt idx="20034">
                  <c:v>62.438599999999994</c:v>
                </c:pt>
                <c:pt idx="20035">
                  <c:v>62.438599999999994</c:v>
                </c:pt>
                <c:pt idx="20036">
                  <c:v>62.438599999999994</c:v>
                </c:pt>
                <c:pt idx="20037">
                  <c:v>62.438599999999994</c:v>
                </c:pt>
                <c:pt idx="20038">
                  <c:v>62.438599999999994</c:v>
                </c:pt>
                <c:pt idx="20039">
                  <c:v>62.438599999999994</c:v>
                </c:pt>
                <c:pt idx="20040">
                  <c:v>62.438599999999994</c:v>
                </c:pt>
                <c:pt idx="20041">
                  <c:v>62.438599999999994</c:v>
                </c:pt>
                <c:pt idx="20042">
                  <c:v>62.438599999999994</c:v>
                </c:pt>
                <c:pt idx="20043">
                  <c:v>62.438599999999994</c:v>
                </c:pt>
                <c:pt idx="20044">
                  <c:v>62.438599999999994</c:v>
                </c:pt>
                <c:pt idx="20045">
                  <c:v>62.438599999999994</c:v>
                </c:pt>
                <c:pt idx="20046">
                  <c:v>62.438599999999994</c:v>
                </c:pt>
                <c:pt idx="20047">
                  <c:v>62.438599999999994</c:v>
                </c:pt>
                <c:pt idx="20048">
                  <c:v>62.438599999999994</c:v>
                </c:pt>
                <c:pt idx="20049">
                  <c:v>62.438599999999994</c:v>
                </c:pt>
                <c:pt idx="20050">
                  <c:v>62.438599999999994</c:v>
                </c:pt>
                <c:pt idx="20051">
                  <c:v>62.438599999999994</c:v>
                </c:pt>
                <c:pt idx="20052">
                  <c:v>62.438599999999994</c:v>
                </c:pt>
                <c:pt idx="20053">
                  <c:v>62.438599999999994</c:v>
                </c:pt>
                <c:pt idx="20054">
                  <c:v>62.438599999999994</c:v>
                </c:pt>
                <c:pt idx="20055">
                  <c:v>62.438599999999994</c:v>
                </c:pt>
                <c:pt idx="20056">
                  <c:v>62.438599999999994</c:v>
                </c:pt>
                <c:pt idx="20057">
                  <c:v>62.438599999999994</c:v>
                </c:pt>
                <c:pt idx="20058">
                  <c:v>62.438599999999994</c:v>
                </c:pt>
                <c:pt idx="20059">
                  <c:v>62.438599999999994</c:v>
                </c:pt>
                <c:pt idx="20060">
                  <c:v>62.438599999999994</c:v>
                </c:pt>
                <c:pt idx="20061">
                  <c:v>62.438599999999994</c:v>
                </c:pt>
                <c:pt idx="20062">
                  <c:v>62.438599999999994</c:v>
                </c:pt>
                <c:pt idx="20063">
                  <c:v>62.438599999999994</c:v>
                </c:pt>
                <c:pt idx="20064">
                  <c:v>62.438599999999994</c:v>
                </c:pt>
                <c:pt idx="20065">
                  <c:v>62.438599999999994</c:v>
                </c:pt>
                <c:pt idx="20066">
                  <c:v>62.438599999999994</c:v>
                </c:pt>
                <c:pt idx="20067">
                  <c:v>62.438599999999994</c:v>
                </c:pt>
                <c:pt idx="20068">
                  <c:v>62.438599999999994</c:v>
                </c:pt>
                <c:pt idx="20069">
                  <c:v>62.438599999999994</c:v>
                </c:pt>
                <c:pt idx="20070">
                  <c:v>62.438599999999994</c:v>
                </c:pt>
                <c:pt idx="20071">
                  <c:v>62.438599999999994</c:v>
                </c:pt>
                <c:pt idx="20072">
                  <c:v>62.438599999999994</c:v>
                </c:pt>
                <c:pt idx="20073">
                  <c:v>62.438599999999994</c:v>
                </c:pt>
                <c:pt idx="20074">
                  <c:v>62.438599999999994</c:v>
                </c:pt>
                <c:pt idx="20075">
                  <c:v>62.438599999999994</c:v>
                </c:pt>
                <c:pt idx="20076">
                  <c:v>62.438599999999994</c:v>
                </c:pt>
                <c:pt idx="20077">
                  <c:v>62.438599999999994</c:v>
                </c:pt>
                <c:pt idx="20078">
                  <c:v>62.438599999999994</c:v>
                </c:pt>
                <c:pt idx="20079">
                  <c:v>62.438599999999994</c:v>
                </c:pt>
                <c:pt idx="20080">
                  <c:v>62.438599999999994</c:v>
                </c:pt>
                <c:pt idx="20081">
                  <c:v>62.438599999999994</c:v>
                </c:pt>
                <c:pt idx="20082">
                  <c:v>62.438599999999994</c:v>
                </c:pt>
                <c:pt idx="20083">
                  <c:v>62.438599999999994</c:v>
                </c:pt>
                <c:pt idx="20084">
                  <c:v>62.438599999999994</c:v>
                </c:pt>
                <c:pt idx="20085">
                  <c:v>62.438599999999994</c:v>
                </c:pt>
                <c:pt idx="20086">
                  <c:v>62.438599999999994</c:v>
                </c:pt>
                <c:pt idx="20087">
                  <c:v>62.438599999999994</c:v>
                </c:pt>
                <c:pt idx="20088">
                  <c:v>62.438599999999994</c:v>
                </c:pt>
                <c:pt idx="20089">
                  <c:v>62.438599999999994</c:v>
                </c:pt>
                <c:pt idx="20090">
                  <c:v>62.438599999999994</c:v>
                </c:pt>
                <c:pt idx="20091">
                  <c:v>62.438599999999994</c:v>
                </c:pt>
                <c:pt idx="20092">
                  <c:v>62.438599999999994</c:v>
                </c:pt>
                <c:pt idx="20093">
                  <c:v>62.438599999999994</c:v>
                </c:pt>
                <c:pt idx="20094">
                  <c:v>62.438599999999994</c:v>
                </c:pt>
                <c:pt idx="20095">
                  <c:v>62.438599999999994</c:v>
                </c:pt>
                <c:pt idx="20096">
                  <c:v>62.438599999999994</c:v>
                </c:pt>
                <c:pt idx="20097">
                  <c:v>62.438599999999994</c:v>
                </c:pt>
                <c:pt idx="20098">
                  <c:v>62.438599999999994</c:v>
                </c:pt>
                <c:pt idx="20099">
                  <c:v>62.438599999999994</c:v>
                </c:pt>
                <c:pt idx="20100">
                  <c:v>62.438599999999994</c:v>
                </c:pt>
                <c:pt idx="20101">
                  <c:v>62.438599999999994</c:v>
                </c:pt>
                <c:pt idx="20102">
                  <c:v>62.438599999999994</c:v>
                </c:pt>
                <c:pt idx="20103">
                  <c:v>62.438599999999994</c:v>
                </c:pt>
                <c:pt idx="20104">
                  <c:v>62.438599999999994</c:v>
                </c:pt>
                <c:pt idx="20105">
                  <c:v>62.438599999999994</c:v>
                </c:pt>
                <c:pt idx="20106">
                  <c:v>62.438599999999994</c:v>
                </c:pt>
                <c:pt idx="20107">
                  <c:v>62.438599999999994</c:v>
                </c:pt>
                <c:pt idx="20108">
                  <c:v>62.438599999999994</c:v>
                </c:pt>
                <c:pt idx="20109">
                  <c:v>62.438599999999994</c:v>
                </c:pt>
                <c:pt idx="20110">
                  <c:v>62.438599999999994</c:v>
                </c:pt>
                <c:pt idx="20111">
                  <c:v>62.438599999999994</c:v>
                </c:pt>
                <c:pt idx="20112">
                  <c:v>62.438599999999994</c:v>
                </c:pt>
                <c:pt idx="20113">
                  <c:v>62.438599999999994</c:v>
                </c:pt>
                <c:pt idx="20114">
                  <c:v>62.438599999999994</c:v>
                </c:pt>
                <c:pt idx="20115">
                  <c:v>62.438599999999994</c:v>
                </c:pt>
                <c:pt idx="20116">
                  <c:v>62.438599999999994</c:v>
                </c:pt>
                <c:pt idx="20117">
                  <c:v>62.438599999999994</c:v>
                </c:pt>
                <c:pt idx="20118">
                  <c:v>62.438599999999994</c:v>
                </c:pt>
                <c:pt idx="20119">
                  <c:v>62.438599999999994</c:v>
                </c:pt>
                <c:pt idx="20120">
                  <c:v>62.438599999999994</c:v>
                </c:pt>
                <c:pt idx="20121">
                  <c:v>62.438599999999994</c:v>
                </c:pt>
                <c:pt idx="20122">
                  <c:v>62.438599999999994</c:v>
                </c:pt>
                <c:pt idx="20123">
                  <c:v>62.438599999999994</c:v>
                </c:pt>
                <c:pt idx="20124">
                  <c:v>62.438599999999994</c:v>
                </c:pt>
                <c:pt idx="20125">
                  <c:v>62.438599999999994</c:v>
                </c:pt>
                <c:pt idx="20126">
                  <c:v>62.438599999999994</c:v>
                </c:pt>
                <c:pt idx="20127">
                  <c:v>62.438599999999994</c:v>
                </c:pt>
                <c:pt idx="20128">
                  <c:v>62.438599999999994</c:v>
                </c:pt>
                <c:pt idx="20129">
                  <c:v>62.438599999999994</c:v>
                </c:pt>
                <c:pt idx="20130">
                  <c:v>62.438599999999994</c:v>
                </c:pt>
                <c:pt idx="20131">
                  <c:v>62.438599999999994</c:v>
                </c:pt>
                <c:pt idx="20132">
                  <c:v>62.438599999999994</c:v>
                </c:pt>
                <c:pt idx="20133">
                  <c:v>62.438599999999994</c:v>
                </c:pt>
                <c:pt idx="20134">
                  <c:v>62.438599999999994</c:v>
                </c:pt>
                <c:pt idx="20135">
                  <c:v>62.438599999999994</c:v>
                </c:pt>
                <c:pt idx="20136">
                  <c:v>62.438599999999994</c:v>
                </c:pt>
                <c:pt idx="20137">
                  <c:v>62.438599999999994</c:v>
                </c:pt>
                <c:pt idx="20138">
                  <c:v>62.438599999999994</c:v>
                </c:pt>
                <c:pt idx="20139">
                  <c:v>62.438599999999994</c:v>
                </c:pt>
                <c:pt idx="20140">
                  <c:v>62.438599999999994</c:v>
                </c:pt>
                <c:pt idx="20141">
                  <c:v>62.438599999999994</c:v>
                </c:pt>
                <c:pt idx="20142">
                  <c:v>62.438599999999994</c:v>
                </c:pt>
                <c:pt idx="20143">
                  <c:v>62.438599999999994</c:v>
                </c:pt>
                <c:pt idx="20144">
                  <c:v>62.438599999999994</c:v>
                </c:pt>
                <c:pt idx="20145">
                  <c:v>62.438599999999994</c:v>
                </c:pt>
                <c:pt idx="20146">
                  <c:v>62.438599999999994</c:v>
                </c:pt>
                <c:pt idx="20147">
                  <c:v>62.438599999999994</c:v>
                </c:pt>
                <c:pt idx="20148">
                  <c:v>62.438599999999994</c:v>
                </c:pt>
                <c:pt idx="20149">
                  <c:v>62.438599999999994</c:v>
                </c:pt>
                <c:pt idx="20150">
                  <c:v>62.438599999999994</c:v>
                </c:pt>
                <c:pt idx="20151">
                  <c:v>63.015500000000003</c:v>
                </c:pt>
                <c:pt idx="20152">
                  <c:v>63.015500000000003</c:v>
                </c:pt>
                <c:pt idx="20153">
                  <c:v>63.015500000000003</c:v>
                </c:pt>
                <c:pt idx="20154">
                  <c:v>63.015500000000003</c:v>
                </c:pt>
                <c:pt idx="20155">
                  <c:v>63.015500000000003</c:v>
                </c:pt>
                <c:pt idx="20156">
                  <c:v>63.015500000000003</c:v>
                </c:pt>
                <c:pt idx="20157">
                  <c:v>63.015500000000003</c:v>
                </c:pt>
                <c:pt idx="20158">
                  <c:v>63.015500000000003</c:v>
                </c:pt>
                <c:pt idx="20159">
                  <c:v>63.015500000000003</c:v>
                </c:pt>
                <c:pt idx="20160">
                  <c:v>63.015500000000003</c:v>
                </c:pt>
                <c:pt idx="20161">
                  <c:v>63.015500000000003</c:v>
                </c:pt>
                <c:pt idx="20162">
                  <c:v>63.015500000000003</c:v>
                </c:pt>
                <c:pt idx="20163">
                  <c:v>63.015500000000003</c:v>
                </c:pt>
                <c:pt idx="20164">
                  <c:v>63.015500000000003</c:v>
                </c:pt>
                <c:pt idx="20165">
                  <c:v>63.015500000000003</c:v>
                </c:pt>
                <c:pt idx="20166">
                  <c:v>63.015500000000003</c:v>
                </c:pt>
                <c:pt idx="20167">
                  <c:v>63.015500000000003</c:v>
                </c:pt>
                <c:pt idx="20168">
                  <c:v>63.015500000000003</c:v>
                </c:pt>
                <c:pt idx="20169">
                  <c:v>63.015500000000003</c:v>
                </c:pt>
                <c:pt idx="20170">
                  <c:v>63.015500000000003</c:v>
                </c:pt>
                <c:pt idx="20171">
                  <c:v>63.015500000000003</c:v>
                </c:pt>
                <c:pt idx="20172">
                  <c:v>63.015500000000003</c:v>
                </c:pt>
                <c:pt idx="20173">
                  <c:v>63.015500000000003</c:v>
                </c:pt>
                <c:pt idx="20174">
                  <c:v>63.015500000000003</c:v>
                </c:pt>
                <c:pt idx="20175">
                  <c:v>63.015500000000003</c:v>
                </c:pt>
                <c:pt idx="20176">
                  <c:v>63.015500000000003</c:v>
                </c:pt>
                <c:pt idx="20177">
                  <c:v>63.015500000000003</c:v>
                </c:pt>
                <c:pt idx="20178">
                  <c:v>63.015500000000003</c:v>
                </c:pt>
                <c:pt idx="20179">
                  <c:v>63.015500000000003</c:v>
                </c:pt>
                <c:pt idx="20180">
                  <c:v>63.015500000000003</c:v>
                </c:pt>
                <c:pt idx="20181">
                  <c:v>63.015500000000003</c:v>
                </c:pt>
                <c:pt idx="20182">
                  <c:v>63.015500000000003</c:v>
                </c:pt>
                <c:pt idx="20183">
                  <c:v>63.015500000000003</c:v>
                </c:pt>
                <c:pt idx="20184">
                  <c:v>63.015500000000003</c:v>
                </c:pt>
                <c:pt idx="20185">
                  <c:v>63.015500000000003</c:v>
                </c:pt>
                <c:pt idx="20186">
                  <c:v>63.015500000000003</c:v>
                </c:pt>
                <c:pt idx="20187">
                  <c:v>63.015500000000003</c:v>
                </c:pt>
                <c:pt idx="20188">
                  <c:v>63.015500000000003</c:v>
                </c:pt>
                <c:pt idx="20189">
                  <c:v>63.015500000000003</c:v>
                </c:pt>
                <c:pt idx="20190">
                  <c:v>63.015500000000003</c:v>
                </c:pt>
                <c:pt idx="20191">
                  <c:v>63.015500000000003</c:v>
                </c:pt>
                <c:pt idx="20192">
                  <c:v>63.015500000000003</c:v>
                </c:pt>
                <c:pt idx="20193">
                  <c:v>63.015500000000003</c:v>
                </c:pt>
                <c:pt idx="20194">
                  <c:v>63.015500000000003</c:v>
                </c:pt>
                <c:pt idx="20195">
                  <c:v>63.015500000000003</c:v>
                </c:pt>
                <c:pt idx="20196">
                  <c:v>63.015500000000003</c:v>
                </c:pt>
                <c:pt idx="20197">
                  <c:v>63.015500000000003</c:v>
                </c:pt>
                <c:pt idx="20198">
                  <c:v>63.015500000000003</c:v>
                </c:pt>
                <c:pt idx="20199">
                  <c:v>63.015500000000003</c:v>
                </c:pt>
                <c:pt idx="20200">
                  <c:v>63.015500000000003</c:v>
                </c:pt>
                <c:pt idx="20201">
                  <c:v>63.015500000000003</c:v>
                </c:pt>
                <c:pt idx="20202">
                  <c:v>63.015500000000003</c:v>
                </c:pt>
                <c:pt idx="20203">
                  <c:v>63.015500000000003</c:v>
                </c:pt>
                <c:pt idx="20204">
                  <c:v>63.015500000000003</c:v>
                </c:pt>
                <c:pt idx="20205">
                  <c:v>63.015500000000003</c:v>
                </c:pt>
                <c:pt idx="20206">
                  <c:v>63.015500000000003</c:v>
                </c:pt>
                <c:pt idx="20207">
                  <c:v>63.015500000000003</c:v>
                </c:pt>
                <c:pt idx="20208">
                  <c:v>63.015500000000003</c:v>
                </c:pt>
                <c:pt idx="20209">
                  <c:v>63.015500000000003</c:v>
                </c:pt>
                <c:pt idx="20210">
                  <c:v>63.015500000000003</c:v>
                </c:pt>
                <c:pt idx="20211">
                  <c:v>63.015500000000003</c:v>
                </c:pt>
                <c:pt idx="20212">
                  <c:v>63.015500000000003</c:v>
                </c:pt>
                <c:pt idx="20213">
                  <c:v>63.015500000000003</c:v>
                </c:pt>
                <c:pt idx="20214">
                  <c:v>63.015500000000003</c:v>
                </c:pt>
                <c:pt idx="20215">
                  <c:v>63.015500000000003</c:v>
                </c:pt>
                <c:pt idx="20216">
                  <c:v>63.015500000000003</c:v>
                </c:pt>
                <c:pt idx="20217">
                  <c:v>63.015500000000003</c:v>
                </c:pt>
                <c:pt idx="20218">
                  <c:v>63.015500000000003</c:v>
                </c:pt>
                <c:pt idx="20219">
                  <c:v>63.015500000000003</c:v>
                </c:pt>
                <c:pt idx="20220">
                  <c:v>63.015500000000003</c:v>
                </c:pt>
                <c:pt idx="20221">
                  <c:v>63.015500000000003</c:v>
                </c:pt>
                <c:pt idx="20222">
                  <c:v>63.015500000000003</c:v>
                </c:pt>
                <c:pt idx="20223">
                  <c:v>63.015500000000003</c:v>
                </c:pt>
                <c:pt idx="20224">
                  <c:v>63.015500000000003</c:v>
                </c:pt>
                <c:pt idx="20225">
                  <c:v>63.015500000000003</c:v>
                </c:pt>
                <c:pt idx="20226">
                  <c:v>63.015500000000003</c:v>
                </c:pt>
                <c:pt idx="20227">
                  <c:v>63.015500000000003</c:v>
                </c:pt>
                <c:pt idx="20228">
                  <c:v>63.015500000000003</c:v>
                </c:pt>
                <c:pt idx="20229">
                  <c:v>63.015500000000003</c:v>
                </c:pt>
                <c:pt idx="20230">
                  <c:v>63.015500000000003</c:v>
                </c:pt>
                <c:pt idx="20231">
                  <c:v>63.015500000000003</c:v>
                </c:pt>
                <c:pt idx="20232">
                  <c:v>63.015500000000003</c:v>
                </c:pt>
                <c:pt idx="20233">
                  <c:v>63.015500000000003</c:v>
                </c:pt>
                <c:pt idx="20234">
                  <c:v>63.015500000000003</c:v>
                </c:pt>
                <c:pt idx="20235">
                  <c:v>63.015500000000003</c:v>
                </c:pt>
                <c:pt idx="20236">
                  <c:v>63.015500000000003</c:v>
                </c:pt>
                <c:pt idx="20237">
                  <c:v>63.015500000000003</c:v>
                </c:pt>
                <c:pt idx="20238">
                  <c:v>63.015500000000003</c:v>
                </c:pt>
                <c:pt idx="20239">
                  <c:v>63.015500000000003</c:v>
                </c:pt>
                <c:pt idx="20240">
                  <c:v>63.015500000000003</c:v>
                </c:pt>
                <c:pt idx="20241">
                  <c:v>63.015500000000003</c:v>
                </c:pt>
                <c:pt idx="20242">
                  <c:v>63.015500000000003</c:v>
                </c:pt>
                <c:pt idx="20243">
                  <c:v>63.015500000000003</c:v>
                </c:pt>
                <c:pt idx="20244">
                  <c:v>63.015500000000003</c:v>
                </c:pt>
                <c:pt idx="20245">
                  <c:v>63.015500000000003</c:v>
                </c:pt>
                <c:pt idx="20246">
                  <c:v>63.015500000000003</c:v>
                </c:pt>
                <c:pt idx="20247">
                  <c:v>63.015500000000003</c:v>
                </c:pt>
                <c:pt idx="20248">
                  <c:v>63.015500000000003</c:v>
                </c:pt>
                <c:pt idx="20249">
                  <c:v>63.015500000000003</c:v>
                </c:pt>
                <c:pt idx="20250">
                  <c:v>63.015500000000003</c:v>
                </c:pt>
                <c:pt idx="20251">
                  <c:v>63.015500000000003</c:v>
                </c:pt>
                <c:pt idx="20252">
                  <c:v>63.015500000000003</c:v>
                </c:pt>
                <c:pt idx="20253">
                  <c:v>63.015500000000003</c:v>
                </c:pt>
                <c:pt idx="20254">
                  <c:v>63.015500000000003</c:v>
                </c:pt>
                <c:pt idx="20255">
                  <c:v>63.015500000000003</c:v>
                </c:pt>
                <c:pt idx="20256">
                  <c:v>63.015500000000003</c:v>
                </c:pt>
                <c:pt idx="20257">
                  <c:v>63.015500000000003</c:v>
                </c:pt>
                <c:pt idx="20258">
                  <c:v>63.015500000000003</c:v>
                </c:pt>
                <c:pt idx="20259">
                  <c:v>63.015500000000003</c:v>
                </c:pt>
                <c:pt idx="20260">
                  <c:v>63.015500000000003</c:v>
                </c:pt>
                <c:pt idx="20261">
                  <c:v>63.015500000000003</c:v>
                </c:pt>
                <c:pt idx="20262">
                  <c:v>63.015500000000003</c:v>
                </c:pt>
                <c:pt idx="20263">
                  <c:v>63.015500000000003</c:v>
                </c:pt>
                <c:pt idx="20264">
                  <c:v>63.015500000000003</c:v>
                </c:pt>
                <c:pt idx="20265">
                  <c:v>63.015500000000003</c:v>
                </c:pt>
                <c:pt idx="20266">
                  <c:v>63.015500000000003</c:v>
                </c:pt>
                <c:pt idx="20267">
                  <c:v>63.015500000000003</c:v>
                </c:pt>
                <c:pt idx="20268">
                  <c:v>63.015500000000003</c:v>
                </c:pt>
                <c:pt idx="20269">
                  <c:v>63.015500000000003</c:v>
                </c:pt>
                <c:pt idx="20270">
                  <c:v>63.015500000000003</c:v>
                </c:pt>
                <c:pt idx="20271">
                  <c:v>63.015500000000003</c:v>
                </c:pt>
                <c:pt idx="20272">
                  <c:v>63.015500000000003</c:v>
                </c:pt>
                <c:pt idx="20273">
                  <c:v>63.015500000000003</c:v>
                </c:pt>
                <c:pt idx="20274">
                  <c:v>63.015500000000003</c:v>
                </c:pt>
                <c:pt idx="20275">
                  <c:v>63.015500000000003</c:v>
                </c:pt>
                <c:pt idx="20276">
                  <c:v>63.015500000000003</c:v>
                </c:pt>
                <c:pt idx="20277">
                  <c:v>63.015500000000003</c:v>
                </c:pt>
                <c:pt idx="20278">
                  <c:v>63.015500000000003</c:v>
                </c:pt>
                <c:pt idx="20279">
                  <c:v>63.015500000000003</c:v>
                </c:pt>
                <c:pt idx="20280">
                  <c:v>63.015500000000003</c:v>
                </c:pt>
                <c:pt idx="20281">
                  <c:v>63.015500000000003</c:v>
                </c:pt>
                <c:pt idx="20282">
                  <c:v>63.015500000000003</c:v>
                </c:pt>
                <c:pt idx="20283">
                  <c:v>63.015500000000003</c:v>
                </c:pt>
                <c:pt idx="20284">
                  <c:v>63.015500000000003</c:v>
                </c:pt>
                <c:pt idx="20285">
                  <c:v>63.015500000000003</c:v>
                </c:pt>
                <c:pt idx="20286">
                  <c:v>63.015500000000003</c:v>
                </c:pt>
                <c:pt idx="20287">
                  <c:v>63.015500000000003</c:v>
                </c:pt>
                <c:pt idx="20288">
                  <c:v>63.015500000000003</c:v>
                </c:pt>
                <c:pt idx="20289">
                  <c:v>63.015500000000003</c:v>
                </c:pt>
                <c:pt idx="20290">
                  <c:v>63.015500000000003</c:v>
                </c:pt>
                <c:pt idx="20291">
                  <c:v>63.015500000000003</c:v>
                </c:pt>
                <c:pt idx="20292">
                  <c:v>63.015500000000003</c:v>
                </c:pt>
                <c:pt idx="20293">
                  <c:v>63.015500000000003</c:v>
                </c:pt>
                <c:pt idx="20294">
                  <c:v>63.015500000000003</c:v>
                </c:pt>
                <c:pt idx="20295">
                  <c:v>63.015500000000003</c:v>
                </c:pt>
                <c:pt idx="20296">
                  <c:v>63.015500000000003</c:v>
                </c:pt>
                <c:pt idx="20297">
                  <c:v>63.015500000000003</c:v>
                </c:pt>
                <c:pt idx="20298">
                  <c:v>63.015500000000003</c:v>
                </c:pt>
                <c:pt idx="20299">
                  <c:v>63.015500000000003</c:v>
                </c:pt>
                <c:pt idx="20300">
                  <c:v>63.015500000000003</c:v>
                </c:pt>
                <c:pt idx="20301">
                  <c:v>63.015500000000003</c:v>
                </c:pt>
                <c:pt idx="20302">
                  <c:v>63.015500000000003</c:v>
                </c:pt>
                <c:pt idx="20303">
                  <c:v>63.015500000000003</c:v>
                </c:pt>
                <c:pt idx="20304">
                  <c:v>63.015500000000003</c:v>
                </c:pt>
                <c:pt idx="20305">
                  <c:v>63.015500000000003</c:v>
                </c:pt>
                <c:pt idx="20306">
                  <c:v>63.015500000000003</c:v>
                </c:pt>
                <c:pt idx="20307">
                  <c:v>63.015500000000003</c:v>
                </c:pt>
                <c:pt idx="20308">
                  <c:v>63.015500000000003</c:v>
                </c:pt>
                <c:pt idx="20309">
                  <c:v>63.015500000000003</c:v>
                </c:pt>
                <c:pt idx="20310">
                  <c:v>63.015500000000003</c:v>
                </c:pt>
                <c:pt idx="20311">
                  <c:v>63.015500000000003</c:v>
                </c:pt>
                <c:pt idx="20312">
                  <c:v>63.015500000000003</c:v>
                </c:pt>
                <c:pt idx="20313">
                  <c:v>63.015500000000003</c:v>
                </c:pt>
                <c:pt idx="20314">
                  <c:v>63.015500000000003</c:v>
                </c:pt>
                <c:pt idx="20315">
                  <c:v>63.015500000000003</c:v>
                </c:pt>
                <c:pt idx="20316">
                  <c:v>63.015500000000003</c:v>
                </c:pt>
                <c:pt idx="20317">
                  <c:v>63.015500000000003</c:v>
                </c:pt>
                <c:pt idx="20318">
                  <c:v>63.015500000000003</c:v>
                </c:pt>
                <c:pt idx="20319">
                  <c:v>63.015500000000003</c:v>
                </c:pt>
                <c:pt idx="20320">
                  <c:v>63.015500000000003</c:v>
                </c:pt>
                <c:pt idx="20321">
                  <c:v>63.015500000000003</c:v>
                </c:pt>
                <c:pt idx="20322">
                  <c:v>63.015500000000003</c:v>
                </c:pt>
                <c:pt idx="20323">
                  <c:v>63.015500000000003</c:v>
                </c:pt>
                <c:pt idx="20324">
                  <c:v>63.015500000000003</c:v>
                </c:pt>
                <c:pt idx="20325">
                  <c:v>63.015500000000003</c:v>
                </c:pt>
                <c:pt idx="20326">
                  <c:v>63.015500000000003</c:v>
                </c:pt>
                <c:pt idx="20327">
                  <c:v>63.015500000000003</c:v>
                </c:pt>
                <c:pt idx="20328">
                  <c:v>63.015500000000003</c:v>
                </c:pt>
                <c:pt idx="20329">
                  <c:v>63.015500000000003</c:v>
                </c:pt>
                <c:pt idx="20330">
                  <c:v>63.015500000000003</c:v>
                </c:pt>
                <c:pt idx="20331">
                  <c:v>63.015500000000003</c:v>
                </c:pt>
                <c:pt idx="20332">
                  <c:v>63.015500000000003</c:v>
                </c:pt>
                <c:pt idx="20333">
                  <c:v>63.015500000000003</c:v>
                </c:pt>
                <c:pt idx="20334">
                  <c:v>63.015500000000003</c:v>
                </c:pt>
                <c:pt idx="20335">
                  <c:v>63.015500000000003</c:v>
                </c:pt>
                <c:pt idx="20336">
                  <c:v>63.015500000000003</c:v>
                </c:pt>
                <c:pt idx="20337">
                  <c:v>63.015500000000003</c:v>
                </c:pt>
                <c:pt idx="20338">
                  <c:v>63.015500000000003</c:v>
                </c:pt>
                <c:pt idx="20339">
                  <c:v>63.015500000000003</c:v>
                </c:pt>
                <c:pt idx="20340">
                  <c:v>63.015500000000003</c:v>
                </c:pt>
                <c:pt idx="20341">
                  <c:v>63.015500000000003</c:v>
                </c:pt>
                <c:pt idx="20342">
                  <c:v>63.015500000000003</c:v>
                </c:pt>
                <c:pt idx="20343">
                  <c:v>63.015500000000003</c:v>
                </c:pt>
                <c:pt idx="20344">
                  <c:v>63.015500000000003</c:v>
                </c:pt>
                <c:pt idx="20345">
                  <c:v>63.015500000000003</c:v>
                </c:pt>
                <c:pt idx="20346">
                  <c:v>63.015500000000003</c:v>
                </c:pt>
                <c:pt idx="20347">
                  <c:v>63.015500000000003</c:v>
                </c:pt>
                <c:pt idx="20348">
                  <c:v>63.015500000000003</c:v>
                </c:pt>
                <c:pt idx="20349">
                  <c:v>63.015500000000003</c:v>
                </c:pt>
                <c:pt idx="20350">
                  <c:v>63.015500000000003</c:v>
                </c:pt>
                <c:pt idx="20351">
                  <c:v>63.015500000000003</c:v>
                </c:pt>
                <c:pt idx="20352">
                  <c:v>63.015500000000003</c:v>
                </c:pt>
                <c:pt idx="20353">
                  <c:v>63.015500000000003</c:v>
                </c:pt>
                <c:pt idx="20354">
                  <c:v>63.015500000000003</c:v>
                </c:pt>
                <c:pt idx="20355">
                  <c:v>63.015500000000003</c:v>
                </c:pt>
                <c:pt idx="20356">
                  <c:v>63.015500000000003</c:v>
                </c:pt>
                <c:pt idx="20357">
                  <c:v>63.015500000000003</c:v>
                </c:pt>
                <c:pt idx="20358">
                  <c:v>63.015500000000003</c:v>
                </c:pt>
                <c:pt idx="20359">
                  <c:v>63.015500000000003</c:v>
                </c:pt>
                <c:pt idx="20360">
                  <c:v>63.015500000000003</c:v>
                </c:pt>
                <c:pt idx="20361">
                  <c:v>63.015500000000003</c:v>
                </c:pt>
                <c:pt idx="20362">
                  <c:v>63.015500000000003</c:v>
                </c:pt>
                <c:pt idx="20363">
                  <c:v>63.015500000000003</c:v>
                </c:pt>
                <c:pt idx="20364">
                  <c:v>63.015500000000003</c:v>
                </c:pt>
                <c:pt idx="20365">
                  <c:v>63.183</c:v>
                </c:pt>
                <c:pt idx="20366">
                  <c:v>63.183</c:v>
                </c:pt>
                <c:pt idx="20367">
                  <c:v>63.183</c:v>
                </c:pt>
                <c:pt idx="20368">
                  <c:v>63.183</c:v>
                </c:pt>
                <c:pt idx="20369">
                  <c:v>63.183</c:v>
                </c:pt>
                <c:pt idx="20370">
                  <c:v>63.183</c:v>
                </c:pt>
                <c:pt idx="20371">
                  <c:v>63.183</c:v>
                </c:pt>
                <c:pt idx="20372">
                  <c:v>63.183</c:v>
                </c:pt>
                <c:pt idx="20373">
                  <c:v>63.183</c:v>
                </c:pt>
                <c:pt idx="20374">
                  <c:v>63.183</c:v>
                </c:pt>
                <c:pt idx="20375">
                  <c:v>63.183</c:v>
                </c:pt>
                <c:pt idx="20376">
                  <c:v>63.183</c:v>
                </c:pt>
                <c:pt idx="20377">
                  <c:v>63.183</c:v>
                </c:pt>
                <c:pt idx="20378">
                  <c:v>63.183</c:v>
                </c:pt>
                <c:pt idx="20379">
                  <c:v>63.183</c:v>
                </c:pt>
                <c:pt idx="20380">
                  <c:v>63.183</c:v>
                </c:pt>
                <c:pt idx="20381">
                  <c:v>63.183</c:v>
                </c:pt>
                <c:pt idx="20382">
                  <c:v>63.183</c:v>
                </c:pt>
                <c:pt idx="20383">
                  <c:v>63.183</c:v>
                </c:pt>
                <c:pt idx="20384">
                  <c:v>63.183</c:v>
                </c:pt>
                <c:pt idx="20385">
                  <c:v>63.183</c:v>
                </c:pt>
                <c:pt idx="20386">
                  <c:v>63.183</c:v>
                </c:pt>
                <c:pt idx="20387">
                  <c:v>63.183</c:v>
                </c:pt>
                <c:pt idx="20388">
                  <c:v>63.183</c:v>
                </c:pt>
                <c:pt idx="20389">
                  <c:v>63.183</c:v>
                </c:pt>
                <c:pt idx="20390">
                  <c:v>63.183</c:v>
                </c:pt>
                <c:pt idx="20391">
                  <c:v>63.183</c:v>
                </c:pt>
                <c:pt idx="20392">
                  <c:v>63.183</c:v>
                </c:pt>
                <c:pt idx="20393">
                  <c:v>63.183</c:v>
                </c:pt>
                <c:pt idx="20394">
                  <c:v>63.183</c:v>
                </c:pt>
                <c:pt idx="20395">
                  <c:v>63.183</c:v>
                </c:pt>
                <c:pt idx="20396">
                  <c:v>63.183</c:v>
                </c:pt>
                <c:pt idx="20397">
                  <c:v>63.183</c:v>
                </c:pt>
                <c:pt idx="20398">
                  <c:v>63.183</c:v>
                </c:pt>
                <c:pt idx="20399">
                  <c:v>63.183</c:v>
                </c:pt>
                <c:pt idx="20400">
                  <c:v>63.183</c:v>
                </c:pt>
                <c:pt idx="20401">
                  <c:v>63.183</c:v>
                </c:pt>
                <c:pt idx="20402">
                  <c:v>63.183</c:v>
                </c:pt>
                <c:pt idx="20403">
                  <c:v>63.183</c:v>
                </c:pt>
                <c:pt idx="20404">
                  <c:v>63.183</c:v>
                </c:pt>
                <c:pt idx="20405">
                  <c:v>63.183</c:v>
                </c:pt>
                <c:pt idx="20406">
                  <c:v>63.183</c:v>
                </c:pt>
                <c:pt idx="20407">
                  <c:v>63.183</c:v>
                </c:pt>
                <c:pt idx="20408">
                  <c:v>63.183</c:v>
                </c:pt>
                <c:pt idx="20409">
                  <c:v>63.183</c:v>
                </c:pt>
                <c:pt idx="20410">
                  <c:v>63.183</c:v>
                </c:pt>
                <c:pt idx="20411">
                  <c:v>63.183</c:v>
                </c:pt>
                <c:pt idx="20412">
                  <c:v>63.183</c:v>
                </c:pt>
                <c:pt idx="20413">
                  <c:v>63.183</c:v>
                </c:pt>
                <c:pt idx="20414">
                  <c:v>63.183</c:v>
                </c:pt>
                <c:pt idx="20415">
                  <c:v>63.183</c:v>
                </c:pt>
                <c:pt idx="20416">
                  <c:v>63.183</c:v>
                </c:pt>
                <c:pt idx="20417">
                  <c:v>63.183</c:v>
                </c:pt>
                <c:pt idx="20418">
                  <c:v>63.183</c:v>
                </c:pt>
                <c:pt idx="20419">
                  <c:v>63.183</c:v>
                </c:pt>
                <c:pt idx="20420">
                  <c:v>63.183</c:v>
                </c:pt>
                <c:pt idx="20421">
                  <c:v>63.183</c:v>
                </c:pt>
                <c:pt idx="20422">
                  <c:v>63.183</c:v>
                </c:pt>
                <c:pt idx="20423">
                  <c:v>63.183</c:v>
                </c:pt>
                <c:pt idx="20424">
                  <c:v>63.183</c:v>
                </c:pt>
                <c:pt idx="20425">
                  <c:v>63.183</c:v>
                </c:pt>
                <c:pt idx="20426">
                  <c:v>63.183</c:v>
                </c:pt>
                <c:pt idx="20427">
                  <c:v>63.183</c:v>
                </c:pt>
                <c:pt idx="20428">
                  <c:v>63.183</c:v>
                </c:pt>
                <c:pt idx="20429">
                  <c:v>63.183</c:v>
                </c:pt>
                <c:pt idx="20430">
                  <c:v>63.183</c:v>
                </c:pt>
                <c:pt idx="20431">
                  <c:v>63.183</c:v>
                </c:pt>
                <c:pt idx="20432">
                  <c:v>63.183</c:v>
                </c:pt>
                <c:pt idx="20433">
                  <c:v>63.183</c:v>
                </c:pt>
                <c:pt idx="20434">
                  <c:v>63.183</c:v>
                </c:pt>
                <c:pt idx="20435">
                  <c:v>63.183</c:v>
                </c:pt>
                <c:pt idx="20436">
                  <c:v>63.183</c:v>
                </c:pt>
                <c:pt idx="20437">
                  <c:v>63.183</c:v>
                </c:pt>
                <c:pt idx="20438">
                  <c:v>63.183</c:v>
                </c:pt>
                <c:pt idx="20439">
                  <c:v>63.183</c:v>
                </c:pt>
                <c:pt idx="20440">
                  <c:v>63.183</c:v>
                </c:pt>
                <c:pt idx="20441">
                  <c:v>63.183</c:v>
                </c:pt>
                <c:pt idx="20442">
                  <c:v>63.183</c:v>
                </c:pt>
                <c:pt idx="20443">
                  <c:v>63.183</c:v>
                </c:pt>
                <c:pt idx="20444">
                  <c:v>63.183</c:v>
                </c:pt>
                <c:pt idx="20445">
                  <c:v>63.183</c:v>
                </c:pt>
                <c:pt idx="20446">
                  <c:v>63.183</c:v>
                </c:pt>
                <c:pt idx="20447">
                  <c:v>63.183</c:v>
                </c:pt>
                <c:pt idx="20448">
                  <c:v>63.183</c:v>
                </c:pt>
                <c:pt idx="20449">
                  <c:v>63.183</c:v>
                </c:pt>
                <c:pt idx="20450">
                  <c:v>63.183</c:v>
                </c:pt>
                <c:pt idx="20451">
                  <c:v>63.183</c:v>
                </c:pt>
                <c:pt idx="20452">
                  <c:v>63.183</c:v>
                </c:pt>
                <c:pt idx="20453">
                  <c:v>63.183</c:v>
                </c:pt>
                <c:pt idx="20454">
                  <c:v>63.183</c:v>
                </c:pt>
                <c:pt idx="20455">
                  <c:v>63.183</c:v>
                </c:pt>
                <c:pt idx="20456">
                  <c:v>63.183</c:v>
                </c:pt>
                <c:pt idx="20457">
                  <c:v>63.183</c:v>
                </c:pt>
                <c:pt idx="20458">
                  <c:v>63.183</c:v>
                </c:pt>
                <c:pt idx="20459">
                  <c:v>63.183</c:v>
                </c:pt>
                <c:pt idx="20460">
                  <c:v>63.183</c:v>
                </c:pt>
                <c:pt idx="20461">
                  <c:v>63.183</c:v>
                </c:pt>
                <c:pt idx="20462">
                  <c:v>63.183</c:v>
                </c:pt>
                <c:pt idx="20463">
                  <c:v>63.183</c:v>
                </c:pt>
                <c:pt idx="20464">
                  <c:v>63.183</c:v>
                </c:pt>
                <c:pt idx="20465">
                  <c:v>63.183</c:v>
                </c:pt>
                <c:pt idx="20466">
                  <c:v>63.183</c:v>
                </c:pt>
                <c:pt idx="20467">
                  <c:v>63.183</c:v>
                </c:pt>
                <c:pt idx="20468">
                  <c:v>63.183</c:v>
                </c:pt>
                <c:pt idx="20469">
                  <c:v>63.183</c:v>
                </c:pt>
                <c:pt idx="20470">
                  <c:v>63.183</c:v>
                </c:pt>
                <c:pt idx="20471">
                  <c:v>63.183</c:v>
                </c:pt>
                <c:pt idx="20472">
                  <c:v>63.183</c:v>
                </c:pt>
                <c:pt idx="20473">
                  <c:v>63.183</c:v>
                </c:pt>
                <c:pt idx="20474">
                  <c:v>63.183</c:v>
                </c:pt>
                <c:pt idx="20475">
                  <c:v>63.183</c:v>
                </c:pt>
                <c:pt idx="20476">
                  <c:v>63.183</c:v>
                </c:pt>
                <c:pt idx="20477">
                  <c:v>63.183</c:v>
                </c:pt>
                <c:pt idx="20478">
                  <c:v>63.183</c:v>
                </c:pt>
                <c:pt idx="20479">
                  <c:v>63.183</c:v>
                </c:pt>
                <c:pt idx="20480">
                  <c:v>63.183</c:v>
                </c:pt>
                <c:pt idx="20481">
                  <c:v>63.183</c:v>
                </c:pt>
                <c:pt idx="20482">
                  <c:v>63.183</c:v>
                </c:pt>
                <c:pt idx="20483">
                  <c:v>63.183</c:v>
                </c:pt>
                <c:pt idx="20484">
                  <c:v>63.183</c:v>
                </c:pt>
                <c:pt idx="20485">
                  <c:v>63.183</c:v>
                </c:pt>
                <c:pt idx="20486">
                  <c:v>63.183</c:v>
                </c:pt>
                <c:pt idx="20487">
                  <c:v>63.183</c:v>
                </c:pt>
                <c:pt idx="20488">
                  <c:v>63.183</c:v>
                </c:pt>
                <c:pt idx="20489">
                  <c:v>63.183</c:v>
                </c:pt>
                <c:pt idx="20490">
                  <c:v>63.183</c:v>
                </c:pt>
                <c:pt idx="20491">
                  <c:v>63.183</c:v>
                </c:pt>
                <c:pt idx="20492">
                  <c:v>63.183</c:v>
                </c:pt>
                <c:pt idx="20493">
                  <c:v>63.183</c:v>
                </c:pt>
                <c:pt idx="20494">
                  <c:v>63.183</c:v>
                </c:pt>
                <c:pt idx="20495">
                  <c:v>63.183</c:v>
                </c:pt>
                <c:pt idx="20496">
                  <c:v>63.183</c:v>
                </c:pt>
                <c:pt idx="20497">
                  <c:v>63.183</c:v>
                </c:pt>
                <c:pt idx="20498">
                  <c:v>63.183</c:v>
                </c:pt>
                <c:pt idx="20499">
                  <c:v>63.183</c:v>
                </c:pt>
                <c:pt idx="20500">
                  <c:v>63.183</c:v>
                </c:pt>
                <c:pt idx="20501">
                  <c:v>63.183</c:v>
                </c:pt>
                <c:pt idx="20502">
                  <c:v>63.183</c:v>
                </c:pt>
                <c:pt idx="20503">
                  <c:v>63.183</c:v>
                </c:pt>
                <c:pt idx="20504">
                  <c:v>63.183</c:v>
                </c:pt>
                <c:pt idx="20505">
                  <c:v>63.183</c:v>
                </c:pt>
                <c:pt idx="20506">
                  <c:v>63.183</c:v>
                </c:pt>
                <c:pt idx="20507">
                  <c:v>63.183</c:v>
                </c:pt>
                <c:pt idx="20508">
                  <c:v>63.183</c:v>
                </c:pt>
                <c:pt idx="20509">
                  <c:v>63.183</c:v>
                </c:pt>
                <c:pt idx="20510">
                  <c:v>63.183</c:v>
                </c:pt>
                <c:pt idx="20511">
                  <c:v>63.183</c:v>
                </c:pt>
                <c:pt idx="20512">
                  <c:v>63.183</c:v>
                </c:pt>
                <c:pt idx="20513">
                  <c:v>63.183</c:v>
                </c:pt>
                <c:pt idx="20514">
                  <c:v>63.183</c:v>
                </c:pt>
                <c:pt idx="20515">
                  <c:v>63.183</c:v>
                </c:pt>
                <c:pt idx="20516">
                  <c:v>63.183</c:v>
                </c:pt>
                <c:pt idx="20517">
                  <c:v>63.183</c:v>
                </c:pt>
                <c:pt idx="20518">
                  <c:v>63.183</c:v>
                </c:pt>
                <c:pt idx="20519">
                  <c:v>63.183</c:v>
                </c:pt>
                <c:pt idx="20520">
                  <c:v>63.183</c:v>
                </c:pt>
                <c:pt idx="20521">
                  <c:v>63.183</c:v>
                </c:pt>
                <c:pt idx="20522">
                  <c:v>63.183</c:v>
                </c:pt>
                <c:pt idx="20523">
                  <c:v>63.183</c:v>
                </c:pt>
                <c:pt idx="20524">
                  <c:v>63.183</c:v>
                </c:pt>
                <c:pt idx="20525">
                  <c:v>63.183</c:v>
                </c:pt>
                <c:pt idx="20526">
                  <c:v>63.183</c:v>
                </c:pt>
                <c:pt idx="20527">
                  <c:v>63.183</c:v>
                </c:pt>
                <c:pt idx="20528">
                  <c:v>63.183</c:v>
                </c:pt>
                <c:pt idx="20529">
                  <c:v>63.183</c:v>
                </c:pt>
                <c:pt idx="20530">
                  <c:v>63.183</c:v>
                </c:pt>
                <c:pt idx="20531">
                  <c:v>63.183</c:v>
                </c:pt>
                <c:pt idx="20532">
                  <c:v>63.183</c:v>
                </c:pt>
                <c:pt idx="20533">
                  <c:v>63.183</c:v>
                </c:pt>
                <c:pt idx="20534">
                  <c:v>63.183</c:v>
                </c:pt>
                <c:pt idx="20535">
                  <c:v>63.183</c:v>
                </c:pt>
                <c:pt idx="20536">
                  <c:v>63.183</c:v>
                </c:pt>
                <c:pt idx="20537">
                  <c:v>63.183</c:v>
                </c:pt>
                <c:pt idx="20538">
                  <c:v>63.183</c:v>
                </c:pt>
                <c:pt idx="20539">
                  <c:v>63.183</c:v>
                </c:pt>
                <c:pt idx="20540">
                  <c:v>63.183</c:v>
                </c:pt>
                <c:pt idx="20541">
                  <c:v>63.183</c:v>
                </c:pt>
                <c:pt idx="20542">
                  <c:v>63.183</c:v>
                </c:pt>
                <c:pt idx="20543">
                  <c:v>63.183</c:v>
                </c:pt>
                <c:pt idx="20544">
                  <c:v>63.183</c:v>
                </c:pt>
                <c:pt idx="20545">
                  <c:v>63.183</c:v>
                </c:pt>
                <c:pt idx="20546">
                  <c:v>63.183</c:v>
                </c:pt>
                <c:pt idx="20547">
                  <c:v>63.183</c:v>
                </c:pt>
                <c:pt idx="20548">
                  <c:v>63.183</c:v>
                </c:pt>
                <c:pt idx="20549">
                  <c:v>63.183</c:v>
                </c:pt>
                <c:pt idx="20550">
                  <c:v>63.183</c:v>
                </c:pt>
                <c:pt idx="20551">
                  <c:v>63.183</c:v>
                </c:pt>
                <c:pt idx="20552">
                  <c:v>63.183</c:v>
                </c:pt>
                <c:pt idx="20553">
                  <c:v>63.183</c:v>
                </c:pt>
                <c:pt idx="20554">
                  <c:v>63.183</c:v>
                </c:pt>
                <c:pt idx="20555">
                  <c:v>63.183</c:v>
                </c:pt>
                <c:pt idx="20556">
                  <c:v>63.183</c:v>
                </c:pt>
                <c:pt idx="20557">
                  <c:v>63.183</c:v>
                </c:pt>
                <c:pt idx="20558">
                  <c:v>63.183</c:v>
                </c:pt>
                <c:pt idx="20559">
                  <c:v>63.183</c:v>
                </c:pt>
                <c:pt idx="20560">
                  <c:v>63.183</c:v>
                </c:pt>
                <c:pt idx="20561">
                  <c:v>63.183</c:v>
                </c:pt>
                <c:pt idx="20562">
                  <c:v>63.183</c:v>
                </c:pt>
                <c:pt idx="20563">
                  <c:v>63.183</c:v>
                </c:pt>
                <c:pt idx="20564">
                  <c:v>63.183</c:v>
                </c:pt>
                <c:pt idx="20565">
                  <c:v>63.183</c:v>
                </c:pt>
                <c:pt idx="20566">
                  <c:v>63.183</c:v>
                </c:pt>
                <c:pt idx="20567">
                  <c:v>63.183</c:v>
                </c:pt>
                <c:pt idx="20568">
                  <c:v>63.183</c:v>
                </c:pt>
                <c:pt idx="20569">
                  <c:v>63.183</c:v>
                </c:pt>
                <c:pt idx="20570">
                  <c:v>63.183</c:v>
                </c:pt>
                <c:pt idx="20571">
                  <c:v>63.183</c:v>
                </c:pt>
                <c:pt idx="20572">
                  <c:v>63.183</c:v>
                </c:pt>
                <c:pt idx="20573">
                  <c:v>63.183</c:v>
                </c:pt>
                <c:pt idx="20574">
                  <c:v>63.183</c:v>
                </c:pt>
                <c:pt idx="20575">
                  <c:v>63.183</c:v>
                </c:pt>
                <c:pt idx="20576">
                  <c:v>63.183</c:v>
                </c:pt>
                <c:pt idx="20577">
                  <c:v>63.183</c:v>
                </c:pt>
                <c:pt idx="20578">
                  <c:v>63.183</c:v>
                </c:pt>
                <c:pt idx="20579">
                  <c:v>63.183</c:v>
                </c:pt>
                <c:pt idx="20580">
                  <c:v>63.183</c:v>
                </c:pt>
                <c:pt idx="20581">
                  <c:v>63.183</c:v>
                </c:pt>
                <c:pt idx="20582">
                  <c:v>63.183</c:v>
                </c:pt>
                <c:pt idx="20583">
                  <c:v>63.183</c:v>
                </c:pt>
                <c:pt idx="20584">
                  <c:v>63.183</c:v>
                </c:pt>
                <c:pt idx="20585">
                  <c:v>63.183</c:v>
                </c:pt>
                <c:pt idx="20586">
                  <c:v>63.183</c:v>
                </c:pt>
                <c:pt idx="20587">
                  <c:v>63.183</c:v>
                </c:pt>
                <c:pt idx="20588">
                  <c:v>63.183</c:v>
                </c:pt>
                <c:pt idx="20589">
                  <c:v>63.183</c:v>
                </c:pt>
                <c:pt idx="20590">
                  <c:v>63.183</c:v>
                </c:pt>
                <c:pt idx="20591">
                  <c:v>63.183</c:v>
                </c:pt>
                <c:pt idx="20592">
                  <c:v>63.183</c:v>
                </c:pt>
                <c:pt idx="20593">
                  <c:v>63.183</c:v>
                </c:pt>
                <c:pt idx="20594">
                  <c:v>63.183</c:v>
                </c:pt>
                <c:pt idx="20595">
                  <c:v>63.183</c:v>
                </c:pt>
                <c:pt idx="20596">
                  <c:v>63.183</c:v>
                </c:pt>
                <c:pt idx="20597">
                  <c:v>63.183</c:v>
                </c:pt>
                <c:pt idx="20598">
                  <c:v>63.183</c:v>
                </c:pt>
                <c:pt idx="20599">
                  <c:v>63.183</c:v>
                </c:pt>
                <c:pt idx="20600">
                  <c:v>63.183</c:v>
                </c:pt>
                <c:pt idx="20601">
                  <c:v>63.183</c:v>
                </c:pt>
                <c:pt idx="20602">
                  <c:v>63.183</c:v>
                </c:pt>
                <c:pt idx="20603">
                  <c:v>63.183</c:v>
                </c:pt>
                <c:pt idx="20604">
                  <c:v>63.183</c:v>
                </c:pt>
                <c:pt idx="20605">
                  <c:v>63.183</c:v>
                </c:pt>
                <c:pt idx="20606">
                  <c:v>63.183</c:v>
                </c:pt>
                <c:pt idx="20607">
                  <c:v>63.183</c:v>
                </c:pt>
                <c:pt idx="20608">
                  <c:v>63.183</c:v>
                </c:pt>
                <c:pt idx="20609">
                  <c:v>63.183</c:v>
                </c:pt>
                <c:pt idx="20610">
                  <c:v>63.629300000000001</c:v>
                </c:pt>
                <c:pt idx="20611">
                  <c:v>63.629300000000001</c:v>
                </c:pt>
                <c:pt idx="20612">
                  <c:v>63.629300000000001</c:v>
                </c:pt>
                <c:pt idx="20613">
                  <c:v>63.629300000000001</c:v>
                </c:pt>
                <c:pt idx="20614">
                  <c:v>63.629300000000001</c:v>
                </c:pt>
                <c:pt idx="20615">
                  <c:v>63.629300000000001</c:v>
                </c:pt>
                <c:pt idx="20616">
                  <c:v>63.629300000000001</c:v>
                </c:pt>
                <c:pt idx="20617">
                  <c:v>63.629300000000001</c:v>
                </c:pt>
                <c:pt idx="20618">
                  <c:v>63.629300000000001</c:v>
                </c:pt>
                <c:pt idx="20619">
                  <c:v>63.629300000000001</c:v>
                </c:pt>
                <c:pt idx="20620">
                  <c:v>63.629300000000001</c:v>
                </c:pt>
                <c:pt idx="20621">
                  <c:v>63.629300000000001</c:v>
                </c:pt>
                <c:pt idx="20622">
                  <c:v>63.629300000000001</c:v>
                </c:pt>
                <c:pt idx="20623">
                  <c:v>63.629300000000001</c:v>
                </c:pt>
                <c:pt idx="20624">
                  <c:v>63.629300000000001</c:v>
                </c:pt>
                <c:pt idx="20625">
                  <c:v>63.629300000000001</c:v>
                </c:pt>
                <c:pt idx="20626">
                  <c:v>63.629300000000001</c:v>
                </c:pt>
                <c:pt idx="20627">
                  <c:v>63.629300000000001</c:v>
                </c:pt>
                <c:pt idx="20628">
                  <c:v>63.629300000000001</c:v>
                </c:pt>
                <c:pt idx="20629">
                  <c:v>63.629300000000001</c:v>
                </c:pt>
                <c:pt idx="20630">
                  <c:v>63.629300000000001</c:v>
                </c:pt>
                <c:pt idx="20631">
                  <c:v>63.629300000000001</c:v>
                </c:pt>
                <c:pt idx="20632">
                  <c:v>63.629300000000001</c:v>
                </c:pt>
                <c:pt idx="20633">
                  <c:v>63.629300000000001</c:v>
                </c:pt>
                <c:pt idx="20634">
                  <c:v>63.629300000000001</c:v>
                </c:pt>
                <c:pt idx="20635">
                  <c:v>63.629300000000001</c:v>
                </c:pt>
                <c:pt idx="20636">
                  <c:v>63.629300000000001</c:v>
                </c:pt>
                <c:pt idx="20637">
                  <c:v>63.629300000000001</c:v>
                </c:pt>
                <c:pt idx="20638">
                  <c:v>63.629300000000001</c:v>
                </c:pt>
                <c:pt idx="20639">
                  <c:v>63.629300000000001</c:v>
                </c:pt>
                <c:pt idx="20640">
                  <c:v>63.629300000000001</c:v>
                </c:pt>
                <c:pt idx="20641">
                  <c:v>63.629300000000001</c:v>
                </c:pt>
                <c:pt idx="20642">
                  <c:v>63.629300000000001</c:v>
                </c:pt>
                <c:pt idx="20643">
                  <c:v>63.629300000000001</c:v>
                </c:pt>
                <c:pt idx="20644">
                  <c:v>63.629300000000001</c:v>
                </c:pt>
                <c:pt idx="20645">
                  <c:v>63.629300000000001</c:v>
                </c:pt>
                <c:pt idx="20646">
                  <c:v>63.629300000000001</c:v>
                </c:pt>
                <c:pt idx="20647">
                  <c:v>63.629300000000001</c:v>
                </c:pt>
                <c:pt idx="20648">
                  <c:v>63.629300000000001</c:v>
                </c:pt>
                <c:pt idx="20649">
                  <c:v>63.629300000000001</c:v>
                </c:pt>
                <c:pt idx="20650">
                  <c:v>63.629300000000001</c:v>
                </c:pt>
                <c:pt idx="20651">
                  <c:v>63.629300000000001</c:v>
                </c:pt>
                <c:pt idx="20652">
                  <c:v>63.629300000000001</c:v>
                </c:pt>
                <c:pt idx="20653">
                  <c:v>63.629300000000001</c:v>
                </c:pt>
                <c:pt idx="20654">
                  <c:v>63.629300000000001</c:v>
                </c:pt>
                <c:pt idx="20655">
                  <c:v>63.629300000000001</c:v>
                </c:pt>
                <c:pt idx="20656">
                  <c:v>63.629300000000001</c:v>
                </c:pt>
                <c:pt idx="20657">
                  <c:v>63.629300000000001</c:v>
                </c:pt>
                <c:pt idx="20658">
                  <c:v>63.629300000000001</c:v>
                </c:pt>
                <c:pt idx="20659">
                  <c:v>63.629300000000001</c:v>
                </c:pt>
                <c:pt idx="20660">
                  <c:v>63.629300000000001</c:v>
                </c:pt>
                <c:pt idx="20661">
                  <c:v>63.629300000000001</c:v>
                </c:pt>
                <c:pt idx="20662">
                  <c:v>63.629300000000001</c:v>
                </c:pt>
                <c:pt idx="20663">
                  <c:v>63.629300000000001</c:v>
                </c:pt>
                <c:pt idx="20664">
                  <c:v>63.7774</c:v>
                </c:pt>
                <c:pt idx="20665">
                  <c:v>63.7774</c:v>
                </c:pt>
                <c:pt idx="20666">
                  <c:v>63.7774</c:v>
                </c:pt>
                <c:pt idx="20667">
                  <c:v>63.7774</c:v>
                </c:pt>
                <c:pt idx="20668">
                  <c:v>63.7774</c:v>
                </c:pt>
                <c:pt idx="20669">
                  <c:v>63.7774</c:v>
                </c:pt>
                <c:pt idx="20670">
                  <c:v>63.7774</c:v>
                </c:pt>
                <c:pt idx="20671">
                  <c:v>63.7774</c:v>
                </c:pt>
                <c:pt idx="20672">
                  <c:v>63.7774</c:v>
                </c:pt>
                <c:pt idx="20673">
                  <c:v>63.7774</c:v>
                </c:pt>
                <c:pt idx="20674">
                  <c:v>63.7774</c:v>
                </c:pt>
                <c:pt idx="20675">
                  <c:v>63.7774</c:v>
                </c:pt>
                <c:pt idx="20676">
                  <c:v>63.7774</c:v>
                </c:pt>
                <c:pt idx="20677">
                  <c:v>63.7774</c:v>
                </c:pt>
                <c:pt idx="20678">
                  <c:v>63.7774</c:v>
                </c:pt>
                <c:pt idx="20679">
                  <c:v>63.7774</c:v>
                </c:pt>
                <c:pt idx="20680">
                  <c:v>63.7774</c:v>
                </c:pt>
                <c:pt idx="20681">
                  <c:v>63.7774</c:v>
                </c:pt>
                <c:pt idx="20682">
                  <c:v>63.7774</c:v>
                </c:pt>
                <c:pt idx="20683">
                  <c:v>63.7774</c:v>
                </c:pt>
                <c:pt idx="20684">
                  <c:v>63.7774</c:v>
                </c:pt>
                <c:pt idx="20685">
                  <c:v>63.7774</c:v>
                </c:pt>
                <c:pt idx="20686">
                  <c:v>63.7774</c:v>
                </c:pt>
                <c:pt idx="20687">
                  <c:v>63.7774</c:v>
                </c:pt>
                <c:pt idx="20688">
                  <c:v>63.7774</c:v>
                </c:pt>
                <c:pt idx="20689">
                  <c:v>63.7774</c:v>
                </c:pt>
                <c:pt idx="20690">
                  <c:v>63.7774</c:v>
                </c:pt>
                <c:pt idx="20691">
                  <c:v>63.7774</c:v>
                </c:pt>
                <c:pt idx="20692">
                  <c:v>63.7774</c:v>
                </c:pt>
                <c:pt idx="20693">
                  <c:v>63.7774</c:v>
                </c:pt>
                <c:pt idx="20694">
                  <c:v>63.7774</c:v>
                </c:pt>
                <c:pt idx="20695">
                  <c:v>63.7774</c:v>
                </c:pt>
                <c:pt idx="20696">
                  <c:v>63.7774</c:v>
                </c:pt>
                <c:pt idx="20697">
                  <c:v>63.7774</c:v>
                </c:pt>
                <c:pt idx="20698">
                  <c:v>63.7774</c:v>
                </c:pt>
                <c:pt idx="20699">
                  <c:v>63.7774</c:v>
                </c:pt>
                <c:pt idx="20700">
                  <c:v>63.7774</c:v>
                </c:pt>
                <c:pt idx="20701">
                  <c:v>63.7774</c:v>
                </c:pt>
                <c:pt idx="20702">
                  <c:v>63.7774</c:v>
                </c:pt>
                <c:pt idx="20703">
                  <c:v>63.7774</c:v>
                </c:pt>
                <c:pt idx="20704">
                  <c:v>63.7774</c:v>
                </c:pt>
                <c:pt idx="20705">
                  <c:v>63.7774</c:v>
                </c:pt>
                <c:pt idx="20706">
                  <c:v>63.7774</c:v>
                </c:pt>
                <c:pt idx="20707">
                  <c:v>63.7774</c:v>
                </c:pt>
                <c:pt idx="20708">
                  <c:v>63.7774</c:v>
                </c:pt>
                <c:pt idx="20709">
                  <c:v>63.7774</c:v>
                </c:pt>
                <c:pt idx="20710">
                  <c:v>63.7774</c:v>
                </c:pt>
                <c:pt idx="20711">
                  <c:v>63.7774</c:v>
                </c:pt>
                <c:pt idx="20712">
                  <c:v>63.7774</c:v>
                </c:pt>
                <c:pt idx="20713">
                  <c:v>63.7774</c:v>
                </c:pt>
                <c:pt idx="20714">
                  <c:v>63.7774</c:v>
                </c:pt>
                <c:pt idx="20715">
                  <c:v>63.7774</c:v>
                </c:pt>
                <c:pt idx="20716">
                  <c:v>63.7774</c:v>
                </c:pt>
                <c:pt idx="20717">
                  <c:v>63.7774</c:v>
                </c:pt>
                <c:pt idx="20718">
                  <c:v>63.7774</c:v>
                </c:pt>
                <c:pt idx="20719">
                  <c:v>63.7774</c:v>
                </c:pt>
                <c:pt idx="20720">
                  <c:v>63.7774</c:v>
                </c:pt>
                <c:pt idx="20721">
                  <c:v>63.7774</c:v>
                </c:pt>
                <c:pt idx="20722">
                  <c:v>63.7774</c:v>
                </c:pt>
                <c:pt idx="20723">
                  <c:v>63.7774</c:v>
                </c:pt>
                <c:pt idx="20724">
                  <c:v>63.7774</c:v>
                </c:pt>
                <c:pt idx="20725">
                  <c:v>63.7774</c:v>
                </c:pt>
                <c:pt idx="20726">
                  <c:v>63.7774</c:v>
                </c:pt>
                <c:pt idx="20727">
                  <c:v>63.7774</c:v>
                </c:pt>
                <c:pt idx="20728">
                  <c:v>63.7774</c:v>
                </c:pt>
                <c:pt idx="20729">
                  <c:v>63.7774</c:v>
                </c:pt>
                <c:pt idx="20730">
                  <c:v>63.7774</c:v>
                </c:pt>
                <c:pt idx="20731">
                  <c:v>63.7774</c:v>
                </c:pt>
                <c:pt idx="20732">
                  <c:v>63.7774</c:v>
                </c:pt>
                <c:pt idx="20733">
                  <c:v>63.7774</c:v>
                </c:pt>
                <c:pt idx="20734">
                  <c:v>63.7774</c:v>
                </c:pt>
                <c:pt idx="20735">
                  <c:v>63.7774</c:v>
                </c:pt>
                <c:pt idx="20736">
                  <c:v>63.7774</c:v>
                </c:pt>
                <c:pt idx="20737">
                  <c:v>63.7774</c:v>
                </c:pt>
                <c:pt idx="20738">
                  <c:v>63.7774</c:v>
                </c:pt>
                <c:pt idx="20739">
                  <c:v>63.7774</c:v>
                </c:pt>
                <c:pt idx="20740">
                  <c:v>63.7774</c:v>
                </c:pt>
                <c:pt idx="20741">
                  <c:v>63.7774</c:v>
                </c:pt>
                <c:pt idx="20742">
                  <c:v>63.7774</c:v>
                </c:pt>
                <c:pt idx="20743">
                  <c:v>63.7774</c:v>
                </c:pt>
                <c:pt idx="20744">
                  <c:v>63.7774</c:v>
                </c:pt>
                <c:pt idx="20745">
                  <c:v>63.7774</c:v>
                </c:pt>
                <c:pt idx="20746">
                  <c:v>63.7774</c:v>
                </c:pt>
                <c:pt idx="20747">
                  <c:v>63.7774</c:v>
                </c:pt>
                <c:pt idx="20748">
                  <c:v>63.7774</c:v>
                </c:pt>
                <c:pt idx="20749">
                  <c:v>63.7774</c:v>
                </c:pt>
                <c:pt idx="20750">
                  <c:v>63.7774</c:v>
                </c:pt>
                <c:pt idx="20751">
                  <c:v>63.7774</c:v>
                </c:pt>
                <c:pt idx="20752">
                  <c:v>63.7774</c:v>
                </c:pt>
                <c:pt idx="20753">
                  <c:v>63.7774</c:v>
                </c:pt>
                <c:pt idx="20754">
                  <c:v>63.7774</c:v>
                </c:pt>
                <c:pt idx="20755">
                  <c:v>63.7774</c:v>
                </c:pt>
                <c:pt idx="20756">
                  <c:v>63.7774</c:v>
                </c:pt>
                <c:pt idx="20757">
                  <c:v>63.7774</c:v>
                </c:pt>
                <c:pt idx="20758">
                  <c:v>63.7774</c:v>
                </c:pt>
                <c:pt idx="20759">
                  <c:v>63.7774</c:v>
                </c:pt>
                <c:pt idx="20760">
                  <c:v>63.7774</c:v>
                </c:pt>
                <c:pt idx="20761">
                  <c:v>63.7774</c:v>
                </c:pt>
                <c:pt idx="20762">
                  <c:v>63.7774</c:v>
                </c:pt>
                <c:pt idx="20763">
                  <c:v>63.7774</c:v>
                </c:pt>
                <c:pt idx="20764">
                  <c:v>63.7774</c:v>
                </c:pt>
                <c:pt idx="20765">
                  <c:v>63.7774</c:v>
                </c:pt>
                <c:pt idx="20766">
                  <c:v>63.7774</c:v>
                </c:pt>
                <c:pt idx="20767">
                  <c:v>63.7774</c:v>
                </c:pt>
                <c:pt idx="20768">
                  <c:v>63.7774</c:v>
                </c:pt>
                <c:pt idx="20769">
                  <c:v>63.7774</c:v>
                </c:pt>
                <c:pt idx="20770">
                  <c:v>63.7774</c:v>
                </c:pt>
                <c:pt idx="20771">
                  <c:v>63.7774</c:v>
                </c:pt>
                <c:pt idx="20772">
                  <c:v>63.7774</c:v>
                </c:pt>
                <c:pt idx="20773">
                  <c:v>63.7774</c:v>
                </c:pt>
                <c:pt idx="20774">
                  <c:v>63.7774</c:v>
                </c:pt>
                <c:pt idx="20775">
                  <c:v>63.7774</c:v>
                </c:pt>
                <c:pt idx="20776">
                  <c:v>63.7774</c:v>
                </c:pt>
                <c:pt idx="20777">
                  <c:v>63.7774</c:v>
                </c:pt>
                <c:pt idx="20778">
                  <c:v>63.7774</c:v>
                </c:pt>
                <c:pt idx="20779">
                  <c:v>63.7774</c:v>
                </c:pt>
                <c:pt idx="20780">
                  <c:v>63.7774</c:v>
                </c:pt>
                <c:pt idx="20781">
                  <c:v>63.7774</c:v>
                </c:pt>
                <c:pt idx="20782">
                  <c:v>63.7774</c:v>
                </c:pt>
                <c:pt idx="20783">
                  <c:v>63.7774</c:v>
                </c:pt>
                <c:pt idx="20784">
                  <c:v>63.7774</c:v>
                </c:pt>
                <c:pt idx="20785">
                  <c:v>63.7774</c:v>
                </c:pt>
                <c:pt idx="20786">
                  <c:v>63.7774</c:v>
                </c:pt>
                <c:pt idx="20787">
                  <c:v>63.7774</c:v>
                </c:pt>
                <c:pt idx="20788">
                  <c:v>63.7774</c:v>
                </c:pt>
                <c:pt idx="20789">
                  <c:v>63.7774</c:v>
                </c:pt>
                <c:pt idx="20790">
                  <c:v>63.7774</c:v>
                </c:pt>
                <c:pt idx="20791">
                  <c:v>63.7774</c:v>
                </c:pt>
                <c:pt idx="20792">
                  <c:v>63.7774</c:v>
                </c:pt>
                <c:pt idx="20793">
                  <c:v>63.7774</c:v>
                </c:pt>
                <c:pt idx="20794">
                  <c:v>63.7774</c:v>
                </c:pt>
                <c:pt idx="20795">
                  <c:v>63.7774</c:v>
                </c:pt>
                <c:pt idx="20796">
                  <c:v>63.7774</c:v>
                </c:pt>
                <c:pt idx="20797">
                  <c:v>63.7774</c:v>
                </c:pt>
                <c:pt idx="20798">
                  <c:v>63.7774</c:v>
                </c:pt>
                <c:pt idx="20799">
                  <c:v>63.7774</c:v>
                </c:pt>
                <c:pt idx="20800">
                  <c:v>63.7774</c:v>
                </c:pt>
                <c:pt idx="20801">
                  <c:v>63.7774</c:v>
                </c:pt>
                <c:pt idx="20802">
                  <c:v>63.7774</c:v>
                </c:pt>
                <c:pt idx="20803">
                  <c:v>63.7774</c:v>
                </c:pt>
                <c:pt idx="20804">
                  <c:v>63.7774</c:v>
                </c:pt>
                <c:pt idx="20805">
                  <c:v>63.7774</c:v>
                </c:pt>
                <c:pt idx="20806">
                  <c:v>63.7774</c:v>
                </c:pt>
                <c:pt idx="20807">
                  <c:v>63.7774</c:v>
                </c:pt>
                <c:pt idx="20808">
                  <c:v>63.7774</c:v>
                </c:pt>
                <c:pt idx="20809">
                  <c:v>63.7774</c:v>
                </c:pt>
                <c:pt idx="20810">
                  <c:v>63.7774</c:v>
                </c:pt>
                <c:pt idx="20811">
                  <c:v>63.7774</c:v>
                </c:pt>
                <c:pt idx="20812">
                  <c:v>63.7774</c:v>
                </c:pt>
                <c:pt idx="20813">
                  <c:v>63.7774</c:v>
                </c:pt>
                <c:pt idx="20814">
                  <c:v>63.7774</c:v>
                </c:pt>
                <c:pt idx="20815">
                  <c:v>63.7774</c:v>
                </c:pt>
                <c:pt idx="20816">
                  <c:v>63.7774</c:v>
                </c:pt>
                <c:pt idx="20817">
                  <c:v>63.7774</c:v>
                </c:pt>
                <c:pt idx="20818">
                  <c:v>63.7774</c:v>
                </c:pt>
                <c:pt idx="20819">
                  <c:v>63.7774</c:v>
                </c:pt>
                <c:pt idx="20820">
                  <c:v>63.7774</c:v>
                </c:pt>
                <c:pt idx="20821">
                  <c:v>63.7774</c:v>
                </c:pt>
                <c:pt idx="20822">
                  <c:v>63.7774</c:v>
                </c:pt>
                <c:pt idx="20823">
                  <c:v>63.7774</c:v>
                </c:pt>
                <c:pt idx="20824">
                  <c:v>63.7774</c:v>
                </c:pt>
                <c:pt idx="20825">
                  <c:v>63.7774</c:v>
                </c:pt>
                <c:pt idx="20826">
                  <c:v>63.7774</c:v>
                </c:pt>
                <c:pt idx="20827">
                  <c:v>63.7774</c:v>
                </c:pt>
                <c:pt idx="20828">
                  <c:v>63.7774</c:v>
                </c:pt>
                <c:pt idx="20829">
                  <c:v>63.7774</c:v>
                </c:pt>
                <c:pt idx="20830">
                  <c:v>63.7774</c:v>
                </c:pt>
                <c:pt idx="20831">
                  <c:v>63.7774</c:v>
                </c:pt>
                <c:pt idx="20832">
                  <c:v>63.7774</c:v>
                </c:pt>
                <c:pt idx="20833">
                  <c:v>63.7774</c:v>
                </c:pt>
                <c:pt idx="20834">
                  <c:v>63.7774</c:v>
                </c:pt>
                <c:pt idx="20835">
                  <c:v>63.7774</c:v>
                </c:pt>
                <c:pt idx="20836">
                  <c:v>63.7774</c:v>
                </c:pt>
                <c:pt idx="20837">
                  <c:v>63.7774</c:v>
                </c:pt>
                <c:pt idx="20838">
                  <c:v>63.7774</c:v>
                </c:pt>
                <c:pt idx="20839">
                  <c:v>63.7774</c:v>
                </c:pt>
                <c:pt idx="20840">
                  <c:v>63.7774</c:v>
                </c:pt>
                <c:pt idx="20841">
                  <c:v>63.7774</c:v>
                </c:pt>
                <c:pt idx="20842">
                  <c:v>63.7774</c:v>
                </c:pt>
                <c:pt idx="20843">
                  <c:v>63.7774</c:v>
                </c:pt>
                <c:pt idx="20844">
                  <c:v>63.7774</c:v>
                </c:pt>
                <c:pt idx="20845">
                  <c:v>63.7774</c:v>
                </c:pt>
                <c:pt idx="20846">
                  <c:v>63.7774</c:v>
                </c:pt>
                <c:pt idx="20847">
                  <c:v>63.7774</c:v>
                </c:pt>
                <c:pt idx="20848">
                  <c:v>63.7774</c:v>
                </c:pt>
                <c:pt idx="20849">
                  <c:v>63.7774</c:v>
                </c:pt>
                <c:pt idx="20850">
                  <c:v>63.7774</c:v>
                </c:pt>
                <c:pt idx="20851">
                  <c:v>63.7774</c:v>
                </c:pt>
                <c:pt idx="20852">
                  <c:v>63.7774</c:v>
                </c:pt>
                <c:pt idx="20853">
                  <c:v>63.7774</c:v>
                </c:pt>
                <c:pt idx="20854">
                  <c:v>63.7774</c:v>
                </c:pt>
                <c:pt idx="20855">
                  <c:v>63.7774</c:v>
                </c:pt>
                <c:pt idx="20856">
                  <c:v>63.7774</c:v>
                </c:pt>
                <c:pt idx="20857">
                  <c:v>63.7774</c:v>
                </c:pt>
                <c:pt idx="20858">
                  <c:v>63.7774</c:v>
                </c:pt>
                <c:pt idx="20859">
                  <c:v>63.7774</c:v>
                </c:pt>
                <c:pt idx="20860">
                  <c:v>63.7774</c:v>
                </c:pt>
                <c:pt idx="20861">
                  <c:v>63.7774</c:v>
                </c:pt>
                <c:pt idx="20862">
                  <c:v>63.7774</c:v>
                </c:pt>
                <c:pt idx="20863">
                  <c:v>63.7774</c:v>
                </c:pt>
                <c:pt idx="20864">
                  <c:v>63.7774</c:v>
                </c:pt>
                <c:pt idx="20865">
                  <c:v>63.7774</c:v>
                </c:pt>
                <c:pt idx="20866">
                  <c:v>63.7774</c:v>
                </c:pt>
                <c:pt idx="20867">
                  <c:v>63.7774</c:v>
                </c:pt>
                <c:pt idx="20868">
                  <c:v>63.7774</c:v>
                </c:pt>
                <c:pt idx="20869">
                  <c:v>63.7774</c:v>
                </c:pt>
                <c:pt idx="20870">
                  <c:v>63.7774</c:v>
                </c:pt>
                <c:pt idx="20871">
                  <c:v>63.7774</c:v>
                </c:pt>
                <c:pt idx="20872">
                  <c:v>63.7774</c:v>
                </c:pt>
                <c:pt idx="20873">
                  <c:v>63.7774</c:v>
                </c:pt>
                <c:pt idx="20874">
                  <c:v>63.7774</c:v>
                </c:pt>
                <c:pt idx="20875">
                  <c:v>63.7774</c:v>
                </c:pt>
                <c:pt idx="20876">
                  <c:v>63.7774</c:v>
                </c:pt>
                <c:pt idx="20877">
                  <c:v>63.7774</c:v>
                </c:pt>
                <c:pt idx="20878">
                  <c:v>63.7774</c:v>
                </c:pt>
                <c:pt idx="20879">
                  <c:v>63.7774</c:v>
                </c:pt>
                <c:pt idx="20880">
                  <c:v>63.7774</c:v>
                </c:pt>
                <c:pt idx="20881">
                  <c:v>63.7774</c:v>
                </c:pt>
                <c:pt idx="20882">
                  <c:v>63.7774</c:v>
                </c:pt>
                <c:pt idx="20883">
                  <c:v>63.7774</c:v>
                </c:pt>
                <c:pt idx="20884">
                  <c:v>63.7774</c:v>
                </c:pt>
                <c:pt idx="20885">
                  <c:v>63.7774</c:v>
                </c:pt>
                <c:pt idx="20886">
                  <c:v>63.7774</c:v>
                </c:pt>
                <c:pt idx="20887">
                  <c:v>63.7774</c:v>
                </c:pt>
                <c:pt idx="20888">
                  <c:v>63.7774</c:v>
                </c:pt>
                <c:pt idx="20889">
                  <c:v>63.7774</c:v>
                </c:pt>
                <c:pt idx="20890">
                  <c:v>63.7774</c:v>
                </c:pt>
                <c:pt idx="20891">
                  <c:v>63.7774</c:v>
                </c:pt>
                <c:pt idx="20892">
                  <c:v>63.7774</c:v>
                </c:pt>
                <c:pt idx="20893">
                  <c:v>63.7774</c:v>
                </c:pt>
                <c:pt idx="20894">
                  <c:v>63.7774</c:v>
                </c:pt>
                <c:pt idx="20895">
                  <c:v>63.7774</c:v>
                </c:pt>
                <c:pt idx="20896">
                  <c:v>63.7774</c:v>
                </c:pt>
                <c:pt idx="20897">
                  <c:v>63.7774</c:v>
                </c:pt>
                <c:pt idx="20898">
                  <c:v>63.7774</c:v>
                </c:pt>
                <c:pt idx="20899">
                  <c:v>63.7774</c:v>
                </c:pt>
                <c:pt idx="20900">
                  <c:v>63.7774</c:v>
                </c:pt>
                <c:pt idx="20901">
                  <c:v>63.7774</c:v>
                </c:pt>
                <c:pt idx="20902">
                  <c:v>63.7774</c:v>
                </c:pt>
                <c:pt idx="20903">
                  <c:v>63.7774</c:v>
                </c:pt>
                <c:pt idx="20904">
                  <c:v>63.7774</c:v>
                </c:pt>
                <c:pt idx="20905">
                  <c:v>63.7774</c:v>
                </c:pt>
                <c:pt idx="20906">
                  <c:v>63.7774</c:v>
                </c:pt>
                <c:pt idx="20907">
                  <c:v>63.7774</c:v>
                </c:pt>
                <c:pt idx="20908">
                  <c:v>63.7774</c:v>
                </c:pt>
                <c:pt idx="20909">
                  <c:v>63.7774</c:v>
                </c:pt>
                <c:pt idx="20910">
                  <c:v>63.7774</c:v>
                </c:pt>
                <c:pt idx="20911">
                  <c:v>63.7774</c:v>
                </c:pt>
                <c:pt idx="20912">
                  <c:v>63.7774</c:v>
                </c:pt>
                <c:pt idx="20913">
                  <c:v>63.7774</c:v>
                </c:pt>
                <c:pt idx="20914">
                  <c:v>63.7774</c:v>
                </c:pt>
                <c:pt idx="20915">
                  <c:v>63.7774</c:v>
                </c:pt>
                <c:pt idx="20916">
                  <c:v>63.7774</c:v>
                </c:pt>
                <c:pt idx="20917">
                  <c:v>63.7774</c:v>
                </c:pt>
                <c:pt idx="20918">
                  <c:v>63.7774</c:v>
                </c:pt>
                <c:pt idx="20919">
                  <c:v>63.7774</c:v>
                </c:pt>
                <c:pt idx="20920">
                  <c:v>63.7774</c:v>
                </c:pt>
                <c:pt idx="20921">
                  <c:v>63.7774</c:v>
                </c:pt>
                <c:pt idx="20922">
                  <c:v>63.7774</c:v>
                </c:pt>
                <c:pt idx="20923">
                  <c:v>63.7774</c:v>
                </c:pt>
                <c:pt idx="20924">
                  <c:v>63.7774</c:v>
                </c:pt>
                <c:pt idx="20925">
                  <c:v>63.7774</c:v>
                </c:pt>
                <c:pt idx="20926">
                  <c:v>63.7774</c:v>
                </c:pt>
                <c:pt idx="20927">
                  <c:v>63.7774</c:v>
                </c:pt>
                <c:pt idx="20928">
                  <c:v>63.7774</c:v>
                </c:pt>
                <c:pt idx="20929">
                  <c:v>63.7774</c:v>
                </c:pt>
                <c:pt idx="20930">
                  <c:v>63.7774</c:v>
                </c:pt>
                <c:pt idx="20931">
                  <c:v>63.7774</c:v>
                </c:pt>
                <c:pt idx="20932">
                  <c:v>63.7774</c:v>
                </c:pt>
                <c:pt idx="20933">
                  <c:v>63.7774</c:v>
                </c:pt>
                <c:pt idx="20934">
                  <c:v>63.7774</c:v>
                </c:pt>
                <c:pt idx="20935">
                  <c:v>63.7774</c:v>
                </c:pt>
                <c:pt idx="20936">
                  <c:v>63.7774</c:v>
                </c:pt>
                <c:pt idx="20937">
                  <c:v>63.7774</c:v>
                </c:pt>
                <c:pt idx="20938">
                  <c:v>63.7774</c:v>
                </c:pt>
                <c:pt idx="20939">
                  <c:v>63.7774</c:v>
                </c:pt>
                <c:pt idx="20940">
                  <c:v>63.7774</c:v>
                </c:pt>
                <c:pt idx="20941">
                  <c:v>63.7774</c:v>
                </c:pt>
                <c:pt idx="20942">
                  <c:v>63.7774</c:v>
                </c:pt>
                <c:pt idx="20943">
                  <c:v>63.7774</c:v>
                </c:pt>
                <c:pt idx="20944">
                  <c:v>63.7774</c:v>
                </c:pt>
                <c:pt idx="20945">
                  <c:v>63.7774</c:v>
                </c:pt>
                <c:pt idx="20946">
                  <c:v>63.7774</c:v>
                </c:pt>
                <c:pt idx="20947">
                  <c:v>63.7774</c:v>
                </c:pt>
                <c:pt idx="20948">
                  <c:v>63.7774</c:v>
                </c:pt>
                <c:pt idx="20949">
                  <c:v>63.7774</c:v>
                </c:pt>
                <c:pt idx="20950">
                  <c:v>63.7774</c:v>
                </c:pt>
                <c:pt idx="20951">
                  <c:v>63.7774</c:v>
                </c:pt>
                <c:pt idx="20952">
                  <c:v>63.7774</c:v>
                </c:pt>
                <c:pt idx="20953">
                  <c:v>63.7774</c:v>
                </c:pt>
                <c:pt idx="20954">
                  <c:v>63.7774</c:v>
                </c:pt>
                <c:pt idx="20955">
                  <c:v>63.7774</c:v>
                </c:pt>
                <c:pt idx="20956">
                  <c:v>63.7774</c:v>
                </c:pt>
                <c:pt idx="20957">
                  <c:v>63.7774</c:v>
                </c:pt>
                <c:pt idx="20958">
                  <c:v>63.7774</c:v>
                </c:pt>
                <c:pt idx="20959">
                  <c:v>63.7774</c:v>
                </c:pt>
                <c:pt idx="20960">
                  <c:v>63.7774</c:v>
                </c:pt>
                <c:pt idx="20961">
                  <c:v>63.7774</c:v>
                </c:pt>
                <c:pt idx="20962">
                  <c:v>63.7774</c:v>
                </c:pt>
                <c:pt idx="20963">
                  <c:v>63.7774</c:v>
                </c:pt>
                <c:pt idx="20964">
                  <c:v>63.7774</c:v>
                </c:pt>
                <c:pt idx="20965">
                  <c:v>63.7774</c:v>
                </c:pt>
                <c:pt idx="20966">
                  <c:v>63.7774</c:v>
                </c:pt>
                <c:pt idx="20967">
                  <c:v>63.7774</c:v>
                </c:pt>
                <c:pt idx="20968">
                  <c:v>63.7774</c:v>
                </c:pt>
                <c:pt idx="20969">
                  <c:v>63.7774</c:v>
                </c:pt>
                <c:pt idx="20970">
                  <c:v>63.7774</c:v>
                </c:pt>
                <c:pt idx="20971">
                  <c:v>63.7774</c:v>
                </c:pt>
                <c:pt idx="20972">
                  <c:v>63.7774</c:v>
                </c:pt>
                <c:pt idx="20973">
                  <c:v>63.7774</c:v>
                </c:pt>
                <c:pt idx="20974">
                  <c:v>63.7774</c:v>
                </c:pt>
                <c:pt idx="20975">
                  <c:v>63.7774</c:v>
                </c:pt>
                <c:pt idx="20976">
                  <c:v>63.7774</c:v>
                </c:pt>
                <c:pt idx="20977">
                  <c:v>63.7774</c:v>
                </c:pt>
                <c:pt idx="20978">
                  <c:v>63.7774</c:v>
                </c:pt>
                <c:pt idx="20979">
                  <c:v>63.7774</c:v>
                </c:pt>
                <c:pt idx="20980">
                  <c:v>63.7774</c:v>
                </c:pt>
                <c:pt idx="20981">
                  <c:v>63.7774</c:v>
                </c:pt>
                <c:pt idx="20982">
                  <c:v>63.7774</c:v>
                </c:pt>
                <c:pt idx="20983">
                  <c:v>63.7774</c:v>
                </c:pt>
                <c:pt idx="20984">
                  <c:v>63.7774</c:v>
                </c:pt>
                <c:pt idx="20985">
                  <c:v>63.7774</c:v>
                </c:pt>
                <c:pt idx="20986">
                  <c:v>63.7774</c:v>
                </c:pt>
                <c:pt idx="20987">
                  <c:v>63.7774</c:v>
                </c:pt>
                <c:pt idx="20988">
                  <c:v>63.7774</c:v>
                </c:pt>
                <c:pt idx="20989">
                  <c:v>63.7774</c:v>
                </c:pt>
                <c:pt idx="20990">
                  <c:v>63.7774</c:v>
                </c:pt>
                <c:pt idx="20991">
                  <c:v>63.7774</c:v>
                </c:pt>
                <c:pt idx="20992">
                  <c:v>63.7774</c:v>
                </c:pt>
                <c:pt idx="20993">
                  <c:v>63.7774</c:v>
                </c:pt>
                <c:pt idx="20994">
                  <c:v>63.7774</c:v>
                </c:pt>
                <c:pt idx="20995">
                  <c:v>63.7774</c:v>
                </c:pt>
                <c:pt idx="20996">
                  <c:v>63.7774</c:v>
                </c:pt>
                <c:pt idx="20997">
                  <c:v>63.7774</c:v>
                </c:pt>
                <c:pt idx="20998">
                  <c:v>63.7774</c:v>
                </c:pt>
                <c:pt idx="20999">
                  <c:v>63.7774</c:v>
                </c:pt>
                <c:pt idx="21000">
                  <c:v>63.7774</c:v>
                </c:pt>
                <c:pt idx="21001">
                  <c:v>63.7774</c:v>
                </c:pt>
                <c:pt idx="21002">
                  <c:v>63.7774</c:v>
                </c:pt>
                <c:pt idx="21003">
                  <c:v>63.7774</c:v>
                </c:pt>
                <c:pt idx="21004">
                  <c:v>63.7774</c:v>
                </c:pt>
                <c:pt idx="21005">
                  <c:v>63.7774</c:v>
                </c:pt>
                <c:pt idx="21006">
                  <c:v>63.7774</c:v>
                </c:pt>
                <c:pt idx="21007">
                  <c:v>63.7774</c:v>
                </c:pt>
                <c:pt idx="21008">
                  <c:v>63.7774</c:v>
                </c:pt>
                <c:pt idx="21009">
                  <c:v>63.7774</c:v>
                </c:pt>
                <c:pt idx="21010">
                  <c:v>63.7774</c:v>
                </c:pt>
                <c:pt idx="21011">
                  <c:v>63.7774</c:v>
                </c:pt>
                <c:pt idx="21012">
                  <c:v>63.7774</c:v>
                </c:pt>
                <c:pt idx="21013">
                  <c:v>63.7774</c:v>
                </c:pt>
                <c:pt idx="21014">
                  <c:v>63.7774</c:v>
                </c:pt>
                <c:pt idx="21015">
                  <c:v>63.7774</c:v>
                </c:pt>
                <c:pt idx="21016">
                  <c:v>63.7774</c:v>
                </c:pt>
                <c:pt idx="21017">
                  <c:v>63.7774</c:v>
                </c:pt>
                <c:pt idx="21018">
                  <c:v>63.7774</c:v>
                </c:pt>
                <c:pt idx="21019">
                  <c:v>63.7774</c:v>
                </c:pt>
                <c:pt idx="21020">
                  <c:v>63.7774</c:v>
                </c:pt>
                <c:pt idx="21021">
                  <c:v>63.7774</c:v>
                </c:pt>
                <c:pt idx="21022">
                  <c:v>63.7774</c:v>
                </c:pt>
                <c:pt idx="21023">
                  <c:v>63.7774</c:v>
                </c:pt>
                <c:pt idx="21024">
                  <c:v>63.7774</c:v>
                </c:pt>
                <c:pt idx="21025">
                  <c:v>63.7774</c:v>
                </c:pt>
                <c:pt idx="21026">
                  <c:v>63.7774</c:v>
                </c:pt>
                <c:pt idx="21027">
                  <c:v>63.7774</c:v>
                </c:pt>
                <c:pt idx="21028">
                  <c:v>63.7774</c:v>
                </c:pt>
                <c:pt idx="21029">
                  <c:v>63.7774</c:v>
                </c:pt>
                <c:pt idx="21030">
                  <c:v>63.7774</c:v>
                </c:pt>
                <c:pt idx="21031">
                  <c:v>63.7774</c:v>
                </c:pt>
                <c:pt idx="21032">
                  <c:v>63.7774</c:v>
                </c:pt>
                <c:pt idx="21033">
                  <c:v>63.7774</c:v>
                </c:pt>
                <c:pt idx="21034">
                  <c:v>63.7774</c:v>
                </c:pt>
                <c:pt idx="21035">
                  <c:v>63.7774</c:v>
                </c:pt>
                <c:pt idx="21036">
                  <c:v>63.7774</c:v>
                </c:pt>
                <c:pt idx="21037">
                  <c:v>63.7774</c:v>
                </c:pt>
                <c:pt idx="21038">
                  <c:v>63.7774</c:v>
                </c:pt>
                <c:pt idx="21039">
                  <c:v>63.7774</c:v>
                </c:pt>
                <c:pt idx="21040">
                  <c:v>63.7774</c:v>
                </c:pt>
                <c:pt idx="21041">
                  <c:v>63.7774</c:v>
                </c:pt>
                <c:pt idx="21042">
                  <c:v>63.7774</c:v>
                </c:pt>
                <c:pt idx="21043">
                  <c:v>63.7774</c:v>
                </c:pt>
                <c:pt idx="21044">
                  <c:v>63.7774</c:v>
                </c:pt>
                <c:pt idx="21045">
                  <c:v>63.7774</c:v>
                </c:pt>
                <c:pt idx="21046">
                  <c:v>63.7774</c:v>
                </c:pt>
                <c:pt idx="21047">
                  <c:v>63.7774</c:v>
                </c:pt>
                <c:pt idx="21048">
                  <c:v>63.7774</c:v>
                </c:pt>
                <c:pt idx="21049">
                  <c:v>63.7774</c:v>
                </c:pt>
                <c:pt idx="21050">
                  <c:v>63.7774</c:v>
                </c:pt>
                <c:pt idx="21051">
                  <c:v>63.7774</c:v>
                </c:pt>
                <c:pt idx="21052">
                  <c:v>63.7774</c:v>
                </c:pt>
                <c:pt idx="21053">
                  <c:v>63.7774</c:v>
                </c:pt>
                <c:pt idx="21054">
                  <c:v>63.7774</c:v>
                </c:pt>
                <c:pt idx="21055">
                  <c:v>63.7774</c:v>
                </c:pt>
                <c:pt idx="21056">
                  <c:v>63.7774</c:v>
                </c:pt>
                <c:pt idx="21057">
                  <c:v>63.7774</c:v>
                </c:pt>
                <c:pt idx="21058">
                  <c:v>63.7774</c:v>
                </c:pt>
                <c:pt idx="21059">
                  <c:v>63.7774</c:v>
                </c:pt>
                <c:pt idx="21060">
                  <c:v>63.7774</c:v>
                </c:pt>
                <c:pt idx="21061">
                  <c:v>63.7774</c:v>
                </c:pt>
                <c:pt idx="21062">
                  <c:v>63.7774</c:v>
                </c:pt>
                <c:pt idx="21063">
                  <c:v>63.7774</c:v>
                </c:pt>
                <c:pt idx="21064">
                  <c:v>63.7774</c:v>
                </c:pt>
                <c:pt idx="21065">
                  <c:v>63.7774</c:v>
                </c:pt>
                <c:pt idx="21066">
                  <c:v>63.7774</c:v>
                </c:pt>
                <c:pt idx="21067">
                  <c:v>63.7774</c:v>
                </c:pt>
                <c:pt idx="21068">
                  <c:v>63.7774</c:v>
                </c:pt>
                <c:pt idx="21069">
                  <c:v>63.7774</c:v>
                </c:pt>
                <c:pt idx="21070">
                  <c:v>63.7774</c:v>
                </c:pt>
                <c:pt idx="21071">
                  <c:v>63.7774</c:v>
                </c:pt>
                <c:pt idx="21072">
                  <c:v>63.7774</c:v>
                </c:pt>
                <c:pt idx="21073">
                  <c:v>63.7774</c:v>
                </c:pt>
                <c:pt idx="21074">
                  <c:v>63.7774</c:v>
                </c:pt>
                <c:pt idx="21075">
                  <c:v>63.7774</c:v>
                </c:pt>
                <c:pt idx="21076">
                  <c:v>63.7774</c:v>
                </c:pt>
                <c:pt idx="21077">
                  <c:v>63.7774</c:v>
                </c:pt>
                <c:pt idx="21078">
                  <c:v>63.959799999999994</c:v>
                </c:pt>
                <c:pt idx="21079">
                  <c:v>63.959799999999994</c:v>
                </c:pt>
                <c:pt idx="21080">
                  <c:v>63.959799999999994</c:v>
                </c:pt>
                <c:pt idx="21081">
                  <c:v>63.959799999999994</c:v>
                </c:pt>
                <c:pt idx="21082">
                  <c:v>63.959799999999994</c:v>
                </c:pt>
                <c:pt idx="21083">
                  <c:v>63.959799999999994</c:v>
                </c:pt>
                <c:pt idx="21084">
                  <c:v>63.959799999999994</c:v>
                </c:pt>
                <c:pt idx="21085">
                  <c:v>63.959799999999994</c:v>
                </c:pt>
                <c:pt idx="21086">
                  <c:v>63.959799999999994</c:v>
                </c:pt>
                <c:pt idx="21087">
                  <c:v>63.959799999999994</c:v>
                </c:pt>
                <c:pt idx="21088">
                  <c:v>63.959799999999994</c:v>
                </c:pt>
                <c:pt idx="21089">
                  <c:v>63.959799999999994</c:v>
                </c:pt>
                <c:pt idx="21090">
                  <c:v>63.959799999999994</c:v>
                </c:pt>
                <c:pt idx="21091">
                  <c:v>63.959799999999994</c:v>
                </c:pt>
                <c:pt idx="21092">
                  <c:v>63.959799999999994</c:v>
                </c:pt>
                <c:pt idx="21093">
                  <c:v>63.959799999999994</c:v>
                </c:pt>
                <c:pt idx="21094">
                  <c:v>63.959799999999994</c:v>
                </c:pt>
                <c:pt idx="21095">
                  <c:v>63.959799999999994</c:v>
                </c:pt>
                <c:pt idx="21096">
                  <c:v>63.959799999999994</c:v>
                </c:pt>
                <c:pt idx="21097">
                  <c:v>63.959799999999994</c:v>
                </c:pt>
                <c:pt idx="21098">
                  <c:v>63.959799999999994</c:v>
                </c:pt>
                <c:pt idx="21099">
                  <c:v>63.959799999999994</c:v>
                </c:pt>
                <c:pt idx="21100">
                  <c:v>63.959799999999994</c:v>
                </c:pt>
                <c:pt idx="21101">
                  <c:v>63.959799999999994</c:v>
                </c:pt>
                <c:pt idx="21102">
                  <c:v>63.959799999999994</c:v>
                </c:pt>
                <c:pt idx="21103">
                  <c:v>63.959799999999994</c:v>
                </c:pt>
                <c:pt idx="21104">
                  <c:v>63.959799999999994</c:v>
                </c:pt>
                <c:pt idx="21105">
                  <c:v>63.959799999999994</c:v>
                </c:pt>
                <c:pt idx="21106">
                  <c:v>63.959799999999994</c:v>
                </c:pt>
                <c:pt idx="21107">
                  <c:v>63.959799999999994</c:v>
                </c:pt>
                <c:pt idx="21108">
                  <c:v>63.959799999999994</c:v>
                </c:pt>
                <c:pt idx="21109">
                  <c:v>63.959799999999994</c:v>
                </c:pt>
                <c:pt idx="21110">
                  <c:v>63.959799999999994</c:v>
                </c:pt>
                <c:pt idx="21111">
                  <c:v>63.959799999999994</c:v>
                </c:pt>
                <c:pt idx="21112">
                  <c:v>63.959799999999994</c:v>
                </c:pt>
                <c:pt idx="21113">
                  <c:v>63.959799999999994</c:v>
                </c:pt>
                <c:pt idx="21114">
                  <c:v>63.959799999999994</c:v>
                </c:pt>
                <c:pt idx="21115">
                  <c:v>63.959799999999994</c:v>
                </c:pt>
                <c:pt idx="21116">
                  <c:v>63.959799999999994</c:v>
                </c:pt>
                <c:pt idx="21117">
                  <c:v>63.959799999999994</c:v>
                </c:pt>
                <c:pt idx="21118">
                  <c:v>63.959799999999994</c:v>
                </c:pt>
                <c:pt idx="21119">
                  <c:v>63.959799999999994</c:v>
                </c:pt>
                <c:pt idx="21120">
                  <c:v>63.959799999999994</c:v>
                </c:pt>
                <c:pt idx="21121">
                  <c:v>63.959799999999994</c:v>
                </c:pt>
                <c:pt idx="21122">
                  <c:v>63.959799999999994</c:v>
                </c:pt>
                <c:pt idx="21123">
                  <c:v>63.959799999999994</c:v>
                </c:pt>
                <c:pt idx="21124">
                  <c:v>63.959799999999994</c:v>
                </c:pt>
                <c:pt idx="21125">
                  <c:v>63.959799999999994</c:v>
                </c:pt>
                <c:pt idx="21126">
                  <c:v>63.959799999999994</c:v>
                </c:pt>
                <c:pt idx="21127">
                  <c:v>63.959799999999994</c:v>
                </c:pt>
                <c:pt idx="21128">
                  <c:v>63.959799999999994</c:v>
                </c:pt>
                <c:pt idx="21129">
                  <c:v>63.959799999999994</c:v>
                </c:pt>
                <c:pt idx="21130">
                  <c:v>63.959799999999994</c:v>
                </c:pt>
                <c:pt idx="21131">
                  <c:v>63.959799999999994</c:v>
                </c:pt>
                <c:pt idx="21132">
                  <c:v>63.959799999999994</c:v>
                </c:pt>
                <c:pt idx="21133">
                  <c:v>63.959799999999994</c:v>
                </c:pt>
                <c:pt idx="21134">
                  <c:v>63.959799999999994</c:v>
                </c:pt>
                <c:pt idx="21135">
                  <c:v>63.959799999999994</c:v>
                </c:pt>
                <c:pt idx="21136">
                  <c:v>63.959799999999994</c:v>
                </c:pt>
                <c:pt idx="21137">
                  <c:v>63.959799999999994</c:v>
                </c:pt>
                <c:pt idx="21138">
                  <c:v>63.959799999999994</c:v>
                </c:pt>
                <c:pt idx="21139">
                  <c:v>63.959799999999994</c:v>
                </c:pt>
                <c:pt idx="21140">
                  <c:v>63.959799999999994</c:v>
                </c:pt>
                <c:pt idx="21141">
                  <c:v>63.959799999999994</c:v>
                </c:pt>
                <c:pt idx="21142">
                  <c:v>63.959799999999994</c:v>
                </c:pt>
                <c:pt idx="21143">
                  <c:v>63.959799999999994</c:v>
                </c:pt>
                <c:pt idx="21144">
                  <c:v>63.959799999999994</c:v>
                </c:pt>
                <c:pt idx="21145">
                  <c:v>63.959799999999994</c:v>
                </c:pt>
                <c:pt idx="21146">
                  <c:v>63.959799999999994</c:v>
                </c:pt>
                <c:pt idx="21147">
                  <c:v>63.959799999999994</c:v>
                </c:pt>
                <c:pt idx="21148">
                  <c:v>63.959799999999994</c:v>
                </c:pt>
                <c:pt idx="21149">
                  <c:v>63.959799999999994</c:v>
                </c:pt>
                <c:pt idx="21150">
                  <c:v>63.959799999999994</c:v>
                </c:pt>
                <c:pt idx="21151">
                  <c:v>63.959799999999994</c:v>
                </c:pt>
                <c:pt idx="21152">
                  <c:v>63.959799999999994</c:v>
                </c:pt>
                <c:pt idx="21153">
                  <c:v>63.959799999999994</c:v>
                </c:pt>
                <c:pt idx="21154">
                  <c:v>63.959799999999994</c:v>
                </c:pt>
                <c:pt idx="21155">
                  <c:v>63.959799999999994</c:v>
                </c:pt>
                <c:pt idx="21156">
                  <c:v>63.959799999999994</c:v>
                </c:pt>
                <c:pt idx="21157">
                  <c:v>63.959799999999994</c:v>
                </c:pt>
                <c:pt idx="21158">
                  <c:v>63.959799999999994</c:v>
                </c:pt>
                <c:pt idx="21159">
                  <c:v>63.959799999999994</c:v>
                </c:pt>
                <c:pt idx="21160">
                  <c:v>63.959799999999994</c:v>
                </c:pt>
                <c:pt idx="21161">
                  <c:v>63.959799999999994</c:v>
                </c:pt>
                <c:pt idx="21162">
                  <c:v>63.959799999999994</c:v>
                </c:pt>
                <c:pt idx="21163">
                  <c:v>63.959799999999994</c:v>
                </c:pt>
                <c:pt idx="21164">
                  <c:v>63.959799999999994</c:v>
                </c:pt>
                <c:pt idx="21165">
                  <c:v>63.959799999999994</c:v>
                </c:pt>
                <c:pt idx="21166">
                  <c:v>63.959799999999994</c:v>
                </c:pt>
                <c:pt idx="21167">
                  <c:v>63.959799999999994</c:v>
                </c:pt>
                <c:pt idx="21168">
                  <c:v>63.959799999999994</c:v>
                </c:pt>
                <c:pt idx="21169">
                  <c:v>63.959799999999994</c:v>
                </c:pt>
                <c:pt idx="21170">
                  <c:v>63.959799999999994</c:v>
                </c:pt>
                <c:pt idx="21171">
                  <c:v>63.959799999999994</c:v>
                </c:pt>
                <c:pt idx="21172">
                  <c:v>63.959799999999994</c:v>
                </c:pt>
                <c:pt idx="21173">
                  <c:v>63.959799999999994</c:v>
                </c:pt>
                <c:pt idx="21174">
                  <c:v>63.959799999999994</c:v>
                </c:pt>
                <c:pt idx="21175">
                  <c:v>63.959799999999994</c:v>
                </c:pt>
                <c:pt idx="21176">
                  <c:v>63.959799999999994</c:v>
                </c:pt>
                <c:pt idx="21177">
                  <c:v>63.959799999999994</c:v>
                </c:pt>
                <c:pt idx="21178">
                  <c:v>63.959799999999994</c:v>
                </c:pt>
                <c:pt idx="21179">
                  <c:v>63.959799999999994</c:v>
                </c:pt>
                <c:pt idx="21180">
                  <c:v>63.959799999999994</c:v>
                </c:pt>
                <c:pt idx="21181">
                  <c:v>64.279299999999992</c:v>
                </c:pt>
                <c:pt idx="21182">
                  <c:v>64.279299999999992</c:v>
                </c:pt>
                <c:pt idx="21183">
                  <c:v>64.279299999999992</c:v>
                </c:pt>
                <c:pt idx="21184">
                  <c:v>64.279299999999992</c:v>
                </c:pt>
                <c:pt idx="21185">
                  <c:v>64.279299999999992</c:v>
                </c:pt>
                <c:pt idx="21186">
                  <c:v>64.279299999999992</c:v>
                </c:pt>
                <c:pt idx="21187">
                  <c:v>64.279299999999992</c:v>
                </c:pt>
                <c:pt idx="21188">
                  <c:v>64.279299999999992</c:v>
                </c:pt>
                <c:pt idx="21189">
                  <c:v>64.279299999999992</c:v>
                </c:pt>
                <c:pt idx="21190">
                  <c:v>64.279299999999992</c:v>
                </c:pt>
                <c:pt idx="21191">
                  <c:v>64.279299999999992</c:v>
                </c:pt>
                <c:pt idx="21192">
                  <c:v>64.279299999999992</c:v>
                </c:pt>
                <c:pt idx="21193">
                  <c:v>64.407699999999991</c:v>
                </c:pt>
                <c:pt idx="21194">
                  <c:v>64.407699999999991</c:v>
                </c:pt>
                <c:pt idx="21195">
                  <c:v>64.407699999999991</c:v>
                </c:pt>
                <c:pt idx="21196">
                  <c:v>64.407699999999991</c:v>
                </c:pt>
                <c:pt idx="21197">
                  <c:v>64.407699999999991</c:v>
                </c:pt>
                <c:pt idx="21198">
                  <c:v>64.407699999999991</c:v>
                </c:pt>
                <c:pt idx="21199">
                  <c:v>64.407699999999991</c:v>
                </c:pt>
                <c:pt idx="21200">
                  <c:v>64.407699999999991</c:v>
                </c:pt>
                <c:pt idx="21201">
                  <c:v>64.407699999999991</c:v>
                </c:pt>
                <c:pt idx="21202">
                  <c:v>64.407699999999991</c:v>
                </c:pt>
                <c:pt idx="21203">
                  <c:v>64.407699999999991</c:v>
                </c:pt>
                <c:pt idx="21204">
                  <c:v>64.407699999999991</c:v>
                </c:pt>
                <c:pt idx="21205">
                  <c:v>64.407699999999991</c:v>
                </c:pt>
                <c:pt idx="21206">
                  <c:v>64.407699999999991</c:v>
                </c:pt>
                <c:pt idx="21207">
                  <c:v>64.407699999999991</c:v>
                </c:pt>
                <c:pt idx="21208">
                  <c:v>64.407699999999991</c:v>
                </c:pt>
                <c:pt idx="21209">
                  <c:v>64.407699999999991</c:v>
                </c:pt>
                <c:pt idx="21210">
                  <c:v>64.407699999999991</c:v>
                </c:pt>
                <c:pt idx="21211">
                  <c:v>64.407699999999991</c:v>
                </c:pt>
                <c:pt idx="21212">
                  <c:v>64.407699999999991</c:v>
                </c:pt>
                <c:pt idx="21213">
                  <c:v>64.407699999999991</c:v>
                </c:pt>
                <c:pt idx="21214">
                  <c:v>64.407699999999991</c:v>
                </c:pt>
                <c:pt idx="21215">
                  <c:v>64.407699999999991</c:v>
                </c:pt>
                <c:pt idx="21216">
                  <c:v>64.407699999999991</c:v>
                </c:pt>
                <c:pt idx="21217">
                  <c:v>64.407699999999991</c:v>
                </c:pt>
                <c:pt idx="21218">
                  <c:v>64.407699999999991</c:v>
                </c:pt>
                <c:pt idx="21219">
                  <c:v>64.407699999999991</c:v>
                </c:pt>
                <c:pt idx="21220">
                  <c:v>64.407699999999991</c:v>
                </c:pt>
                <c:pt idx="21221">
                  <c:v>64.407699999999991</c:v>
                </c:pt>
                <c:pt idx="21222">
                  <c:v>64.407699999999991</c:v>
                </c:pt>
                <c:pt idx="21223">
                  <c:v>64.407699999999991</c:v>
                </c:pt>
                <c:pt idx="21224">
                  <c:v>64.407699999999991</c:v>
                </c:pt>
                <c:pt idx="21225">
                  <c:v>64.407699999999991</c:v>
                </c:pt>
                <c:pt idx="21226">
                  <c:v>64.407699999999991</c:v>
                </c:pt>
                <c:pt idx="21227">
                  <c:v>64.407699999999991</c:v>
                </c:pt>
                <c:pt idx="21228">
                  <c:v>64.407699999999991</c:v>
                </c:pt>
                <c:pt idx="21229">
                  <c:v>64.407699999999991</c:v>
                </c:pt>
                <c:pt idx="21230">
                  <c:v>64.407699999999991</c:v>
                </c:pt>
                <c:pt idx="21231">
                  <c:v>64.407699999999991</c:v>
                </c:pt>
                <c:pt idx="21232">
                  <c:v>64.407699999999991</c:v>
                </c:pt>
                <c:pt idx="21233">
                  <c:v>64.407699999999991</c:v>
                </c:pt>
                <c:pt idx="21234">
                  <c:v>64.407699999999991</c:v>
                </c:pt>
                <c:pt idx="21235">
                  <c:v>64.407699999999991</c:v>
                </c:pt>
                <c:pt idx="21236">
                  <c:v>64.407699999999991</c:v>
                </c:pt>
                <c:pt idx="21237">
                  <c:v>64.407699999999991</c:v>
                </c:pt>
                <c:pt idx="21238">
                  <c:v>64.407699999999991</c:v>
                </c:pt>
                <c:pt idx="21239">
                  <c:v>64.407699999999991</c:v>
                </c:pt>
                <c:pt idx="21240">
                  <c:v>64.407699999999991</c:v>
                </c:pt>
                <c:pt idx="21241">
                  <c:v>64.407699999999991</c:v>
                </c:pt>
                <c:pt idx="21242">
                  <c:v>64.407699999999991</c:v>
                </c:pt>
                <c:pt idx="21243">
                  <c:v>64.407699999999991</c:v>
                </c:pt>
                <c:pt idx="21244">
                  <c:v>64.407699999999991</c:v>
                </c:pt>
                <c:pt idx="21245">
                  <c:v>64.407699999999991</c:v>
                </c:pt>
                <c:pt idx="21246">
                  <c:v>64.407699999999991</c:v>
                </c:pt>
                <c:pt idx="21247">
                  <c:v>64.407699999999991</c:v>
                </c:pt>
                <c:pt idx="21248">
                  <c:v>64.407699999999991</c:v>
                </c:pt>
                <c:pt idx="21249">
                  <c:v>64.407699999999991</c:v>
                </c:pt>
                <c:pt idx="21250">
                  <c:v>64.407699999999991</c:v>
                </c:pt>
                <c:pt idx="21251">
                  <c:v>64.407699999999991</c:v>
                </c:pt>
                <c:pt idx="21252">
                  <c:v>64.407699999999991</c:v>
                </c:pt>
                <c:pt idx="21253">
                  <c:v>64.407699999999991</c:v>
                </c:pt>
                <c:pt idx="21254">
                  <c:v>64.407699999999991</c:v>
                </c:pt>
                <c:pt idx="21255">
                  <c:v>64.407699999999991</c:v>
                </c:pt>
                <c:pt idx="21256">
                  <c:v>64.407699999999991</c:v>
                </c:pt>
                <c:pt idx="21257">
                  <c:v>64.407699999999991</c:v>
                </c:pt>
                <c:pt idx="21258">
                  <c:v>64.407699999999991</c:v>
                </c:pt>
                <c:pt idx="21259">
                  <c:v>64.407699999999991</c:v>
                </c:pt>
                <c:pt idx="21260">
                  <c:v>64.407699999999991</c:v>
                </c:pt>
                <c:pt idx="21261">
                  <c:v>64.407699999999991</c:v>
                </c:pt>
                <c:pt idx="21262">
                  <c:v>64.407699999999991</c:v>
                </c:pt>
                <c:pt idx="21263">
                  <c:v>64.407699999999991</c:v>
                </c:pt>
                <c:pt idx="21264">
                  <c:v>64.407699999999991</c:v>
                </c:pt>
                <c:pt idx="21265">
                  <c:v>64.407699999999991</c:v>
                </c:pt>
                <c:pt idx="21266">
                  <c:v>64.407699999999991</c:v>
                </c:pt>
                <c:pt idx="21267">
                  <c:v>64.407699999999991</c:v>
                </c:pt>
                <c:pt idx="21268">
                  <c:v>64.407699999999991</c:v>
                </c:pt>
                <c:pt idx="21269">
                  <c:v>64.407699999999991</c:v>
                </c:pt>
                <c:pt idx="21270">
                  <c:v>64.407699999999991</c:v>
                </c:pt>
                <c:pt idx="21271">
                  <c:v>64.407699999999991</c:v>
                </c:pt>
                <c:pt idx="21272">
                  <c:v>64.407699999999991</c:v>
                </c:pt>
                <c:pt idx="21273">
                  <c:v>64.407699999999991</c:v>
                </c:pt>
                <c:pt idx="21274">
                  <c:v>64.407699999999991</c:v>
                </c:pt>
                <c:pt idx="21275">
                  <c:v>64.407699999999991</c:v>
                </c:pt>
                <c:pt idx="21276">
                  <c:v>64.407699999999991</c:v>
                </c:pt>
                <c:pt idx="21277">
                  <c:v>64.407699999999991</c:v>
                </c:pt>
                <c:pt idx="21278">
                  <c:v>64.407699999999991</c:v>
                </c:pt>
                <c:pt idx="21279">
                  <c:v>64.407699999999991</c:v>
                </c:pt>
                <c:pt idx="21280">
                  <c:v>64.407699999999991</c:v>
                </c:pt>
                <c:pt idx="21281">
                  <c:v>64.407699999999991</c:v>
                </c:pt>
                <c:pt idx="21282">
                  <c:v>64.407699999999991</c:v>
                </c:pt>
                <c:pt idx="21283">
                  <c:v>64.407699999999991</c:v>
                </c:pt>
                <c:pt idx="21284">
                  <c:v>64.407699999999991</c:v>
                </c:pt>
                <c:pt idx="21285">
                  <c:v>64.407699999999991</c:v>
                </c:pt>
                <c:pt idx="21286">
                  <c:v>64.407699999999991</c:v>
                </c:pt>
                <c:pt idx="21287">
                  <c:v>64.407699999999991</c:v>
                </c:pt>
                <c:pt idx="21288">
                  <c:v>64.407699999999991</c:v>
                </c:pt>
                <c:pt idx="21289">
                  <c:v>64.407699999999991</c:v>
                </c:pt>
                <c:pt idx="21290">
                  <c:v>64.407699999999991</c:v>
                </c:pt>
                <c:pt idx="21291">
                  <c:v>64.407699999999991</c:v>
                </c:pt>
                <c:pt idx="21292">
                  <c:v>64.407699999999991</c:v>
                </c:pt>
                <c:pt idx="21293">
                  <c:v>64.407699999999991</c:v>
                </c:pt>
                <c:pt idx="21294">
                  <c:v>64.407699999999991</c:v>
                </c:pt>
                <c:pt idx="21295">
                  <c:v>64.407699999999991</c:v>
                </c:pt>
                <c:pt idx="21296">
                  <c:v>64.407699999999991</c:v>
                </c:pt>
                <c:pt idx="21297">
                  <c:v>64.407699999999991</c:v>
                </c:pt>
                <c:pt idx="21298">
                  <c:v>64.407699999999991</c:v>
                </c:pt>
                <c:pt idx="21299">
                  <c:v>64.407699999999991</c:v>
                </c:pt>
                <c:pt idx="21300">
                  <c:v>64.407699999999991</c:v>
                </c:pt>
                <c:pt idx="21301">
                  <c:v>64.577200000000005</c:v>
                </c:pt>
                <c:pt idx="21302">
                  <c:v>64.577200000000005</c:v>
                </c:pt>
                <c:pt idx="21303">
                  <c:v>64.577200000000005</c:v>
                </c:pt>
                <c:pt idx="21304">
                  <c:v>64.577200000000005</c:v>
                </c:pt>
                <c:pt idx="21305">
                  <c:v>64.577200000000005</c:v>
                </c:pt>
                <c:pt idx="21306">
                  <c:v>64.577200000000005</c:v>
                </c:pt>
                <c:pt idx="21307">
                  <c:v>64.577200000000005</c:v>
                </c:pt>
                <c:pt idx="21308">
                  <c:v>64.577200000000005</c:v>
                </c:pt>
                <c:pt idx="21309">
                  <c:v>64.577200000000005</c:v>
                </c:pt>
                <c:pt idx="21310">
                  <c:v>64.577200000000005</c:v>
                </c:pt>
                <c:pt idx="21311">
                  <c:v>64.577200000000005</c:v>
                </c:pt>
                <c:pt idx="21312">
                  <c:v>64.577200000000005</c:v>
                </c:pt>
                <c:pt idx="21313">
                  <c:v>64.577200000000005</c:v>
                </c:pt>
                <c:pt idx="21314">
                  <c:v>64.577200000000005</c:v>
                </c:pt>
                <c:pt idx="21315">
                  <c:v>64.577200000000005</c:v>
                </c:pt>
                <c:pt idx="21316">
                  <c:v>64.577200000000005</c:v>
                </c:pt>
                <c:pt idx="21317">
                  <c:v>64.577200000000005</c:v>
                </c:pt>
                <c:pt idx="21318">
                  <c:v>64.577200000000005</c:v>
                </c:pt>
                <c:pt idx="21319">
                  <c:v>64.577200000000005</c:v>
                </c:pt>
                <c:pt idx="21320">
                  <c:v>64.577200000000005</c:v>
                </c:pt>
                <c:pt idx="21321">
                  <c:v>64.577200000000005</c:v>
                </c:pt>
                <c:pt idx="21322">
                  <c:v>64.577200000000005</c:v>
                </c:pt>
                <c:pt idx="21323">
                  <c:v>64.577200000000005</c:v>
                </c:pt>
                <c:pt idx="21324">
                  <c:v>64.577200000000005</c:v>
                </c:pt>
                <c:pt idx="21325">
                  <c:v>64.577200000000005</c:v>
                </c:pt>
                <c:pt idx="21326">
                  <c:v>64.577200000000005</c:v>
                </c:pt>
                <c:pt idx="21327">
                  <c:v>64.577200000000005</c:v>
                </c:pt>
                <c:pt idx="21328">
                  <c:v>64.577200000000005</c:v>
                </c:pt>
                <c:pt idx="21329">
                  <c:v>64.577200000000005</c:v>
                </c:pt>
                <c:pt idx="21330">
                  <c:v>64.577200000000005</c:v>
                </c:pt>
                <c:pt idx="21331">
                  <c:v>64.577200000000005</c:v>
                </c:pt>
                <c:pt idx="21332">
                  <c:v>64.577200000000005</c:v>
                </c:pt>
                <c:pt idx="21333">
                  <c:v>64.577200000000005</c:v>
                </c:pt>
                <c:pt idx="21334">
                  <c:v>64.577200000000005</c:v>
                </c:pt>
                <c:pt idx="21335">
                  <c:v>64.577200000000005</c:v>
                </c:pt>
                <c:pt idx="21336">
                  <c:v>64.577200000000005</c:v>
                </c:pt>
                <c:pt idx="21337">
                  <c:v>64.577200000000005</c:v>
                </c:pt>
                <c:pt idx="21338">
                  <c:v>64.577200000000005</c:v>
                </c:pt>
                <c:pt idx="21339">
                  <c:v>64.577200000000005</c:v>
                </c:pt>
                <c:pt idx="21340">
                  <c:v>64.577200000000005</c:v>
                </c:pt>
                <c:pt idx="21341">
                  <c:v>64.577200000000005</c:v>
                </c:pt>
                <c:pt idx="21342">
                  <c:v>64.577200000000005</c:v>
                </c:pt>
                <c:pt idx="21343">
                  <c:v>64.577200000000005</c:v>
                </c:pt>
                <c:pt idx="21344">
                  <c:v>64.577200000000005</c:v>
                </c:pt>
                <c:pt idx="21345">
                  <c:v>64.577200000000005</c:v>
                </c:pt>
                <c:pt idx="21346">
                  <c:v>64.577200000000005</c:v>
                </c:pt>
                <c:pt idx="21347">
                  <c:v>64.577200000000005</c:v>
                </c:pt>
                <c:pt idx="21348">
                  <c:v>64.577200000000005</c:v>
                </c:pt>
                <c:pt idx="21349">
                  <c:v>64.577200000000005</c:v>
                </c:pt>
                <c:pt idx="21350">
                  <c:v>64.577200000000005</c:v>
                </c:pt>
                <c:pt idx="21351">
                  <c:v>64.577200000000005</c:v>
                </c:pt>
                <c:pt idx="21352">
                  <c:v>64.577200000000005</c:v>
                </c:pt>
                <c:pt idx="21353">
                  <c:v>64.577200000000005</c:v>
                </c:pt>
                <c:pt idx="21354">
                  <c:v>64.577200000000005</c:v>
                </c:pt>
                <c:pt idx="21355">
                  <c:v>64.577200000000005</c:v>
                </c:pt>
                <c:pt idx="21356">
                  <c:v>64.577200000000005</c:v>
                </c:pt>
                <c:pt idx="21357">
                  <c:v>64.577200000000005</c:v>
                </c:pt>
                <c:pt idx="21358">
                  <c:v>64.577200000000005</c:v>
                </c:pt>
                <c:pt idx="21359">
                  <c:v>64.577200000000005</c:v>
                </c:pt>
                <c:pt idx="21360">
                  <c:v>64.577200000000005</c:v>
                </c:pt>
                <c:pt idx="21361">
                  <c:v>64.577200000000005</c:v>
                </c:pt>
                <c:pt idx="21362">
                  <c:v>64.577200000000005</c:v>
                </c:pt>
                <c:pt idx="21363">
                  <c:v>64.577200000000005</c:v>
                </c:pt>
                <c:pt idx="21364">
                  <c:v>64.577200000000005</c:v>
                </c:pt>
                <c:pt idx="21365">
                  <c:v>64.577200000000005</c:v>
                </c:pt>
                <c:pt idx="21366">
                  <c:v>64.577200000000005</c:v>
                </c:pt>
                <c:pt idx="21367">
                  <c:v>64.577200000000005</c:v>
                </c:pt>
                <c:pt idx="21368">
                  <c:v>64.577200000000005</c:v>
                </c:pt>
                <c:pt idx="21369">
                  <c:v>64.577200000000005</c:v>
                </c:pt>
                <c:pt idx="21370">
                  <c:v>64.577200000000005</c:v>
                </c:pt>
                <c:pt idx="21371">
                  <c:v>64.577200000000005</c:v>
                </c:pt>
                <c:pt idx="21372">
                  <c:v>64.577200000000005</c:v>
                </c:pt>
                <c:pt idx="21373">
                  <c:v>64.577200000000005</c:v>
                </c:pt>
                <c:pt idx="21374">
                  <c:v>64.577200000000005</c:v>
                </c:pt>
                <c:pt idx="21375">
                  <c:v>64.577200000000005</c:v>
                </c:pt>
                <c:pt idx="21376">
                  <c:v>64.577200000000005</c:v>
                </c:pt>
                <c:pt idx="21377">
                  <c:v>64.577200000000005</c:v>
                </c:pt>
                <c:pt idx="21378">
                  <c:v>64.577200000000005</c:v>
                </c:pt>
                <c:pt idx="21379">
                  <c:v>64.577200000000005</c:v>
                </c:pt>
                <c:pt idx="21380">
                  <c:v>64.577200000000005</c:v>
                </c:pt>
                <c:pt idx="21381">
                  <c:v>64.577200000000005</c:v>
                </c:pt>
                <c:pt idx="21382">
                  <c:v>64.577200000000005</c:v>
                </c:pt>
                <c:pt idx="21383">
                  <c:v>64.577200000000005</c:v>
                </c:pt>
                <c:pt idx="21384">
                  <c:v>64.577200000000005</c:v>
                </c:pt>
                <c:pt idx="21385">
                  <c:v>64.577200000000005</c:v>
                </c:pt>
                <c:pt idx="21386">
                  <c:v>64.577200000000005</c:v>
                </c:pt>
                <c:pt idx="21387">
                  <c:v>64.577200000000005</c:v>
                </c:pt>
                <c:pt idx="21388">
                  <c:v>64.577200000000005</c:v>
                </c:pt>
                <c:pt idx="21389">
                  <c:v>64.577200000000005</c:v>
                </c:pt>
                <c:pt idx="21390">
                  <c:v>64.577200000000005</c:v>
                </c:pt>
                <c:pt idx="21391">
                  <c:v>64.577200000000005</c:v>
                </c:pt>
                <c:pt idx="21392">
                  <c:v>64.577200000000005</c:v>
                </c:pt>
                <c:pt idx="21393">
                  <c:v>64.577200000000005</c:v>
                </c:pt>
                <c:pt idx="21394">
                  <c:v>64.577200000000005</c:v>
                </c:pt>
                <c:pt idx="21395">
                  <c:v>64.577200000000005</c:v>
                </c:pt>
                <c:pt idx="21396">
                  <c:v>64.577200000000005</c:v>
                </c:pt>
                <c:pt idx="21397">
                  <c:v>64.577200000000005</c:v>
                </c:pt>
                <c:pt idx="21398">
                  <c:v>64.577200000000005</c:v>
                </c:pt>
                <c:pt idx="21399">
                  <c:v>64.577200000000005</c:v>
                </c:pt>
                <c:pt idx="21400">
                  <c:v>64.577200000000005</c:v>
                </c:pt>
                <c:pt idx="21401">
                  <c:v>64.577200000000005</c:v>
                </c:pt>
                <c:pt idx="21402">
                  <c:v>64.577200000000005</c:v>
                </c:pt>
                <c:pt idx="21403">
                  <c:v>64.577200000000005</c:v>
                </c:pt>
                <c:pt idx="21404">
                  <c:v>64.577200000000005</c:v>
                </c:pt>
                <c:pt idx="21405">
                  <c:v>64.577200000000005</c:v>
                </c:pt>
                <c:pt idx="21406">
                  <c:v>64.577200000000005</c:v>
                </c:pt>
                <c:pt idx="21407">
                  <c:v>64.577200000000005</c:v>
                </c:pt>
                <c:pt idx="21408">
                  <c:v>64.577200000000005</c:v>
                </c:pt>
                <c:pt idx="21409">
                  <c:v>64.577200000000005</c:v>
                </c:pt>
                <c:pt idx="21410">
                  <c:v>64.577200000000005</c:v>
                </c:pt>
                <c:pt idx="21411">
                  <c:v>64.577200000000005</c:v>
                </c:pt>
                <c:pt idx="21412">
                  <c:v>64.577200000000005</c:v>
                </c:pt>
                <c:pt idx="21413">
                  <c:v>64.577200000000005</c:v>
                </c:pt>
                <c:pt idx="21414">
                  <c:v>64.577200000000005</c:v>
                </c:pt>
                <c:pt idx="21415">
                  <c:v>64.577200000000005</c:v>
                </c:pt>
                <c:pt idx="21416">
                  <c:v>64.577200000000005</c:v>
                </c:pt>
                <c:pt idx="21417">
                  <c:v>64.577200000000005</c:v>
                </c:pt>
                <c:pt idx="21418">
                  <c:v>64.577200000000005</c:v>
                </c:pt>
                <c:pt idx="21419">
                  <c:v>64.577200000000005</c:v>
                </c:pt>
                <c:pt idx="21420">
                  <c:v>64.577200000000005</c:v>
                </c:pt>
                <c:pt idx="21421">
                  <c:v>64.577200000000005</c:v>
                </c:pt>
                <c:pt idx="21422">
                  <c:v>64.577200000000005</c:v>
                </c:pt>
                <c:pt idx="21423">
                  <c:v>64.577200000000005</c:v>
                </c:pt>
                <c:pt idx="21424">
                  <c:v>64.577200000000005</c:v>
                </c:pt>
                <c:pt idx="21425">
                  <c:v>64.577200000000005</c:v>
                </c:pt>
                <c:pt idx="21426">
                  <c:v>64.577200000000005</c:v>
                </c:pt>
                <c:pt idx="21427">
                  <c:v>64.577200000000005</c:v>
                </c:pt>
                <c:pt idx="21428">
                  <c:v>64.577200000000005</c:v>
                </c:pt>
                <c:pt idx="21429">
                  <c:v>64.577200000000005</c:v>
                </c:pt>
                <c:pt idx="21430">
                  <c:v>64.577200000000005</c:v>
                </c:pt>
                <c:pt idx="21431">
                  <c:v>64.577200000000005</c:v>
                </c:pt>
                <c:pt idx="21432">
                  <c:v>64.577200000000005</c:v>
                </c:pt>
                <c:pt idx="21433">
                  <c:v>64.577200000000005</c:v>
                </c:pt>
                <c:pt idx="21434">
                  <c:v>64.577200000000005</c:v>
                </c:pt>
                <c:pt idx="21435">
                  <c:v>64.577200000000005</c:v>
                </c:pt>
                <c:pt idx="21436">
                  <c:v>64.577200000000005</c:v>
                </c:pt>
                <c:pt idx="21437">
                  <c:v>64.577200000000005</c:v>
                </c:pt>
                <c:pt idx="21438">
                  <c:v>64.577200000000005</c:v>
                </c:pt>
                <c:pt idx="21439">
                  <c:v>64.577200000000005</c:v>
                </c:pt>
                <c:pt idx="21440">
                  <c:v>64.577200000000005</c:v>
                </c:pt>
                <c:pt idx="21441">
                  <c:v>64.577200000000005</c:v>
                </c:pt>
                <c:pt idx="21442">
                  <c:v>64.577200000000005</c:v>
                </c:pt>
                <c:pt idx="21443">
                  <c:v>64.577200000000005</c:v>
                </c:pt>
                <c:pt idx="21444">
                  <c:v>64.577200000000005</c:v>
                </c:pt>
                <c:pt idx="21445">
                  <c:v>64.577200000000005</c:v>
                </c:pt>
                <c:pt idx="21446">
                  <c:v>64.577200000000005</c:v>
                </c:pt>
                <c:pt idx="21447">
                  <c:v>64.577200000000005</c:v>
                </c:pt>
                <c:pt idx="21448">
                  <c:v>64.577200000000005</c:v>
                </c:pt>
                <c:pt idx="21449">
                  <c:v>64.577200000000005</c:v>
                </c:pt>
                <c:pt idx="21450">
                  <c:v>64.577200000000005</c:v>
                </c:pt>
                <c:pt idx="21451">
                  <c:v>64.577200000000005</c:v>
                </c:pt>
                <c:pt idx="21452">
                  <c:v>64.577200000000005</c:v>
                </c:pt>
                <c:pt idx="21453">
                  <c:v>64.577200000000005</c:v>
                </c:pt>
                <c:pt idx="21454">
                  <c:v>64.577200000000005</c:v>
                </c:pt>
                <c:pt idx="21455">
                  <c:v>64.577200000000005</c:v>
                </c:pt>
                <c:pt idx="21456">
                  <c:v>64.577200000000005</c:v>
                </c:pt>
                <c:pt idx="21457">
                  <c:v>64.577200000000005</c:v>
                </c:pt>
                <c:pt idx="21458">
                  <c:v>64.577200000000005</c:v>
                </c:pt>
                <c:pt idx="21459">
                  <c:v>64.577200000000005</c:v>
                </c:pt>
                <c:pt idx="21460">
                  <c:v>64.577200000000005</c:v>
                </c:pt>
                <c:pt idx="21461">
                  <c:v>64.577200000000005</c:v>
                </c:pt>
                <c:pt idx="21462">
                  <c:v>64.577200000000005</c:v>
                </c:pt>
                <c:pt idx="21463">
                  <c:v>64.577200000000005</c:v>
                </c:pt>
                <c:pt idx="21464">
                  <c:v>64.577200000000005</c:v>
                </c:pt>
                <c:pt idx="21465">
                  <c:v>64.577200000000005</c:v>
                </c:pt>
                <c:pt idx="21466">
                  <c:v>64.577200000000005</c:v>
                </c:pt>
                <c:pt idx="21467">
                  <c:v>64.577200000000005</c:v>
                </c:pt>
                <c:pt idx="21468">
                  <c:v>64.577200000000005</c:v>
                </c:pt>
                <c:pt idx="21469">
                  <c:v>64.577200000000005</c:v>
                </c:pt>
                <c:pt idx="21470">
                  <c:v>64.577200000000005</c:v>
                </c:pt>
                <c:pt idx="21471">
                  <c:v>64.577200000000005</c:v>
                </c:pt>
                <c:pt idx="21472">
                  <c:v>64.577200000000005</c:v>
                </c:pt>
                <c:pt idx="21473">
                  <c:v>64.577200000000005</c:v>
                </c:pt>
                <c:pt idx="21474">
                  <c:v>64.577200000000005</c:v>
                </c:pt>
                <c:pt idx="21475">
                  <c:v>64.577200000000005</c:v>
                </c:pt>
                <c:pt idx="21476">
                  <c:v>64.577200000000005</c:v>
                </c:pt>
                <c:pt idx="21477">
                  <c:v>64.577200000000005</c:v>
                </c:pt>
                <c:pt idx="21478">
                  <c:v>64.577200000000005</c:v>
                </c:pt>
                <c:pt idx="21479">
                  <c:v>64.577200000000005</c:v>
                </c:pt>
                <c:pt idx="21480">
                  <c:v>64.577200000000005</c:v>
                </c:pt>
                <c:pt idx="21481">
                  <c:v>64.577200000000005</c:v>
                </c:pt>
                <c:pt idx="21482">
                  <c:v>64.577200000000005</c:v>
                </c:pt>
                <c:pt idx="21483">
                  <c:v>64.577200000000005</c:v>
                </c:pt>
                <c:pt idx="21484">
                  <c:v>64.577200000000005</c:v>
                </c:pt>
                <c:pt idx="21485">
                  <c:v>64.577200000000005</c:v>
                </c:pt>
                <c:pt idx="21486">
                  <c:v>64.577200000000005</c:v>
                </c:pt>
                <c:pt idx="21487">
                  <c:v>64.577200000000005</c:v>
                </c:pt>
                <c:pt idx="21488">
                  <c:v>64.740700000000004</c:v>
                </c:pt>
                <c:pt idx="21489">
                  <c:v>64.740700000000004</c:v>
                </c:pt>
                <c:pt idx="21490">
                  <c:v>64.740700000000004</c:v>
                </c:pt>
                <c:pt idx="21491">
                  <c:v>64.740700000000004</c:v>
                </c:pt>
                <c:pt idx="21492">
                  <c:v>64.740700000000004</c:v>
                </c:pt>
                <c:pt idx="21493">
                  <c:v>64.740700000000004</c:v>
                </c:pt>
                <c:pt idx="21494">
                  <c:v>64.740700000000004</c:v>
                </c:pt>
                <c:pt idx="21495">
                  <c:v>64.740700000000004</c:v>
                </c:pt>
                <c:pt idx="21496">
                  <c:v>64.740700000000004</c:v>
                </c:pt>
                <c:pt idx="21497">
                  <c:v>64.740700000000004</c:v>
                </c:pt>
                <c:pt idx="21498">
                  <c:v>64.740700000000004</c:v>
                </c:pt>
                <c:pt idx="21499">
                  <c:v>64.740700000000004</c:v>
                </c:pt>
                <c:pt idx="21500">
                  <c:v>64.740700000000004</c:v>
                </c:pt>
                <c:pt idx="21501">
                  <c:v>64.740700000000004</c:v>
                </c:pt>
                <c:pt idx="21502">
                  <c:v>64.740700000000004</c:v>
                </c:pt>
                <c:pt idx="21503">
                  <c:v>64.740700000000004</c:v>
                </c:pt>
                <c:pt idx="21504">
                  <c:v>64.740700000000004</c:v>
                </c:pt>
                <c:pt idx="21505">
                  <c:v>64.740700000000004</c:v>
                </c:pt>
                <c:pt idx="21506">
                  <c:v>64.740700000000004</c:v>
                </c:pt>
                <c:pt idx="21507">
                  <c:v>64.740700000000004</c:v>
                </c:pt>
                <c:pt idx="21508">
                  <c:v>64.740700000000004</c:v>
                </c:pt>
                <c:pt idx="21509">
                  <c:v>64.740700000000004</c:v>
                </c:pt>
                <c:pt idx="21510">
                  <c:v>64.740700000000004</c:v>
                </c:pt>
                <c:pt idx="21511">
                  <c:v>64.740700000000004</c:v>
                </c:pt>
                <c:pt idx="21512">
                  <c:v>64.740700000000004</c:v>
                </c:pt>
                <c:pt idx="21513">
                  <c:v>64.740700000000004</c:v>
                </c:pt>
                <c:pt idx="21514">
                  <c:v>64.740700000000004</c:v>
                </c:pt>
                <c:pt idx="21515">
                  <c:v>64.740700000000004</c:v>
                </c:pt>
                <c:pt idx="21516">
                  <c:v>64.740700000000004</c:v>
                </c:pt>
                <c:pt idx="21517">
                  <c:v>64.740700000000004</c:v>
                </c:pt>
                <c:pt idx="21518">
                  <c:v>64.740700000000004</c:v>
                </c:pt>
                <c:pt idx="21519">
                  <c:v>64.740700000000004</c:v>
                </c:pt>
                <c:pt idx="21520">
                  <c:v>64.740700000000004</c:v>
                </c:pt>
                <c:pt idx="21521">
                  <c:v>64.740700000000004</c:v>
                </c:pt>
                <c:pt idx="21522">
                  <c:v>64.740700000000004</c:v>
                </c:pt>
                <c:pt idx="21523">
                  <c:v>64.740700000000004</c:v>
                </c:pt>
                <c:pt idx="21524">
                  <c:v>64.740700000000004</c:v>
                </c:pt>
                <c:pt idx="21525">
                  <c:v>64.740700000000004</c:v>
                </c:pt>
                <c:pt idx="21526">
                  <c:v>64.740700000000004</c:v>
                </c:pt>
                <c:pt idx="21527">
                  <c:v>64.740700000000004</c:v>
                </c:pt>
                <c:pt idx="21528">
                  <c:v>64.740700000000004</c:v>
                </c:pt>
                <c:pt idx="21529">
                  <c:v>64.740700000000004</c:v>
                </c:pt>
                <c:pt idx="21530">
                  <c:v>64.740700000000004</c:v>
                </c:pt>
                <c:pt idx="21531">
                  <c:v>64.740700000000004</c:v>
                </c:pt>
                <c:pt idx="21532">
                  <c:v>64.740700000000004</c:v>
                </c:pt>
                <c:pt idx="21533">
                  <c:v>64.740700000000004</c:v>
                </c:pt>
                <c:pt idx="21534">
                  <c:v>64.740700000000004</c:v>
                </c:pt>
                <c:pt idx="21535">
                  <c:v>64.740700000000004</c:v>
                </c:pt>
                <c:pt idx="21536">
                  <c:v>64.740700000000004</c:v>
                </c:pt>
                <c:pt idx="21537">
                  <c:v>64.740700000000004</c:v>
                </c:pt>
                <c:pt idx="21538">
                  <c:v>64.740700000000004</c:v>
                </c:pt>
                <c:pt idx="21539">
                  <c:v>64.740700000000004</c:v>
                </c:pt>
                <c:pt idx="21540">
                  <c:v>64.740700000000004</c:v>
                </c:pt>
                <c:pt idx="21541">
                  <c:v>64.740700000000004</c:v>
                </c:pt>
                <c:pt idx="21542">
                  <c:v>64.740700000000004</c:v>
                </c:pt>
                <c:pt idx="21543">
                  <c:v>64.740700000000004</c:v>
                </c:pt>
                <c:pt idx="21544">
                  <c:v>64.740700000000004</c:v>
                </c:pt>
                <c:pt idx="21545">
                  <c:v>64.740700000000004</c:v>
                </c:pt>
                <c:pt idx="21546">
                  <c:v>64.740700000000004</c:v>
                </c:pt>
                <c:pt idx="21547">
                  <c:v>64.740700000000004</c:v>
                </c:pt>
                <c:pt idx="21548">
                  <c:v>64.740700000000004</c:v>
                </c:pt>
                <c:pt idx="21549">
                  <c:v>64.740700000000004</c:v>
                </c:pt>
                <c:pt idx="21550">
                  <c:v>64.740700000000004</c:v>
                </c:pt>
                <c:pt idx="21551">
                  <c:v>64.740700000000004</c:v>
                </c:pt>
                <c:pt idx="21552">
                  <c:v>64.740700000000004</c:v>
                </c:pt>
                <c:pt idx="21553">
                  <c:v>64.740700000000004</c:v>
                </c:pt>
                <c:pt idx="21554">
                  <c:v>64.740700000000004</c:v>
                </c:pt>
                <c:pt idx="21555">
                  <c:v>64.740700000000004</c:v>
                </c:pt>
                <c:pt idx="21556">
                  <c:v>64.740700000000004</c:v>
                </c:pt>
                <c:pt idx="21557">
                  <c:v>64.740700000000004</c:v>
                </c:pt>
                <c:pt idx="21558">
                  <c:v>64.740700000000004</c:v>
                </c:pt>
                <c:pt idx="21559">
                  <c:v>64.740700000000004</c:v>
                </c:pt>
                <c:pt idx="21560">
                  <c:v>64.740700000000004</c:v>
                </c:pt>
                <c:pt idx="21561">
                  <c:v>64.740700000000004</c:v>
                </c:pt>
                <c:pt idx="21562">
                  <c:v>64.740700000000004</c:v>
                </c:pt>
                <c:pt idx="21563">
                  <c:v>64.740700000000004</c:v>
                </c:pt>
                <c:pt idx="21564">
                  <c:v>64.740700000000004</c:v>
                </c:pt>
                <c:pt idx="21565">
                  <c:v>64.740700000000004</c:v>
                </c:pt>
                <c:pt idx="21566">
                  <c:v>64.740700000000004</c:v>
                </c:pt>
                <c:pt idx="21567">
                  <c:v>64.740700000000004</c:v>
                </c:pt>
                <c:pt idx="21568">
                  <c:v>64.740700000000004</c:v>
                </c:pt>
                <c:pt idx="21569">
                  <c:v>64.740700000000004</c:v>
                </c:pt>
                <c:pt idx="21570">
                  <c:v>64.740700000000004</c:v>
                </c:pt>
                <c:pt idx="21571">
                  <c:v>64.740700000000004</c:v>
                </c:pt>
                <c:pt idx="21572">
                  <c:v>64.740700000000004</c:v>
                </c:pt>
                <c:pt idx="21573">
                  <c:v>64.740700000000004</c:v>
                </c:pt>
                <c:pt idx="21574">
                  <c:v>64.740700000000004</c:v>
                </c:pt>
                <c:pt idx="21575">
                  <c:v>64.740700000000004</c:v>
                </c:pt>
                <c:pt idx="21576">
                  <c:v>64.740700000000004</c:v>
                </c:pt>
                <c:pt idx="21577">
                  <c:v>64.740700000000004</c:v>
                </c:pt>
                <c:pt idx="21578">
                  <c:v>64.740700000000004</c:v>
                </c:pt>
                <c:pt idx="21579">
                  <c:v>64.740700000000004</c:v>
                </c:pt>
                <c:pt idx="21580">
                  <c:v>64.740700000000004</c:v>
                </c:pt>
                <c:pt idx="21581">
                  <c:v>64.740700000000004</c:v>
                </c:pt>
                <c:pt idx="21582">
                  <c:v>64.740700000000004</c:v>
                </c:pt>
                <c:pt idx="21583">
                  <c:v>64.740700000000004</c:v>
                </c:pt>
                <c:pt idx="21584">
                  <c:v>64.740700000000004</c:v>
                </c:pt>
                <c:pt idx="21585">
                  <c:v>64.740700000000004</c:v>
                </c:pt>
                <c:pt idx="21586">
                  <c:v>64.740700000000004</c:v>
                </c:pt>
                <c:pt idx="21587">
                  <c:v>64.740700000000004</c:v>
                </c:pt>
                <c:pt idx="21588">
                  <c:v>64.740700000000004</c:v>
                </c:pt>
                <c:pt idx="21589">
                  <c:v>64.740700000000004</c:v>
                </c:pt>
                <c:pt idx="21590">
                  <c:v>64.740700000000004</c:v>
                </c:pt>
                <c:pt idx="21591">
                  <c:v>64.740700000000004</c:v>
                </c:pt>
                <c:pt idx="21592">
                  <c:v>64.740700000000004</c:v>
                </c:pt>
                <c:pt idx="21593">
                  <c:v>64.740700000000004</c:v>
                </c:pt>
                <c:pt idx="21594">
                  <c:v>64.740700000000004</c:v>
                </c:pt>
                <c:pt idx="21595">
                  <c:v>64.740700000000004</c:v>
                </c:pt>
                <c:pt idx="21596">
                  <c:v>64.740700000000004</c:v>
                </c:pt>
                <c:pt idx="21597">
                  <c:v>64.740700000000004</c:v>
                </c:pt>
                <c:pt idx="21598">
                  <c:v>64.740700000000004</c:v>
                </c:pt>
                <c:pt idx="21599">
                  <c:v>64.740700000000004</c:v>
                </c:pt>
                <c:pt idx="21600">
                  <c:v>64.740700000000004</c:v>
                </c:pt>
                <c:pt idx="21601">
                  <c:v>64.740700000000004</c:v>
                </c:pt>
                <c:pt idx="21602">
                  <c:v>64.740700000000004</c:v>
                </c:pt>
                <c:pt idx="21603">
                  <c:v>64.740700000000004</c:v>
                </c:pt>
                <c:pt idx="21604">
                  <c:v>64.740700000000004</c:v>
                </c:pt>
                <c:pt idx="21605">
                  <c:v>64.740700000000004</c:v>
                </c:pt>
                <c:pt idx="21606">
                  <c:v>64.740700000000004</c:v>
                </c:pt>
                <c:pt idx="21607">
                  <c:v>64.740700000000004</c:v>
                </c:pt>
                <c:pt idx="21608">
                  <c:v>64.740700000000004</c:v>
                </c:pt>
                <c:pt idx="21609">
                  <c:v>64.740700000000004</c:v>
                </c:pt>
                <c:pt idx="21610">
                  <c:v>64.740700000000004</c:v>
                </c:pt>
                <c:pt idx="21611">
                  <c:v>64.740700000000004</c:v>
                </c:pt>
                <c:pt idx="21612">
                  <c:v>64.740700000000004</c:v>
                </c:pt>
                <c:pt idx="21613">
                  <c:v>64.740700000000004</c:v>
                </c:pt>
                <c:pt idx="21614">
                  <c:v>64.740700000000004</c:v>
                </c:pt>
                <c:pt idx="21615">
                  <c:v>64.740700000000004</c:v>
                </c:pt>
                <c:pt idx="21616">
                  <c:v>64.740700000000004</c:v>
                </c:pt>
                <c:pt idx="21617">
                  <c:v>64.740700000000004</c:v>
                </c:pt>
                <c:pt idx="21618">
                  <c:v>64.740700000000004</c:v>
                </c:pt>
                <c:pt idx="21619">
                  <c:v>64.740700000000004</c:v>
                </c:pt>
                <c:pt idx="21620">
                  <c:v>64.740700000000004</c:v>
                </c:pt>
                <c:pt idx="21621">
                  <c:v>64.740700000000004</c:v>
                </c:pt>
                <c:pt idx="21622">
                  <c:v>64.740700000000004</c:v>
                </c:pt>
                <c:pt idx="21623">
                  <c:v>64.740700000000004</c:v>
                </c:pt>
                <c:pt idx="21624">
                  <c:v>65.176300000000012</c:v>
                </c:pt>
                <c:pt idx="21625">
                  <c:v>65.176300000000012</c:v>
                </c:pt>
                <c:pt idx="21626">
                  <c:v>65.176300000000012</c:v>
                </c:pt>
                <c:pt idx="21627">
                  <c:v>65.176300000000012</c:v>
                </c:pt>
                <c:pt idx="21628">
                  <c:v>65.176300000000012</c:v>
                </c:pt>
                <c:pt idx="21629">
                  <c:v>65.176300000000012</c:v>
                </c:pt>
                <c:pt idx="21630">
                  <c:v>65.176300000000012</c:v>
                </c:pt>
                <c:pt idx="21631">
                  <c:v>65.176300000000012</c:v>
                </c:pt>
                <c:pt idx="21632">
                  <c:v>65.176300000000012</c:v>
                </c:pt>
                <c:pt idx="21633">
                  <c:v>65.176300000000012</c:v>
                </c:pt>
                <c:pt idx="21634">
                  <c:v>65.176300000000012</c:v>
                </c:pt>
                <c:pt idx="21635">
                  <c:v>65.176300000000012</c:v>
                </c:pt>
                <c:pt idx="21636">
                  <c:v>65.176300000000012</c:v>
                </c:pt>
                <c:pt idx="21637">
                  <c:v>65.176300000000012</c:v>
                </c:pt>
                <c:pt idx="21638">
                  <c:v>65.176300000000012</c:v>
                </c:pt>
                <c:pt idx="21639">
                  <c:v>65.176300000000012</c:v>
                </c:pt>
                <c:pt idx="21640">
                  <c:v>65.176300000000012</c:v>
                </c:pt>
                <c:pt idx="21641">
                  <c:v>65.176300000000012</c:v>
                </c:pt>
                <c:pt idx="21642">
                  <c:v>65.176300000000012</c:v>
                </c:pt>
                <c:pt idx="21643">
                  <c:v>65.176300000000012</c:v>
                </c:pt>
                <c:pt idx="21644">
                  <c:v>65.176300000000012</c:v>
                </c:pt>
                <c:pt idx="21645">
                  <c:v>65.176300000000012</c:v>
                </c:pt>
                <c:pt idx="21646">
                  <c:v>65.176300000000012</c:v>
                </c:pt>
                <c:pt idx="21647">
                  <c:v>65.176300000000012</c:v>
                </c:pt>
                <c:pt idx="21648">
                  <c:v>65.176300000000012</c:v>
                </c:pt>
                <c:pt idx="21649">
                  <c:v>65.176300000000012</c:v>
                </c:pt>
                <c:pt idx="21650">
                  <c:v>65.176300000000012</c:v>
                </c:pt>
                <c:pt idx="21651">
                  <c:v>65.176300000000012</c:v>
                </c:pt>
                <c:pt idx="21652">
                  <c:v>65.176300000000012</c:v>
                </c:pt>
                <c:pt idx="21653">
                  <c:v>65.176300000000012</c:v>
                </c:pt>
                <c:pt idx="21654">
                  <c:v>65.176300000000012</c:v>
                </c:pt>
                <c:pt idx="21655">
                  <c:v>65.176300000000012</c:v>
                </c:pt>
                <c:pt idx="21656">
                  <c:v>65.176300000000012</c:v>
                </c:pt>
                <c:pt idx="21657">
                  <c:v>65.176300000000012</c:v>
                </c:pt>
                <c:pt idx="21658">
                  <c:v>65.176300000000012</c:v>
                </c:pt>
                <c:pt idx="21659">
                  <c:v>65.176300000000012</c:v>
                </c:pt>
                <c:pt idx="21660">
                  <c:v>65.176300000000012</c:v>
                </c:pt>
                <c:pt idx="21661">
                  <c:v>65.176300000000012</c:v>
                </c:pt>
                <c:pt idx="21662">
                  <c:v>65.176300000000012</c:v>
                </c:pt>
                <c:pt idx="21663">
                  <c:v>65.176300000000012</c:v>
                </c:pt>
                <c:pt idx="21664">
                  <c:v>65.176300000000012</c:v>
                </c:pt>
                <c:pt idx="21665">
                  <c:v>65.176300000000012</c:v>
                </c:pt>
                <c:pt idx="21666">
                  <c:v>65.176300000000012</c:v>
                </c:pt>
                <c:pt idx="21667">
                  <c:v>65.176300000000012</c:v>
                </c:pt>
                <c:pt idx="21668">
                  <c:v>65.176300000000012</c:v>
                </c:pt>
                <c:pt idx="21669">
                  <c:v>65.176300000000012</c:v>
                </c:pt>
                <c:pt idx="21670">
                  <c:v>65.176300000000012</c:v>
                </c:pt>
                <c:pt idx="21671">
                  <c:v>65.320899999999995</c:v>
                </c:pt>
                <c:pt idx="21672">
                  <c:v>65.320899999999995</c:v>
                </c:pt>
                <c:pt idx="21673">
                  <c:v>65.320899999999995</c:v>
                </c:pt>
                <c:pt idx="21674">
                  <c:v>65.320899999999995</c:v>
                </c:pt>
                <c:pt idx="21675">
                  <c:v>65.320899999999995</c:v>
                </c:pt>
                <c:pt idx="21676">
                  <c:v>65.320899999999995</c:v>
                </c:pt>
                <c:pt idx="21677">
                  <c:v>65.320899999999995</c:v>
                </c:pt>
                <c:pt idx="21678">
                  <c:v>65.320899999999995</c:v>
                </c:pt>
                <c:pt idx="21679">
                  <c:v>65.320899999999995</c:v>
                </c:pt>
                <c:pt idx="21680">
                  <c:v>65.320899999999995</c:v>
                </c:pt>
                <c:pt idx="21681">
                  <c:v>65.320899999999995</c:v>
                </c:pt>
                <c:pt idx="21682">
                  <c:v>65.320899999999995</c:v>
                </c:pt>
                <c:pt idx="21683">
                  <c:v>65.320899999999995</c:v>
                </c:pt>
                <c:pt idx="21684">
                  <c:v>65.320899999999995</c:v>
                </c:pt>
                <c:pt idx="21685">
                  <c:v>65.320899999999995</c:v>
                </c:pt>
                <c:pt idx="21686">
                  <c:v>65.320899999999995</c:v>
                </c:pt>
                <c:pt idx="21687">
                  <c:v>65.320899999999995</c:v>
                </c:pt>
                <c:pt idx="21688">
                  <c:v>65.320899999999995</c:v>
                </c:pt>
                <c:pt idx="21689">
                  <c:v>65.320899999999995</c:v>
                </c:pt>
                <c:pt idx="21690">
                  <c:v>65.320899999999995</c:v>
                </c:pt>
                <c:pt idx="21691">
                  <c:v>65.320899999999995</c:v>
                </c:pt>
                <c:pt idx="21692">
                  <c:v>65.320899999999995</c:v>
                </c:pt>
                <c:pt idx="21693">
                  <c:v>65.320899999999995</c:v>
                </c:pt>
                <c:pt idx="21694">
                  <c:v>65.320899999999995</c:v>
                </c:pt>
                <c:pt idx="21695">
                  <c:v>65.320899999999995</c:v>
                </c:pt>
                <c:pt idx="21696">
                  <c:v>65.320899999999995</c:v>
                </c:pt>
                <c:pt idx="21697">
                  <c:v>65.320899999999995</c:v>
                </c:pt>
                <c:pt idx="21698">
                  <c:v>65.320899999999995</c:v>
                </c:pt>
                <c:pt idx="21699">
                  <c:v>65.320899999999995</c:v>
                </c:pt>
                <c:pt idx="21700">
                  <c:v>65.320899999999995</c:v>
                </c:pt>
                <c:pt idx="21701">
                  <c:v>65.320899999999995</c:v>
                </c:pt>
                <c:pt idx="21702">
                  <c:v>65.320899999999995</c:v>
                </c:pt>
                <c:pt idx="21703">
                  <c:v>65.320899999999995</c:v>
                </c:pt>
                <c:pt idx="21704">
                  <c:v>65.320899999999995</c:v>
                </c:pt>
                <c:pt idx="21705">
                  <c:v>65.320899999999995</c:v>
                </c:pt>
                <c:pt idx="21706">
                  <c:v>65.320899999999995</c:v>
                </c:pt>
                <c:pt idx="21707">
                  <c:v>65.320899999999995</c:v>
                </c:pt>
                <c:pt idx="21708">
                  <c:v>65.320899999999995</c:v>
                </c:pt>
                <c:pt idx="21709">
                  <c:v>65.320899999999995</c:v>
                </c:pt>
                <c:pt idx="21710">
                  <c:v>65.320899999999995</c:v>
                </c:pt>
                <c:pt idx="21711">
                  <c:v>65.320899999999995</c:v>
                </c:pt>
                <c:pt idx="21712">
                  <c:v>65.320899999999995</c:v>
                </c:pt>
                <c:pt idx="21713">
                  <c:v>65.320899999999995</c:v>
                </c:pt>
                <c:pt idx="21714">
                  <c:v>65.320899999999995</c:v>
                </c:pt>
                <c:pt idx="21715">
                  <c:v>65.320899999999995</c:v>
                </c:pt>
                <c:pt idx="21716">
                  <c:v>65.320899999999995</c:v>
                </c:pt>
                <c:pt idx="21717">
                  <c:v>65.320899999999995</c:v>
                </c:pt>
                <c:pt idx="21718">
                  <c:v>65.320899999999995</c:v>
                </c:pt>
                <c:pt idx="21719">
                  <c:v>65.320899999999995</c:v>
                </c:pt>
                <c:pt idx="21720">
                  <c:v>65.320899999999995</c:v>
                </c:pt>
                <c:pt idx="21721">
                  <c:v>65.320899999999995</c:v>
                </c:pt>
                <c:pt idx="21722">
                  <c:v>65.320899999999995</c:v>
                </c:pt>
                <c:pt idx="21723">
                  <c:v>65.320899999999995</c:v>
                </c:pt>
                <c:pt idx="21724">
                  <c:v>65.320899999999995</c:v>
                </c:pt>
                <c:pt idx="21725">
                  <c:v>65.320899999999995</c:v>
                </c:pt>
                <c:pt idx="21726">
                  <c:v>65.320899999999995</c:v>
                </c:pt>
                <c:pt idx="21727">
                  <c:v>65.320899999999995</c:v>
                </c:pt>
                <c:pt idx="21728">
                  <c:v>65.320899999999995</c:v>
                </c:pt>
                <c:pt idx="21729">
                  <c:v>65.320899999999995</c:v>
                </c:pt>
                <c:pt idx="21730">
                  <c:v>65.320899999999995</c:v>
                </c:pt>
                <c:pt idx="21731">
                  <c:v>65.320899999999995</c:v>
                </c:pt>
                <c:pt idx="21732">
                  <c:v>65.320899999999995</c:v>
                </c:pt>
                <c:pt idx="21733">
                  <c:v>65.320899999999995</c:v>
                </c:pt>
                <c:pt idx="21734">
                  <c:v>65.320899999999995</c:v>
                </c:pt>
                <c:pt idx="21735">
                  <c:v>65.320899999999995</c:v>
                </c:pt>
                <c:pt idx="21736">
                  <c:v>65.320899999999995</c:v>
                </c:pt>
                <c:pt idx="21737">
                  <c:v>65.320899999999995</c:v>
                </c:pt>
                <c:pt idx="21738">
                  <c:v>65.320899999999995</c:v>
                </c:pt>
                <c:pt idx="21739">
                  <c:v>65.320899999999995</c:v>
                </c:pt>
                <c:pt idx="21740">
                  <c:v>65.320899999999995</c:v>
                </c:pt>
                <c:pt idx="21741">
                  <c:v>65.320899999999995</c:v>
                </c:pt>
                <c:pt idx="21742">
                  <c:v>65.320899999999995</c:v>
                </c:pt>
                <c:pt idx="21743">
                  <c:v>65.320899999999995</c:v>
                </c:pt>
                <c:pt idx="21744">
                  <c:v>65.320899999999995</c:v>
                </c:pt>
                <c:pt idx="21745">
                  <c:v>65.320899999999995</c:v>
                </c:pt>
                <c:pt idx="21746">
                  <c:v>65.320899999999995</c:v>
                </c:pt>
                <c:pt idx="21747">
                  <c:v>65.320899999999995</c:v>
                </c:pt>
                <c:pt idx="21748">
                  <c:v>65.320899999999995</c:v>
                </c:pt>
                <c:pt idx="21749">
                  <c:v>65.320899999999995</c:v>
                </c:pt>
                <c:pt idx="21750">
                  <c:v>65.320899999999995</c:v>
                </c:pt>
                <c:pt idx="21751">
                  <c:v>65.320899999999995</c:v>
                </c:pt>
                <c:pt idx="21752">
                  <c:v>65.320899999999995</c:v>
                </c:pt>
                <c:pt idx="21753">
                  <c:v>65.320899999999995</c:v>
                </c:pt>
                <c:pt idx="21754">
                  <c:v>65.320899999999995</c:v>
                </c:pt>
                <c:pt idx="21755">
                  <c:v>65.320899999999995</c:v>
                </c:pt>
                <c:pt idx="21756">
                  <c:v>65.320899999999995</c:v>
                </c:pt>
                <c:pt idx="21757">
                  <c:v>65.320899999999995</c:v>
                </c:pt>
                <c:pt idx="21758">
                  <c:v>65.320899999999995</c:v>
                </c:pt>
                <c:pt idx="21759">
                  <c:v>65.320899999999995</c:v>
                </c:pt>
                <c:pt idx="21760">
                  <c:v>65.320899999999995</c:v>
                </c:pt>
                <c:pt idx="21761">
                  <c:v>65.320899999999995</c:v>
                </c:pt>
                <c:pt idx="21762">
                  <c:v>65.320899999999995</c:v>
                </c:pt>
                <c:pt idx="21763">
                  <c:v>65.320899999999995</c:v>
                </c:pt>
                <c:pt idx="21764">
                  <c:v>65.320899999999995</c:v>
                </c:pt>
                <c:pt idx="21765">
                  <c:v>65.320899999999995</c:v>
                </c:pt>
                <c:pt idx="21766">
                  <c:v>65.320899999999995</c:v>
                </c:pt>
                <c:pt idx="21767">
                  <c:v>65.320899999999995</c:v>
                </c:pt>
                <c:pt idx="21768">
                  <c:v>65.320899999999995</c:v>
                </c:pt>
                <c:pt idx="21769">
                  <c:v>65.320899999999995</c:v>
                </c:pt>
                <c:pt idx="21770">
                  <c:v>65.320899999999995</c:v>
                </c:pt>
                <c:pt idx="21771">
                  <c:v>65.320899999999995</c:v>
                </c:pt>
                <c:pt idx="21772">
                  <c:v>65.320899999999995</c:v>
                </c:pt>
                <c:pt idx="21773">
                  <c:v>65.320899999999995</c:v>
                </c:pt>
                <c:pt idx="21774">
                  <c:v>65.320899999999995</c:v>
                </c:pt>
                <c:pt idx="21775">
                  <c:v>65.320899999999995</c:v>
                </c:pt>
                <c:pt idx="21776">
                  <c:v>65.320899999999995</c:v>
                </c:pt>
                <c:pt idx="21777">
                  <c:v>65.320899999999995</c:v>
                </c:pt>
                <c:pt idx="21778">
                  <c:v>65.320899999999995</c:v>
                </c:pt>
                <c:pt idx="21779">
                  <c:v>65.320899999999995</c:v>
                </c:pt>
                <c:pt idx="21780">
                  <c:v>65.320899999999995</c:v>
                </c:pt>
                <c:pt idx="21781">
                  <c:v>65.320899999999995</c:v>
                </c:pt>
                <c:pt idx="21782">
                  <c:v>65.320899999999995</c:v>
                </c:pt>
                <c:pt idx="21783">
                  <c:v>65.320899999999995</c:v>
                </c:pt>
                <c:pt idx="21784">
                  <c:v>65.320899999999995</c:v>
                </c:pt>
                <c:pt idx="21785">
                  <c:v>65.320899999999995</c:v>
                </c:pt>
                <c:pt idx="21786">
                  <c:v>65.320899999999995</c:v>
                </c:pt>
                <c:pt idx="21787">
                  <c:v>65.320899999999995</c:v>
                </c:pt>
                <c:pt idx="21788">
                  <c:v>65.320899999999995</c:v>
                </c:pt>
                <c:pt idx="21789">
                  <c:v>65.320899999999995</c:v>
                </c:pt>
                <c:pt idx="21790">
                  <c:v>65.320899999999995</c:v>
                </c:pt>
                <c:pt idx="21791">
                  <c:v>65.320899999999995</c:v>
                </c:pt>
                <c:pt idx="21792">
                  <c:v>65.320899999999995</c:v>
                </c:pt>
                <c:pt idx="21793">
                  <c:v>65.320899999999995</c:v>
                </c:pt>
                <c:pt idx="21794">
                  <c:v>65.320899999999995</c:v>
                </c:pt>
                <c:pt idx="21795">
                  <c:v>65.320899999999995</c:v>
                </c:pt>
                <c:pt idx="21796">
                  <c:v>65.320899999999995</c:v>
                </c:pt>
                <c:pt idx="21797">
                  <c:v>65.320899999999995</c:v>
                </c:pt>
                <c:pt idx="21798">
                  <c:v>65.320899999999995</c:v>
                </c:pt>
                <c:pt idx="21799">
                  <c:v>65.320899999999995</c:v>
                </c:pt>
                <c:pt idx="21800">
                  <c:v>65.320899999999995</c:v>
                </c:pt>
                <c:pt idx="21801">
                  <c:v>65.320899999999995</c:v>
                </c:pt>
                <c:pt idx="21802">
                  <c:v>65.320899999999995</c:v>
                </c:pt>
                <c:pt idx="21803">
                  <c:v>65.320899999999995</c:v>
                </c:pt>
                <c:pt idx="21804">
                  <c:v>65.320899999999995</c:v>
                </c:pt>
                <c:pt idx="21805">
                  <c:v>65.320899999999995</c:v>
                </c:pt>
                <c:pt idx="21806">
                  <c:v>65.320899999999995</c:v>
                </c:pt>
                <c:pt idx="21807">
                  <c:v>65.320899999999995</c:v>
                </c:pt>
                <c:pt idx="21808">
                  <c:v>65.320899999999995</c:v>
                </c:pt>
                <c:pt idx="21809">
                  <c:v>65.320899999999995</c:v>
                </c:pt>
                <c:pt idx="21810">
                  <c:v>65.320899999999995</c:v>
                </c:pt>
                <c:pt idx="21811">
                  <c:v>65.320899999999995</c:v>
                </c:pt>
                <c:pt idx="21812">
                  <c:v>65.320899999999995</c:v>
                </c:pt>
                <c:pt idx="21813">
                  <c:v>65.320899999999995</c:v>
                </c:pt>
                <c:pt idx="21814">
                  <c:v>65.320899999999995</c:v>
                </c:pt>
                <c:pt idx="21815">
                  <c:v>65.320899999999995</c:v>
                </c:pt>
                <c:pt idx="21816">
                  <c:v>65.320899999999995</c:v>
                </c:pt>
                <c:pt idx="21817">
                  <c:v>65.320899999999995</c:v>
                </c:pt>
                <c:pt idx="21818">
                  <c:v>65.320899999999995</c:v>
                </c:pt>
                <c:pt idx="21819">
                  <c:v>65.320899999999995</c:v>
                </c:pt>
                <c:pt idx="21820">
                  <c:v>65.320899999999995</c:v>
                </c:pt>
                <c:pt idx="21821">
                  <c:v>65.320899999999995</c:v>
                </c:pt>
                <c:pt idx="21822">
                  <c:v>65.320899999999995</c:v>
                </c:pt>
                <c:pt idx="21823">
                  <c:v>65.320899999999995</c:v>
                </c:pt>
                <c:pt idx="21824">
                  <c:v>65.320899999999995</c:v>
                </c:pt>
                <c:pt idx="21825">
                  <c:v>65.320899999999995</c:v>
                </c:pt>
                <c:pt idx="21826">
                  <c:v>65.320899999999995</c:v>
                </c:pt>
                <c:pt idx="21827">
                  <c:v>65.320899999999995</c:v>
                </c:pt>
                <c:pt idx="21828">
                  <c:v>65.320899999999995</c:v>
                </c:pt>
                <c:pt idx="21829">
                  <c:v>65.320899999999995</c:v>
                </c:pt>
                <c:pt idx="21830">
                  <c:v>65.320899999999995</c:v>
                </c:pt>
                <c:pt idx="21831">
                  <c:v>65.320899999999995</c:v>
                </c:pt>
                <c:pt idx="21832">
                  <c:v>65.320899999999995</c:v>
                </c:pt>
                <c:pt idx="21833">
                  <c:v>65.320899999999995</c:v>
                </c:pt>
                <c:pt idx="21834">
                  <c:v>65.320899999999995</c:v>
                </c:pt>
                <c:pt idx="21835">
                  <c:v>65.320899999999995</c:v>
                </c:pt>
                <c:pt idx="21836">
                  <c:v>65.320899999999995</c:v>
                </c:pt>
                <c:pt idx="21837">
                  <c:v>65.320899999999995</c:v>
                </c:pt>
                <c:pt idx="21838">
                  <c:v>65.320899999999995</c:v>
                </c:pt>
                <c:pt idx="21839">
                  <c:v>65.320899999999995</c:v>
                </c:pt>
                <c:pt idx="21840">
                  <c:v>65.320899999999995</c:v>
                </c:pt>
                <c:pt idx="21841">
                  <c:v>65.320899999999995</c:v>
                </c:pt>
                <c:pt idx="21842">
                  <c:v>65.320899999999995</c:v>
                </c:pt>
                <c:pt idx="21843">
                  <c:v>65.320899999999995</c:v>
                </c:pt>
                <c:pt idx="21844">
                  <c:v>65.320899999999995</c:v>
                </c:pt>
                <c:pt idx="21845">
                  <c:v>65.320899999999995</c:v>
                </c:pt>
                <c:pt idx="21846">
                  <c:v>65.320899999999995</c:v>
                </c:pt>
                <c:pt idx="21847">
                  <c:v>65.320899999999995</c:v>
                </c:pt>
                <c:pt idx="21848">
                  <c:v>65.320899999999995</c:v>
                </c:pt>
                <c:pt idx="21849">
                  <c:v>65.320899999999995</c:v>
                </c:pt>
                <c:pt idx="21850">
                  <c:v>65.320899999999995</c:v>
                </c:pt>
                <c:pt idx="21851">
                  <c:v>65.320899999999995</c:v>
                </c:pt>
                <c:pt idx="21852">
                  <c:v>65.320899999999995</c:v>
                </c:pt>
                <c:pt idx="21853">
                  <c:v>65.320899999999995</c:v>
                </c:pt>
                <c:pt idx="21854">
                  <c:v>65.320899999999995</c:v>
                </c:pt>
                <c:pt idx="21855">
                  <c:v>65.320899999999995</c:v>
                </c:pt>
                <c:pt idx="21856">
                  <c:v>65.320899999999995</c:v>
                </c:pt>
                <c:pt idx="21857">
                  <c:v>65.320899999999995</c:v>
                </c:pt>
                <c:pt idx="21858">
                  <c:v>65.320899999999995</c:v>
                </c:pt>
                <c:pt idx="21859">
                  <c:v>65.320899999999995</c:v>
                </c:pt>
                <c:pt idx="21860">
                  <c:v>65.320899999999995</c:v>
                </c:pt>
                <c:pt idx="21861">
                  <c:v>65.320899999999995</c:v>
                </c:pt>
                <c:pt idx="21862">
                  <c:v>65.320899999999995</c:v>
                </c:pt>
                <c:pt idx="21863">
                  <c:v>65.320899999999995</c:v>
                </c:pt>
                <c:pt idx="21864">
                  <c:v>65.320899999999995</c:v>
                </c:pt>
                <c:pt idx="21865">
                  <c:v>65.320899999999995</c:v>
                </c:pt>
                <c:pt idx="21866">
                  <c:v>65.320899999999995</c:v>
                </c:pt>
                <c:pt idx="21867">
                  <c:v>65.320899999999995</c:v>
                </c:pt>
                <c:pt idx="21868">
                  <c:v>65.320899999999995</c:v>
                </c:pt>
                <c:pt idx="21869">
                  <c:v>65.320899999999995</c:v>
                </c:pt>
                <c:pt idx="21870">
                  <c:v>65.320899999999995</c:v>
                </c:pt>
                <c:pt idx="21871">
                  <c:v>65.320899999999995</c:v>
                </c:pt>
                <c:pt idx="21872">
                  <c:v>65.320899999999995</c:v>
                </c:pt>
                <c:pt idx="21873">
                  <c:v>65.320899999999995</c:v>
                </c:pt>
                <c:pt idx="21874">
                  <c:v>65.320899999999995</c:v>
                </c:pt>
                <c:pt idx="21875">
                  <c:v>65.320899999999995</c:v>
                </c:pt>
                <c:pt idx="21876">
                  <c:v>65.320899999999995</c:v>
                </c:pt>
                <c:pt idx="21877">
                  <c:v>65.320899999999995</c:v>
                </c:pt>
                <c:pt idx="21878">
                  <c:v>65.320899999999995</c:v>
                </c:pt>
                <c:pt idx="21879">
                  <c:v>65.320899999999995</c:v>
                </c:pt>
                <c:pt idx="21880">
                  <c:v>65.320899999999995</c:v>
                </c:pt>
                <c:pt idx="21881">
                  <c:v>65.320899999999995</c:v>
                </c:pt>
                <c:pt idx="21882">
                  <c:v>65.320899999999995</c:v>
                </c:pt>
                <c:pt idx="21883">
                  <c:v>65.320899999999995</c:v>
                </c:pt>
                <c:pt idx="21884">
                  <c:v>65.320899999999995</c:v>
                </c:pt>
                <c:pt idx="21885">
                  <c:v>65.320899999999995</c:v>
                </c:pt>
                <c:pt idx="21886">
                  <c:v>65.320899999999995</c:v>
                </c:pt>
                <c:pt idx="21887">
                  <c:v>65.320899999999995</c:v>
                </c:pt>
                <c:pt idx="21888">
                  <c:v>65.320899999999995</c:v>
                </c:pt>
                <c:pt idx="21889">
                  <c:v>65.320899999999995</c:v>
                </c:pt>
                <c:pt idx="21890">
                  <c:v>65.320899999999995</c:v>
                </c:pt>
                <c:pt idx="21891">
                  <c:v>65.320899999999995</c:v>
                </c:pt>
                <c:pt idx="21892">
                  <c:v>65.320899999999995</c:v>
                </c:pt>
                <c:pt idx="21893">
                  <c:v>65.320899999999995</c:v>
                </c:pt>
                <c:pt idx="21894">
                  <c:v>65.320899999999995</c:v>
                </c:pt>
                <c:pt idx="21895">
                  <c:v>65.320899999999995</c:v>
                </c:pt>
                <c:pt idx="21896">
                  <c:v>65.320899999999995</c:v>
                </c:pt>
                <c:pt idx="21897">
                  <c:v>65.320899999999995</c:v>
                </c:pt>
                <c:pt idx="21898">
                  <c:v>65.320899999999995</c:v>
                </c:pt>
                <c:pt idx="21899">
                  <c:v>65.320899999999995</c:v>
                </c:pt>
                <c:pt idx="21900">
                  <c:v>65.320899999999995</c:v>
                </c:pt>
                <c:pt idx="21901">
                  <c:v>65.320899999999995</c:v>
                </c:pt>
                <c:pt idx="21902">
                  <c:v>65.320899999999995</c:v>
                </c:pt>
                <c:pt idx="21903">
                  <c:v>65.320899999999995</c:v>
                </c:pt>
                <c:pt idx="21904">
                  <c:v>65.320899999999995</c:v>
                </c:pt>
                <c:pt idx="21905">
                  <c:v>65.320899999999995</c:v>
                </c:pt>
                <c:pt idx="21906">
                  <c:v>65.320899999999995</c:v>
                </c:pt>
                <c:pt idx="21907">
                  <c:v>65.320899999999995</c:v>
                </c:pt>
                <c:pt idx="21908">
                  <c:v>65.320899999999995</c:v>
                </c:pt>
                <c:pt idx="21909">
                  <c:v>65.320899999999995</c:v>
                </c:pt>
                <c:pt idx="21910">
                  <c:v>65.320899999999995</c:v>
                </c:pt>
                <c:pt idx="21911">
                  <c:v>65.320899999999995</c:v>
                </c:pt>
                <c:pt idx="21912">
                  <c:v>65.320899999999995</c:v>
                </c:pt>
                <c:pt idx="21913">
                  <c:v>65.320899999999995</c:v>
                </c:pt>
                <c:pt idx="21914">
                  <c:v>65.320899999999995</c:v>
                </c:pt>
                <c:pt idx="21915">
                  <c:v>65.320899999999995</c:v>
                </c:pt>
                <c:pt idx="21916">
                  <c:v>65.320899999999995</c:v>
                </c:pt>
                <c:pt idx="21917">
                  <c:v>65.320899999999995</c:v>
                </c:pt>
                <c:pt idx="21918">
                  <c:v>65.320899999999995</c:v>
                </c:pt>
                <c:pt idx="21919">
                  <c:v>65.320899999999995</c:v>
                </c:pt>
                <c:pt idx="21920">
                  <c:v>65.320899999999995</c:v>
                </c:pt>
                <c:pt idx="21921">
                  <c:v>65.320899999999995</c:v>
                </c:pt>
                <c:pt idx="21922">
                  <c:v>65.320899999999995</c:v>
                </c:pt>
                <c:pt idx="21923">
                  <c:v>65.320899999999995</c:v>
                </c:pt>
                <c:pt idx="21924">
                  <c:v>65.320899999999995</c:v>
                </c:pt>
                <c:pt idx="21925">
                  <c:v>65.320899999999995</c:v>
                </c:pt>
                <c:pt idx="21926">
                  <c:v>65.320899999999995</c:v>
                </c:pt>
                <c:pt idx="21927">
                  <c:v>65.320899999999995</c:v>
                </c:pt>
                <c:pt idx="21928">
                  <c:v>65.320899999999995</c:v>
                </c:pt>
                <c:pt idx="21929">
                  <c:v>65.320899999999995</c:v>
                </c:pt>
                <c:pt idx="21930">
                  <c:v>65.320899999999995</c:v>
                </c:pt>
                <c:pt idx="21931">
                  <c:v>65.320899999999995</c:v>
                </c:pt>
                <c:pt idx="21932">
                  <c:v>65.320899999999995</c:v>
                </c:pt>
                <c:pt idx="21933">
                  <c:v>65.320899999999995</c:v>
                </c:pt>
                <c:pt idx="21934">
                  <c:v>65.320899999999995</c:v>
                </c:pt>
                <c:pt idx="21935">
                  <c:v>65.320899999999995</c:v>
                </c:pt>
                <c:pt idx="21936">
                  <c:v>65.320899999999995</c:v>
                </c:pt>
                <c:pt idx="21937">
                  <c:v>65.320899999999995</c:v>
                </c:pt>
                <c:pt idx="21938">
                  <c:v>65.320899999999995</c:v>
                </c:pt>
                <c:pt idx="21939">
                  <c:v>65.320899999999995</c:v>
                </c:pt>
                <c:pt idx="21940">
                  <c:v>65.320899999999995</c:v>
                </c:pt>
                <c:pt idx="21941">
                  <c:v>65.320899999999995</c:v>
                </c:pt>
                <c:pt idx="21942">
                  <c:v>65.320899999999995</c:v>
                </c:pt>
                <c:pt idx="21943">
                  <c:v>65.320899999999995</c:v>
                </c:pt>
                <c:pt idx="21944">
                  <c:v>65.320899999999995</c:v>
                </c:pt>
                <c:pt idx="21945">
                  <c:v>65.320899999999995</c:v>
                </c:pt>
                <c:pt idx="21946">
                  <c:v>65.320899999999995</c:v>
                </c:pt>
                <c:pt idx="21947">
                  <c:v>65.320899999999995</c:v>
                </c:pt>
                <c:pt idx="21948">
                  <c:v>65.320899999999995</c:v>
                </c:pt>
                <c:pt idx="21949">
                  <c:v>65.320899999999995</c:v>
                </c:pt>
                <c:pt idx="21950">
                  <c:v>65.320899999999995</c:v>
                </c:pt>
                <c:pt idx="21951">
                  <c:v>65.320899999999995</c:v>
                </c:pt>
                <c:pt idx="21952">
                  <c:v>65.320899999999995</c:v>
                </c:pt>
                <c:pt idx="21953">
                  <c:v>65.320899999999995</c:v>
                </c:pt>
                <c:pt idx="21954">
                  <c:v>65.320899999999995</c:v>
                </c:pt>
                <c:pt idx="21955">
                  <c:v>65.320899999999995</c:v>
                </c:pt>
                <c:pt idx="21956">
                  <c:v>65.320899999999995</c:v>
                </c:pt>
                <c:pt idx="21957">
                  <c:v>65.320899999999995</c:v>
                </c:pt>
                <c:pt idx="21958">
                  <c:v>65.320899999999995</c:v>
                </c:pt>
                <c:pt idx="21959">
                  <c:v>65.320899999999995</c:v>
                </c:pt>
                <c:pt idx="21960">
                  <c:v>65.320899999999995</c:v>
                </c:pt>
                <c:pt idx="21961">
                  <c:v>65.320899999999995</c:v>
                </c:pt>
                <c:pt idx="21962">
                  <c:v>65.320899999999995</c:v>
                </c:pt>
                <c:pt idx="21963">
                  <c:v>65.320899999999995</c:v>
                </c:pt>
                <c:pt idx="21964">
                  <c:v>65.320899999999995</c:v>
                </c:pt>
                <c:pt idx="21965">
                  <c:v>65.320899999999995</c:v>
                </c:pt>
                <c:pt idx="21966">
                  <c:v>65.320899999999995</c:v>
                </c:pt>
                <c:pt idx="21967">
                  <c:v>65.320899999999995</c:v>
                </c:pt>
                <c:pt idx="21968">
                  <c:v>65.320899999999995</c:v>
                </c:pt>
                <c:pt idx="21969">
                  <c:v>65.320899999999995</c:v>
                </c:pt>
                <c:pt idx="21970">
                  <c:v>65.320899999999995</c:v>
                </c:pt>
                <c:pt idx="21971">
                  <c:v>65.320899999999995</c:v>
                </c:pt>
                <c:pt idx="21972">
                  <c:v>65.320899999999995</c:v>
                </c:pt>
                <c:pt idx="21973">
                  <c:v>65.320899999999995</c:v>
                </c:pt>
                <c:pt idx="21974">
                  <c:v>65.320899999999995</c:v>
                </c:pt>
                <c:pt idx="21975">
                  <c:v>65.320899999999995</c:v>
                </c:pt>
                <c:pt idx="21976">
                  <c:v>65.320899999999995</c:v>
                </c:pt>
                <c:pt idx="21977">
                  <c:v>65.320899999999995</c:v>
                </c:pt>
                <c:pt idx="21978">
                  <c:v>65.320899999999995</c:v>
                </c:pt>
                <c:pt idx="21979">
                  <c:v>65.320899999999995</c:v>
                </c:pt>
                <c:pt idx="21980">
                  <c:v>65.320899999999995</c:v>
                </c:pt>
                <c:pt idx="21981">
                  <c:v>65.320899999999995</c:v>
                </c:pt>
                <c:pt idx="21982">
                  <c:v>65.320899999999995</c:v>
                </c:pt>
                <c:pt idx="21983">
                  <c:v>65.320899999999995</c:v>
                </c:pt>
                <c:pt idx="21984">
                  <c:v>65.320899999999995</c:v>
                </c:pt>
                <c:pt idx="21985">
                  <c:v>65.320899999999995</c:v>
                </c:pt>
                <c:pt idx="21986">
                  <c:v>65.320899999999995</c:v>
                </c:pt>
                <c:pt idx="21987">
                  <c:v>65.320899999999995</c:v>
                </c:pt>
                <c:pt idx="21988">
                  <c:v>65.320899999999995</c:v>
                </c:pt>
                <c:pt idx="21989">
                  <c:v>65.320899999999995</c:v>
                </c:pt>
                <c:pt idx="21990">
                  <c:v>65.320899999999995</c:v>
                </c:pt>
                <c:pt idx="21991">
                  <c:v>65.320899999999995</c:v>
                </c:pt>
                <c:pt idx="21992">
                  <c:v>65.320899999999995</c:v>
                </c:pt>
                <c:pt idx="21993">
                  <c:v>65.320899999999995</c:v>
                </c:pt>
                <c:pt idx="21994">
                  <c:v>65.320899999999995</c:v>
                </c:pt>
                <c:pt idx="21995">
                  <c:v>65.320899999999995</c:v>
                </c:pt>
                <c:pt idx="21996">
                  <c:v>65.320899999999995</c:v>
                </c:pt>
                <c:pt idx="21997">
                  <c:v>65.320899999999995</c:v>
                </c:pt>
                <c:pt idx="21998">
                  <c:v>65.320899999999995</c:v>
                </c:pt>
                <c:pt idx="21999">
                  <c:v>65.320899999999995</c:v>
                </c:pt>
                <c:pt idx="22000">
                  <c:v>65.320899999999995</c:v>
                </c:pt>
                <c:pt idx="22001">
                  <c:v>65.320899999999995</c:v>
                </c:pt>
                <c:pt idx="22002">
                  <c:v>65.320899999999995</c:v>
                </c:pt>
                <c:pt idx="22003">
                  <c:v>65.320899999999995</c:v>
                </c:pt>
                <c:pt idx="22004">
                  <c:v>65.320899999999995</c:v>
                </c:pt>
                <c:pt idx="22005">
                  <c:v>65.320899999999995</c:v>
                </c:pt>
                <c:pt idx="22006">
                  <c:v>65.320899999999995</c:v>
                </c:pt>
                <c:pt idx="22007">
                  <c:v>65.320899999999995</c:v>
                </c:pt>
                <c:pt idx="22008">
                  <c:v>65.320899999999995</c:v>
                </c:pt>
                <c:pt idx="22009">
                  <c:v>65.320899999999995</c:v>
                </c:pt>
                <c:pt idx="22010">
                  <c:v>65.320899999999995</c:v>
                </c:pt>
                <c:pt idx="22011">
                  <c:v>65.320899999999995</c:v>
                </c:pt>
                <c:pt idx="22012">
                  <c:v>65.320899999999995</c:v>
                </c:pt>
                <c:pt idx="22013">
                  <c:v>65.320899999999995</c:v>
                </c:pt>
                <c:pt idx="22014">
                  <c:v>65.320899999999995</c:v>
                </c:pt>
                <c:pt idx="22015">
                  <c:v>65.320899999999995</c:v>
                </c:pt>
                <c:pt idx="22016">
                  <c:v>65.320899999999995</c:v>
                </c:pt>
                <c:pt idx="22017">
                  <c:v>65.320899999999995</c:v>
                </c:pt>
                <c:pt idx="22018">
                  <c:v>65.320899999999995</c:v>
                </c:pt>
                <c:pt idx="22019">
                  <c:v>65.320899999999995</c:v>
                </c:pt>
                <c:pt idx="22020">
                  <c:v>65.320899999999995</c:v>
                </c:pt>
                <c:pt idx="22021">
                  <c:v>65.320899999999995</c:v>
                </c:pt>
                <c:pt idx="22022">
                  <c:v>65.320899999999995</c:v>
                </c:pt>
                <c:pt idx="22023">
                  <c:v>65.320899999999995</c:v>
                </c:pt>
                <c:pt idx="22024">
                  <c:v>65.320899999999995</c:v>
                </c:pt>
                <c:pt idx="22025">
                  <c:v>65.320899999999995</c:v>
                </c:pt>
                <c:pt idx="22026">
                  <c:v>65.320899999999995</c:v>
                </c:pt>
                <c:pt idx="22027">
                  <c:v>65.320899999999995</c:v>
                </c:pt>
                <c:pt idx="22028">
                  <c:v>65.320899999999995</c:v>
                </c:pt>
                <c:pt idx="22029">
                  <c:v>65.320899999999995</c:v>
                </c:pt>
                <c:pt idx="22030">
                  <c:v>65.320899999999995</c:v>
                </c:pt>
                <c:pt idx="22031">
                  <c:v>65.320899999999995</c:v>
                </c:pt>
                <c:pt idx="22032">
                  <c:v>65.320899999999995</c:v>
                </c:pt>
                <c:pt idx="22033">
                  <c:v>65.320899999999995</c:v>
                </c:pt>
                <c:pt idx="22034">
                  <c:v>65.320899999999995</c:v>
                </c:pt>
                <c:pt idx="22035">
                  <c:v>65.320899999999995</c:v>
                </c:pt>
                <c:pt idx="22036">
                  <c:v>65.320899999999995</c:v>
                </c:pt>
                <c:pt idx="22037">
                  <c:v>65.320899999999995</c:v>
                </c:pt>
                <c:pt idx="22038">
                  <c:v>65.320899999999995</c:v>
                </c:pt>
                <c:pt idx="22039">
                  <c:v>65.320899999999995</c:v>
                </c:pt>
                <c:pt idx="22040">
                  <c:v>65.320899999999995</c:v>
                </c:pt>
                <c:pt idx="22041">
                  <c:v>65.320899999999995</c:v>
                </c:pt>
                <c:pt idx="22042">
                  <c:v>65.320899999999995</c:v>
                </c:pt>
                <c:pt idx="22043">
                  <c:v>65.320899999999995</c:v>
                </c:pt>
                <c:pt idx="22044">
                  <c:v>65.320899999999995</c:v>
                </c:pt>
                <c:pt idx="22045">
                  <c:v>65.320899999999995</c:v>
                </c:pt>
                <c:pt idx="22046">
                  <c:v>65.320899999999995</c:v>
                </c:pt>
                <c:pt idx="22047">
                  <c:v>65.320899999999995</c:v>
                </c:pt>
                <c:pt idx="22048">
                  <c:v>65.320899999999995</c:v>
                </c:pt>
                <c:pt idx="22049">
                  <c:v>65.320899999999995</c:v>
                </c:pt>
                <c:pt idx="22050">
                  <c:v>65.320899999999995</c:v>
                </c:pt>
                <c:pt idx="22051">
                  <c:v>65.320899999999995</c:v>
                </c:pt>
                <c:pt idx="22052">
                  <c:v>65.320899999999995</c:v>
                </c:pt>
                <c:pt idx="22053">
                  <c:v>65.320899999999995</c:v>
                </c:pt>
                <c:pt idx="22054">
                  <c:v>65.320899999999995</c:v>
                </c:pt>
                <c:pt idx="22055">
                  <c:v>65.320899999999995</c:v>
                </c:pt>
                <c:pt idx="22056">
                  <c:v>65.320899999999995</c:v>
                </c:pt>
                <c:pt idx="22057">
                  <c:v>65.320899999999995</c:v>
                </c:pt>
                <c:pt idx="22058">
                  <c:v>65.320899999999995</c:v>
                </c:pt>
                <c:pt idx="22059">
                  <c:v>65.320899999999995</c:v>
                </c:pt>
                <c:pt idx="22060">
                  <c:v>65.320899999999995</c:v>
                </c:pt>
                <c:pt idx="22061">
                  <c:v>65.320899999999995</c:v>
                </c:pt>
                <c:pt idx="22062">
                  <c:v>65.320899999999995</c:v>
                </c:pt>
                <c:pt idx="22063">
                  <c:v>65.320899999999995</c:v>
                </c:pt>
                <c:pt idx="22064">
                  <c:v>65.320899999999995</c:v>
                </c:pt>
                <c:pt idx="22065">
                  <c:v>65.320899999999995</c:v>
                </c:pt>
                <c:pt idx="22066">
                  <c:v>65.320899999999995</c:v>
                </c:pt>
                <c:pt idx="22067">
                  <c:v>65.320899999999995</c:v>
                </c:pt>
                <c:pt idx="22068">
                  <c:v>65.320899999999995</c:v>
                </c:pt>
                <c:pt idx="22069">
                  <c:v>65.320899999999995</c:v>
                </c:pt>
                <c:pt idx="22070">
                  <c:v>65.320899999999995</c:v>
                </c:pt>
                <c:pt idx="22071">
                  <c:v>65.320899999999995</c:v>
                </c:pt>
                <c:pt idx="22072">
                  <c:v>65.320899999999995</c:v>
                </c:pt>
                <c:pt idx="22073">
                  <c:v>65.320899999999995</c:v>
                </c:pt>
                <c:pt idx="22074">
                  <c:v>65.498999999999995</c:v>
                </c:pt>
                <c:pt idx="22075">
                  <c:v>65.498999999999995</c:v>
                </c:pt>
                <c:pt idx="22076">
                  <c:v>65.498999999999995</c:v>
                </c:pt>
                <c:pt idx="22077">
                  <c:v>65.498999999999995</c:v>
                </c:pt>
                <c:pt idx="22078">
                  <c:v>65.498999999999995</c:v>
                </c:pt>
                <c:pt idx="22079">
                  <c:v>65.498999999999995</c:v>
                </c:pt>
                <c:pt idx="22080">
                  <c:v>65.498999999999995</c:v>
                </c:pt>
                <c:pt idx="22081">
                  <c:v>65.498999999999995</c:v>
                </c:pt>
                <c:pt idx="22082">
                  <c:v>65.498999999999995</c:v>
                </c:pt>
                <c:pt idx="22083">
                  <c:v>65.498999999999995</c:v>
                </c:pt>
                <c:pt idx="22084">
                  <c:v>65.498999999999995</c:v>
                </c:pt>
                <c:pt idx="22085">
                  <c:v>65.498999999999995</c:v>
                </c:pt>
                <c:pt idx="22086">
                  <c:v>65.498999999999995</c:v>
                </c:pt>
                <c:pt idx="22087">
                  <c:v>65.498999999999995</c:v>
                </c:pt>
                <c:pt idx="22088">
                  <c:v>65.498999999999995</c:v>
                </c:pt>
                <c:pt idx="22089">
                  <c:v>65.498999999999995</c:v>
                </c:pt>
                <c:pt idx="22090">
                  <c:v>65.498999999999995</c:v>
                </c:pt>
                <c:pt idx="22091">
                  <c:v>65.498999999999995</c:v>
                </c:pt>
                <c:pt idx="22092">
                  <c:v>65.936400000000006</c:v>
                </c:pt>
                <c:pt idx="22093">
                  <c:v>65.936400000000006</c:v>
                </c:pt>
                <c:pt idx="22094">
                  <c:v>65.936400000000006</c:v>
                </c:pt>
                <c:pt idx="22095">
                  <c:v>65.936400000000006</c:v>
                </c:pt>
                <c:pt idx="22096">
                  <c:v>65.936400000000006</c:v>
                </c:pt>
                <c:pt idx="22097">
                  <c:v>65.936400000000006</c:v>
                </c:pt>
                <c:pt idx="22098">
                  <c:v>65.936400000000006</c:v>
                </c:pt>
                <c:pt idx="22099">
                  <c:v>65.936400000000006</c:v>
                </c:pt>
                <c:pt idx="22100">
                  <c:v>65.936400000000006</c:v>
                </c:pt>
                <c:pt idx="22101">
                  <c:v>65.936400000000006</c:v>
                </c:pt>
                <c:pt idx="22102">
                  <c:v>65.936400000000006</c:v>
                </c:pt>
                <c:pt idx="22103">
                  <c:v>65.936400000000006</c:v>
                </c:pt>
                <c:pt idx="22104">
                  <c:v>65.936400000000006</c:v>
                </c:pt>
                <c:pt idx="22105">
                  <c:v>65.936400000000006</c:v>
                </c:pt>
                <c:pt idx="22106">
                  <c:v>65.936400000000006</c:v>
                </c:pt>
                <c:pt idx="22107">
                  <c:v>65.936400000000006</c:v>
                </c:pt>
                <c:pt idx="22108">
                  <c:v>65.936400000000006</c:v>
                </c:pt>
                <c:pt idx="22109">
                  <c:v>65.936400000000006</c:v>
                </c:pt>
                <c:pt idx="22110">
                  <c:v>65.936400000000006</c:v>
                </c:pt>
                <c:pt idx="22111">
                  <c:v>65.936400000000006</c:v>
                </c:pt>
                <c:pt idx="22112">
                  <c:v>65.936400000000006</c:v>
                </c:pt>
                <c:pt idx="22113">
                  <c:v>65.936400000000006</c:v>
                </c:pt>
                <c:pt idx="22114">
                  <c:v>65.936400000000006</c:v>
                </c:pt>
                <c:pt idx="22115">
                  <c:v>65.936400000000006</c:v>
                </c:pt>
                <c:pt idx="22116">
                  <c:v>65.936400000000006</c:v>
                </c:pt>
                <c:pt idx="22117">
                  <c:v>65.936400000000006</c:v>
                </c:pt>
                <c:pt idx="22118">
                  <c:v>65.936400000000006</c:v>
                </c:pt>
                <c:pt idx="22119">
                  <c:v>65.936400000000006</c:v>
                </c:pt>
                <c:pt idx="22120">
                  <c:v>65.936400000000006</c:v>
                </c:pt>
                <c:pt idx="22121">
                  <c:v>65.936400000000006</c:v>
                </c:pt>
                <c:pt idx="22122">
                  <c:v>65.936400000000006</c:v>
                </c:pt>
                <c:pt idx="22123">
                  <c:v>65.936400000000006</c:v>
                </c:pt>
                <c:pt idx="22124">
                  <c:v>65.936400000000006</c:v>
                </c:pt>
                <c:pt idx="22125">
                  <c:v>65.936400000000006</c:v>
                </c:pt>
                <c:pt idx="22126">
                  <c:v>65.936400000000006</c:v>
                </c:pt>
                <c:pt idx="22127">
                  <c:v>65.936400000000006</c:v>
                </c:pt>
                <c:pt idx="22128">
                  <c:v>65.936400000000006</c:v>
                </c:pt>
                <c:pt idx="22129">
                  <c:v>65.936400000000006</c:v>
                </c:pt>
                <c:pt idx="22130">
                  <c:v>65.936400000000006</c:v>
                </c:pt>
                <c:pt idx="22131">
                  <c:v>65.936400000000006</c:v>
                </c:pt>
                <c:pt idx="22132">
                  <c:v>65.936400000000006</c:v>
                </c:pt>
                <c:pt idx="22133">
                  <c:v>65.936400000000006</c:v>
                </c:pt>
                <c:pt idx="22134">
                  <c:v>65.936400000000006</c:v>
                </c:pt>
                <c:pt idx="22135">
                  <c:v>65.936400000000006</c:v>
                </c:pt>
                <c:pt idx="22136">
                  <c:v>65.936400000000006</c:v>
                </c:pt>
                <c:pt idx="22137">
                  <c:v>65.936400000000006</c:v>
                </c:pt>
                <c:pt idx="22138">
                  <c:v>65.936400000000006</c:v>
                </c:pt>
                <c:pt idx="22139">
                  <c:v>65.936400000000006</c:v>
                </c:pt>
                <c:pt idx="22140">
                  <c:v>65.936400000000006</c:v>
                </c:pt>
                <c:pt idx="22141">
                  <c:v>65.936400000000006</c:v>
                </c:pt>
                <c:pt idx="22142">
                  <c:v>65.936400000000006</c:v>
                </c:pt>
                <c:pt idx="22143">
                  <c:v>65.936400000000006</c:v>
                </c:pt>
                <c:pt idx="22144">
                  <c:v>65.936400000000006</c:v>
                </c:pt>
                <c:pt idx="22145">
                  <c:v>65.936400000000006</c:v>
                </c:pt>
                <c:pt idx="22146">
                  <c:v>65.936400000000006</c:v>
                </c:pt>
                <c:pt idx="22147">
                  <c:v>65.936400000000006</c:v>
                </c:pt>
                <c:pt idx="22148">
                  <c:v>65.936400000000006</c:v>
                </c:pt>
                <c:pt idx="22149">
                  <c:v>65.936400000000006</c:v>
                </c:pt>
                <c:pt idx="22150">
                  <c:v>65.936400000000006</c:v>
                </c:pt>
                <c:pt idx="22151">
                  <c:v>65.936400000000006</c:v>
                </c:pt>
                <c:pt idx="22152">
                  <c:v>65.936400000000006</c:v>
                </c:pt>
                <c:pt idx="22153">
                  <c:v>65.936400000000006</c:v>
                </c:pt>
                <c:pt idx="22154">
                  <c:v>65.936400000000006</c:v>
                </c:pt>
                <c:pt idx="22155">
                  <c:v>65.936400000000006</c:v>
                </c:pt>
                <c:pt idx="22156">
                  <c:v>65.936400000000006</c:v>
                </c:pt>
                <c:pt idx="22157">
                  <c:v>65.936400000000006</c:v>
                </c:pt>
                <c:pt idx="22158">
                  <c:v>65.936400000000006</c:v>
                </c:pt>
                <c:pt idx="22159">
                  <c:v>65.936400000000006</c:v>
                </c:pt>
                <c:pt idx="22160">
                  <c:v>65.936400000000006</c:v>
                </c:pt>
                <c:pt idx="22161">
                  <c:v>65.936400000000006</c:v>
                </c:pt>
                <c:pt idx="22162">
                  <c:v>65.936400000000006</c:v>
                </c:pt>
                <c:pt idx="22163">
                  <c:v>65.936400000000006</c:v>
                </c:pt>
                <c:pt idx="22164">
                  <c:v>65.936400000000006</c:v>
                </c:pt>
                <c:pt idx="22165">
                  <c:v>65.936400000000006</c:v>
                </c:pt>
                <c:pt idx="22166">
                  <c:v>65.936400000000006</c:v>
                </c:pt>
                <c:pt idx="22167">
                  <c:v>65.936400000000006</c:v>
                </c:pt>
                <c:pt idx="22168">
                  <c:v>65.936400000000006</c:v>
                </c:pt>
                <c:pt idx="22169">
                  <c:v>65.936400000000006</c:v>
                </c:pt>
                <c:pt idx="22170">
                  <c:v>65.936400000000006</c:v>
                </c:pt>
                <c:pt idx="22171">
                  <c:v>65.936400000000006</c:v>
                </c:pt>
                <c:pt idx="22172">
                  <c:v>65.936400000000006</c:v>
                </c:pt>
                <c:pt idx="22173">
                  <c:v>65.936400000000006</c:v>
                </c:pt>
                <c:pt idx="22174">
                  <c:v>66.094499999999996</c:v>
                </c:pt>
                <c:pt idx="22175">
                  <c:v>66.094499999999996</c:v>
                </c:pt>
                <c:pt idx="22176">
                  <c:v>66.094499999999996</c:v>
                </c:pt>
                <c:pt idx="22177">
                  <c:v>66.094499999999996</c:v>
                </c:pt>
                <c:pt idx="22178">
                  <c:v>66.094499999999996</c:v>
                </c:pt>
                <c:pt idx="22179">
                  <c:v>66.094499999999996</c:v>
                </c:pt>
                <c:pt idx="22180">
                  <c:v>66.094499999999996</c:v>
                </c:pt>
                <c:pt idx="22181">
                  <c:v>66.094499999999996</c:v>
                </c:pt>
                <c:pt idx="22182">
                  <c:v>66.094499999999996</c:v>
                </c:pt>
                <c:pt idx="22183">
                  <c:v>66.094499999999996</c:v>
                </c:pt>
                <c:pt idx="22184">
                  <c:v>66.094499999999996</c:v>
                </c:pt>
                <c:pt idx="22185">
                  <c:v>66.094499999999996</c:v>
                </c:pt>
                <c:pt idx="22186">
                  <c:v>66.094499999999996</c:v>
                </c:pt>
                <c:pt idx="22187">
                  <c:v>66.094499999999996</c:v>
                </c:pt>
                <c:pt idx="22188">
                  <c:v>66.094499999999996</c:v>
                </c:pt>
                <c:pt idx="22189">
                  <c:v>66.094499999999996</c:v>
                </c:pt>
                <c:pt idx="22190">
                  <c:v>66.094499999999996</c:v>
                </c:pt>
                <c:pt idx="22191">
                  <c:v>66.094499999999996</c:v>
                </c:pt>
                <c:pt idx="22192">
                  <c:v>66.094499999999996</c:v>
                </c:pt>
                <c:pt idx="22193">
                  <c:v>66.094499999999996</c:v>
                </c:pt>
                <c:pt idx="22194">
                  <c:v>66.094499999999996</c:v>
                </c:pt>
                <c:pt idx="22195">
                  <c:v>66.094499999999996</c:v>
                </c:pt>
                <c:pt idx="22196">
                  <c:v>66.094499999999996</c:v>
                </c:pt>
                <c:pt idx="22197">
                  <c:v>66.094499999999996</c:v>
                </c:pt>
                <c:pt idx="22198">
                  <c:v>66.094499999999996</c:v>
                </c:pt>
                <c:pt idx="22199">
                  <c:v>66.094499999999996</c:v>
                </c:pt>
                <c:pt idx="22200">
                  <c:v>66.094499999999996</c:v>
                </c:pt>
                <c:pt idx="22201">
                  <c:v>66.094499999999996</c:v>
                </c:pt>
                <c:pt idx="22202">
                  <c:v>66.094499999999996</c:v>
                </c:pt>
                <c:pt idx="22203">
                  <c:v>66.094499999999996</c:v>
                </c:pt>
                <c:pt idx="22204">
                  <c:v>66.094499999999996</c:v>
                </c:pt>
                <c:pt idx="22205">
                  <c:v>66.094499999999996</c:v>
                </c:pt>
                <c:pt idx="22206">
                  <c:v>66.094499999999996</c:v>
                </c:pt>
                <c:pt idx="22207">
                  <c:v>66.094499999999996</c:v>
                </c:pt>
                <c:pt idx="22208">
                  <c:v>66.094499999999996</c:v>
                </c:pt>
                <c:pt idx="22209">
                  <c:v>66.094499999999996</c:v>
                </c:pt>
                <c:pt idx="22210">
                  <c:v>66.094499999999996</c:v>
                </c:pt>
                <c:pt idx="22211">
                  <c:v>66.094499999999996</c:v>
                </c:pt>
                <c:pt idx="22212">
                  <c:v>66.094499999999996</c:v>
                </c:pt>
                <c:pt idx="22213">
                  <c:v>66.094499999999996</c:v>
                </c:pt>
                <c:pt idx="22214">
                  <c:v>66.094499999999996</c:v>
                </c:pt>
                <c:pt idx="22215">
                  <c:v>66.094499999999996</c:v>
                </c:pt>
                <c:pt idx="22216">
                  <c:v>66.094499999999996</c:v>
                </c:pt>
                <c:pt idx="22217">
                  <c:v>66.094499999999996</c:v>
                </c:pt>
                <c:pt idx="22218">
                  <c:v>66.094499999999996</c:v>
                </c:pt>
                <c:pt idx="22219">
                  <c:v>66.094499999999996</c:v>
                </c:pt>
                <c:pt idx="22220">
                  <c:v>66.094499999999996</c:v>
                </c:pt>
                <c:pt idx="22221">
                  <c:v>66.094499999999996</c:v>
                </c:pt>
                <c:pt idx="22222">
                  <c:v>66.094499999999996</c:v>
                </c:pt>
                <c:pt idx="22223">
                  <c:v>66.094499999999996</c:v>
                </c:pt>
                <c:pt idx="22224">
                  <c:v>66.094499999999996</c:v>
                </c:pt>
                <c:pt idx="22225">
                  <c:v>66.094499999999996</c:v>
                </c:pt>
                <c:pt idx="22226">
                  <c:v>66.094499999999996</c:v>
                </c:pt>
                <c:pt idx="22227">
                  <c:v>66.094499999999996</c:v>
                </c:pt>
                <c:pt idx="22228">
                  <c:v>66.094499999999996</c:v>
                </c:pt>
                <c:pt idx="22229">
                  <c:v>66.094499999999996</c:v>
                </c:pt>
                <c:pt idx="22230">
                  <c:v>66.094499999999996</c:v>
                </c:pt>
                <c:pt idx="22231">
                  <c:v>66.094499999999996</c:v>
                </c:pt>
                <c:pt idx="22232">
                  <c:v>66.094499999999996</c:v>
                </c:pt>
                <c:pt idx="22233">
                  <c:v>66.094499999999996</c:v>
                </c:pt>
                <c:pt idx="22234">
                  <c:v>66.094499999999996</c:v>
                </c:pt>
                <c:pt idx="22235">
                  <c:v>66.094499999999996</c:v>
                </c:pt>
                <c:pt idx="22236">
                  <c:v>66.094499999999996</c:v>
                </c:pt>
                <c:pt idx="22237">
                  <c:v>66.094499999999996</c:v>
                </c:pt>
                <c:pt idx="22238">
                  <c:v>66.094499999999996</c:v>
                </c:pt>
                <c:pt idx="22239">
                  <c:v>66.094499999999996</c:v>
                </c:pt>
                <c:pt idx="22240">
                  <c:v>66.094499999999996</c:v>
                </c:pt>
                <c:pt idx="22241">
                  <c:v>66.094499999999996</c:v>
                </c:pt>
                <c:pt idx="22242">
                  <c:v>66.094499999999996</c:v>
                </c:pt>
                <c:pt idx="22243">
                  <c:v>66.094499999999996</c:v>
                </c:pt>
                <c:pt idx="22244">
                  <c:v>66.094499999999996</c:v>
                </c:pt>
                <c:pt idx="22245">
                  <c:v>66.094499999999996</c:v>
                </c:pt>
                <c:pt idx="22246">
                  <c:v>66.094499999999996</c:v>
                </c:pt>
                <c:pt idx="22247">
                  <c:v>66.094499999999996</c:v>
                </c:pt>
                <c:pt idx="22248">
                  <c:v>66.094499999999996</c:v>
                </c:pt>
                <c:pt idx="22249">
                  <c:v>66.094499999999996</c:v>
                </c:pt>
                <c:pt idx="22250">
                  <c:v>66.094499999999996</c:v>
                </c:pt>
                <c:pt idx="22251">
                  <c:v>66.094499999999996</c:v>
                </c:pt>
                <c:pt idx="22252">
                  <c:v>66.094499999999996</c:v>
                </c:pt>
                <c:pt idx="22253">
                  <c:v>66.094499999999996</c:v>
                </c:pt>
                <c:pt idx="22254">
                  <c:v>66.094499999999996</c:v>
                </c:pt>
                <c:pt idx="22255">
                  <c:v>66.094499999999996</c:v>
                </c:pt>
                <c:pt idx="22256">
                  <c:v>66.094499999999996</c:v>
                </c:pt>
                <c:pt idx="22257">
                  <c:v>66.094499999999996</c:v>
                </c:pt>
                <c:pt idx="22258">
                  <c:v>66.094499999999996</c:v>
                </c:pt>
                <c:pt idx="22259">
                  <c:v>66.094499999999996</c:v>
                </c:pt>
                <c:pt idx="22260">
                  <c:v>66.094499999999996</c:v>
                </c:pt>
                <c:pt idx="22261">
                  <c:v>66.094499999999996</c:v>
                </c:pt>
                <c:pt idx="22262">
                  <c:v>66.094499999999996</c:v>
                </c:pt>
                <c:pt idx="22263">
                  <c:v>66.094499999999996</c:v>
                </c:pt>
                <c:pt idx="22264">
                  <c:v>66.094499999999996</c:v>
                </c:pt>
                <c:pt idx="22265">
                  <c:v>66.094499999999996</c:v>
                </c:pt>
                <c:pt idx="22266">
                  <c:v>66.094499999999996</c:v>
                </c:pt>
                <c:pt idx="22267">
                  <c:v>66.094499999999996</c:v>
                </c:pt>
                <c:pt idx="22268">
                  <c:v>66.094499999999996</c:v>
                </c:pt>
                <c:pt idx="22269">
                  <c:v>66.094499999999996</c:v>
                </c:pt>
                <c:pt idx="22270">
                  <c:v>66.094499999999996</c:v>
                </c:pt>
                <c:pt idx="22271">
                  <c:v>66.094499999999996</c:v>
                </c:pt>
                <c:pt idx="22272">
                  <c:v>66.094499999999996</c:v>
                </c:pt>
                <c:pt idx="22273">
                  <c:v>66.094499999999996</c:v>
                </c:pt>
                <c:pt idx="22274">
                  <c:v>66.094499999999996</c:v>
                </c:pt>
                <c:pt idx="22275">
                  <c:v>66.094499999999996</c:v>
                </c:pt>
                <c:pt idx="22276">
                  <c:v>66.094499999999996</c:v>
                </c:pt>
                <c:pt idx="22277">
                  <c:v>66.094499999999996</c:v>
                </c:pt>
                <c:pt idx="22278">
                  <c:v>66.094499999999996</c:v>
                </c:pt>
                <c:pt idx="22279">
                  <c:v>66.094499999999996</c:v>
                </c:pt>
                <c:pt idx="22280">
                  <c:v>66.094499999999996</c:v>
                </c:pt>
                <c:pt idx="22281">
                  <c:v>66.094499999999996</c:v>
                </c:pt>
                <c:pt idx="22282">
                  <c:v>66.094499999999996</c:v>
                </c:pt>
                <c:pt idx="22283">
                  <c:v>66.094499999999996</c:v>
                </c:pt>
                <c:pt idx="22284">
                  <c:v>66.094499999999996</c:v>
                </c:pt>
                <c:pt idx="22285">
                  <c:v>66.094499999999996</c:v>
                </c:pt>
                <c:pt idx="22286">
                  <c:v>66.094499999999996</c:v>
                </c:pt>
                <c:pt idx="22287">
                  <c:v>66.094499999999996</c:v>
                </c:pt>
                <c:pt idx="22288">
                  <c:v>66.094499999999996</c:v>
                </c:pt>
                <c:pt idx="22289">
                  <c:v>66.094499999999996</c:v>
                </c:pt>
                <c:pt idx="22290">
                  <c:v>66.094499999999996</c:v>
                </c:pt>
                <c:pt idx="22291">
                  <c:v>66.094499999999996</c:v>
                </c:pt>
                <c:pt idx="22292">
                  <c:v>66.094499999999996</c:v>
                </c:pt>
                <c:pt idx="22293">
                  <c:v>66.094499999999996</c:v>
                </c:pt>
                <c:pt idx="22294">
                  <c:v>66.094499999999996</c:v>
                </c:pt>
                <c:pt idx="22295">
                  <c:v>66.094499999999996</c:v>
                </c:pt>
                <c:pt idx="22296">
                  <c:v>66.094499999999996</c:v>
                </c:pt>
                <c:pt idx="22297">
                  <c:v>66.094499999999996</c:v>
                </c:pt>
                <c:pt idx="22298">
                  <c:v>66.094499999999996</c:v>
                </c:pt>
                <c:pt idx="22299">
                  <c:v>66.094499999999996</c:v>
                </c:pt>
                <c:pt idx="22300">
                  <c:v>66.094499999999996</c:v>
                </c:pt>
                <c:pt idx="22301">
                  <c:v>66.094499999999996</c:v>
                </c:pt>
                <c:pt idx="22302">
                  <c:v>66.094499999999996</c:v>
                </c:pt>
                <c:pt idx="22303">
                  <c:v>66.094499999999996</c:v>
                </c:pt>
                <c:pt idx="22304">
                  <c:v>66.094499999999996</c:v>
                </c:pt>
                <c:pt idx="22305">
                  <c:v>66.094499999999996</c:v>
                </c:pt>
                <c:pt idx="22306">
                  <c:v>66.094499999999996</c:v>
                </c:pt>
                <c:pt idx="22307">
                  <c:v>66.094499999999996</c:v>
                </c:pt>
                <c:pt idx="22308">
                  <c:v>66.094499999999996</c:v>
                </c:pt>
                <c:pt idx="22309">
                  <c:v>66.094499999999996</c:v>
                </c:pt>
                <c:pt idx="22310">
                  <c:v>66.1464</c:v>
                </c:pt>
                <c:pt idx="22311">
                  <c:v>66.1464</c:v>
                </c:pt>
                <c:pt idx="22312">
                  <c:v>66.1464</c:v>
                </c:pt>
                <c:pt idx="22313">
                  <c:v>66.1464</c:v>
                </c:pt>
                <c:pt idx="22314">
                  <c:v>66.1464</c:v>
                </c:pt>
                <c:pt idx="22315">
                  <c:v>66.1464</c:v>
                </c:pt>
                <c:pt idx="22316">
                  <c:v>66.1464</c:v>
                </c:pt>
                <c:pt idx="22317">
                  <c:v>66.1464</c:v>
                </c:pt>
                <c:pt idx="22318">
                  <c:v>66.1464</c:v>
                </c:pt>
                <c:pt idx="22319">
                  <c:v>66.1464</c:v>
                </c:pt>
                <c:pt idx="22320">
                  <c:v>66.1464</c:v>
                </c:pt>
                <c:pt idx="22321">
                  <c:v>66.1464</c:v>
                </c:pt>
                <c:pt idx="22322">
                  <c:v>66.1464</c:v>
                </c:pt>
                <c:pt idx="22323">
                  <c:v>66.1464</c:v>
                </c:pt>
                <c:pt idx="22324">
                  <c:v>66.1464</c:v>
                </c:pt>
                <c:pt idx="22325">
                  <c:v>66.1464</c:v>
                </c:pt>
                <c:pt idx="22326">
                  <c:v>66.1464</c:v>
                </c:pt>
                <c:pt idx="22327">
                  <c:v>66.1464</c:v>
                </c:pt>
                <c:pt idx="22328">
                  <c:v>66.1464</c:v>
                </c:pt>
                <c:pt idx="22329">
                  <c:v>66.1464</c:v>
                </c:pt>
                <c:pt idx="22330">
                  <c:v>66.586500000000001</c:v>
                </c:pt>
                <c:pt idx="22331">
                  <c:v>66.586500000000001</c:v>
                </c:pt>
                <c:pt idx="22332">
                  <c:v>66.586500000000001</c:v>
                </c:pt>
                <c:pt idx="22333">
                  <c:v>66.586500000000001</c:v>
                </c:pt>
                <c:pt idx="22334">
                  <c:v>66.586500000000001</c:v>
                </c:pt>
                <c:pt idx="22335">
                  <c:v>66.586500000000001</c:v>
                </c:pt>
                <c:pt idx="22336">
                  <c:v>66.586500000000001</c:v>
                </c:pt>
                <c:pt idx="22337">
                  <c:v>66.586500000000001</c:v>
                </c:pt>
                <c:pt idx="22338">
                  <c:v>66.586500000000001</c:v>
                </c:pt>
                <c:pt idx="22339">
                  <c:v>66.586500000000001</c:v>
                </c:pt>
                <c:pt idx="22340">
                  <c:v>66.586500000000001</c:v>
                </c:pt>
                <c:pt idx="22341">
                  <c:v>66.586500000000001</c:v>
                </c:pt>
                <c:pt idx="22342">
                  <c:v>66.586500000000001</c:v>
                </c:pt>
                <c:pt idx="22343">
                  <c:v>66.586500000000001</c:v>
                </c:pt>
                <c:pt idx="22344">
                  <c:v>66.586500000000001</c:v>
                </c:pt>
                <c:pt idx="22345">
                  <c:v>66.586500000000001</c:v>
                </c:pt>
                <c:pt idx="22346">
                  <c:v>66.586500000000001</c:v>
                </c:pt>
                <c:pt idx="22347">
                  <c:v>66.586500000000001</c:v>
                </c:pt>
                <c:pt idx="22348">
                  <c:v>66.586500000000001</c:v>
                </c:pt>
                <c:pt idx="22349">
                  <c:v>66.586500000000001</c:v>
                </c:pt>
                <c:pt idx="22350">
                  <c:v>66.586500000000001</c:v>
                </c:pt>
                <c:pt idx="22351">
                  <c:v>66.586500000000001</c:v>
                </c:pt>
                <c:pt idx="22352">
                  <c:v>66.586500000000001</c:v>
                </c:pt>
                <c:pt idx="22353">
                  <c:v>66.586500000000001</c:v>
                </c:pt>
                <c:pt idx="22354">
                  <c:v>66.586500000000001</c:v>
                </c:pt>
                <c:pt idx="22355">
                  <c:v>66.586500000000001</c:v>
                </c:pt>
                <c:pt idx="22356">
                  <c:v>66.586500000000001</c:v>
                </c:pt>
                <c:pt idx="22357">
                  <c:v>66.586500000000001</c:v>
                </c:pt>
                <c:pt idx="22358">
                  <c:v>66.586500000000001</c:v>
                </c:pt>
                <c:pt idx="22359">
                  <c:v>66.586500000000001</c:v>
                </c:pt>
                <c:pt idx="22360">
                  <c:v>66.586500000000001</c:v>
                </c:pt>
                <c:pt idx="22361">
                  <c:v>66.586500000000001</c:v>
                </c:pt>
                <c:pt idx="22362">
                  <c:v>66.586500000000001</c:v>
                </c:pt>
                <c:pt idx="22363">
                  <c:v>66.586500000000001</c:v>
                </c:pt>
                <c:pt idx="22364">
                  <c:v>66.731399999999994</c:v>
                </c:pt>
                <c:pt idx="22365">
                  <c:v>66.731399999999994</c:v>
                </c:pt>
                <c:pt idx="22366">
                  <c:v>66.731399999999994</c:v>
                </c:pt>
                <c:pt idx="22367">
                  <c:v>66.731399999999994</c:v>
                </c:pt>
                <c:pt idx="22368">
                  <c:v>66.731399999999994</c:v>
                </c:pt>
                <c:pt idx="22369">
                  <c:v>66.731399999999994</c:v>
                </c:pt>
                <c:pt idx="22370">
                  <c:v>66.731399999999994</c:v>
                </c:pt>
                <c:pt idx="22371">
                  <c:v>66.731399999999994</c:v>
                </c:pt>
                <c:pt idx="22372">
                  <c:v>66.731399999999994</c:v>
                </c:pt>
                <c:pt idx="22373">
                  <c:v>66.731399999999994</c:v>
                </c:pt>
                <c:pt idx="22374">
                  <c:v>66.731399999999994</c:v>
                </c:pt>
                <c:pt idx="22375">
                  <c:v>66.731399999999994</c:v>
                </c:pt>
                <c:pt idx="22376">
                  <c:v>66.731399999999994</c:v>
                </c:pt>
                <c:pt idx="22377">
                  <c:v>66.872699999999995</c:v>
                </c:pt>
                <c:pt idx="22378">
                  <c:v>66.872699999999995</c:v>
                </c:pt>
                <c:pt idx="22379">
                  <c:v>66.872699999999995</c:v>
                </c:pt>
                <c:pt idx="22380">
                  <c:v>66.872699999999995</c:v>
                </c:pt>
                <c:pt idx="22381">
                  <c:v>66.872699999999995</c:v>
                </c:pt>
                <c:pt idx="22382">
                  <c:v>66.872699999999995</c:v>
                </c:pt>
                <c:pt idx="22383">
                  <c:v>66.872699999999995</c:v>
                </c:pt>
                <c:pt idx="22384">
                  <c:v>66.872699999999995</c:v>
                </c:pt>
                <c:pt idx="22385">
                  <c:v>66.872699999999995</c:v>
                </c:pt>
                <c:pt idx="22386">
                  <c:v>66.872699999999995</c:v>
                </c:pt>
                <c:pt idx="22387">
                  <c:v>66.872699999999995</c:v>
                </c:pt>
                <c:pt idx="22388">
                  <c:v>66.872699999999995</c:v>
                </c:pt>
                <c:pt idx="22389">
                  <c:v>66.872699999999995</c:v>
                </c:pt>
                <c:pt idx="22390">
                  <c:v>66.872699999999995</c:v>
                </c:pt>
                <c:pt idx="22391">
                  <c:v>66.872699999999995</c:v>
                </c:pt>
                <c:pt idx="22392">
                  <c:v>66.872699999999995</c:v>
                </c:pt>
                <c:pt idx="22393">
                  <c:v>66.872699999999995</c:v>
                </c:pt>
                <c:pt idx="22394">
                  <c:v>66.872699999999995</c:v>
                </c:pt>
                <c:pt idx="22395">
                  <c:v>66.872699999999995</c:v>
                </c:pt>
                <c:pt idx="22396">
                  <c:v>66.872699999999995</c:v>
                </c:pt>
                <c:pt idx="22397">
                  <c:v>66.872699999999995</c:v>
                </c:pt>
                <c:pt idx="22398">
                  <c:v>66.872699999999995</c:v>
                </c:pt>
                <c:pt idx="22399">
                  <c:v>66.872699999999995</c:v>
                </c:pt>
                <c:pt idx="22400">
                  <c:v>66.872699999999995</c:v>
                </c:pt>
                <c:pt idx="22401">
                  <c:v>66.872699999999995</c:v>
                </c:pt>
                <c:pt idx="22402">
                  <c:v>66.872699999999995</c:v>
                </c:pt>
                <c:pt idx="22403">
                  <c:v>66.872699999999995</c:v>
                </c:pt>
                <c:pt idx="22404">
                  <c:v>66.872699999999995</c:v>
                </c:pt>
                <c:pt idx="22405">
                  <c:v>66.872699999999995</c:v>
                </c:pt>
                <c:pt idx="22406">
                  <c:v>66.872699999999995</c:v>
                </c:pt>
                <c:pt idx="22407">
                  <c:v>66.872699999999995</c:v>
                </c:pt>
                <c:pt idx="22408">
                  <c:v>66.872699999999995</c:v>
                </c:pt>
                <c:pt idx="22409">
                  <c:v>66.872699999999995</c:v>
                </c:pt>
                <c:pt idx="22410">
                  <c:v>66.872699999999995</c:v>
                </c:pt>
                <c:pt idx="22411">
                  <c:v>66.872699999999995</c:v>
                </c:pt>
                <c:pt idx="22412">
                  <c:v>66.872699999999995</c:v>
                </c:pt>
                <c:pt idx="22413">
                  <c:v>66.872699999999995</c:v>
                </c:pt>
                <c:pt idx="22414">
                  <c:v>66.872699999999995</c:v>
                </c:pt>
                <c:pt idx="22415">
                  <c:v>66.872699999999995</c:v>
                </c:pt>
                <c:pt idx="22416">
                  <c:v>66.872699999999995</c:v>
                </c:pt>
                <c:pt idx="22417">
                  <c:v>66.872699999999995</c:v>
                </c:pt>
                <c:pt idx="22418">
                  <c:v>66.872699999999995</c:v>
                </c:pt>
                <c:pt idx="22419">
                  <c:v>66.872699999999995</c:v>
                </c:pt>
                <c:pt idx="22420">
                  <c:v>66.872699999999995</c:v>
                </c:pt>
                <c:pt idx="22421">
                  <c:v>66.872699999999995</c:v>
                </c:pt>
                <c:pt idx="22422">
                  <c:v>66.872699999999995</c:v>
                </c:pt>
                <c:pt idx="22423">
                  <c:v>66.872699999999995</c:v>
                </c:pt>
                <c:pt idx="22424">
                  <c:v>66.872699999999995</c:v>
                </c:pt>
                <c:pt idx="22425">
                  <c:v>66.872699999999995</c:v>
                </c:pt>
                <c:pt idx="22426">
                  <c:v>66.872699999999995</c:v>
                </c:pt>
                <c:pt idx="22427">
                  <c:v>66.872699999999995</c:v>
                </c:pt>
                <c:pt idx="22428">
                  <c:v>66.872699999999995</c:v>
                </c:pt>
                <c:pt idx="22429">
                  <c:v>66.872699999999995</c:v>
                </c:pt>
                <c:pt idx="22430">
                  <c:v>66.872699999999995</c:v>
                </c:pt>
                <c:pt idx="22431">
                  <c:v>66.872699999999995</c:v>
                </c:pt>
                <c:pt idx="22432">
                  <c:v>66.872699999999995</c:v>
                </c:pt>
                <c:pt idx="22433">
                  <c:v>66.872699999999995</c:v>
                </c:pt>
                <c:pt idx="22434">
                  <c:v>66.872699999999995</c:v>
                </c:pt>
                <c:pt idx="22435">
                  <c:v>66.872699999999995</c:v>
                </c:pt>
                <c:pt idx="22436">
                  <c:v>66.872699999999995</c:v>
                </c:pt>
                <c:pt idx="22437">
                  <c:v>66.872699999999995</c:v>
                </c:pt>
                <c:pt idx="22438">
                  <c:v>66.872699999999995</c:v>
                </c:pt>
                <c:pt idx="22439">
                  <c:v>66.872699999999995</c:v>
                </c:pt>
                <c:pt idx="22440">
                  <c:v>66.872699999999995</c:v>
                </c:pt>
                <c:pt idx="22441">
                  <c:v>66.872699999999995</c:v>
                </c:pt>
                <c:pt idx="22442">
                  <c:v>66.872699999999995</c:v>
                </c:pt>
                <c:pt idx="22443">
                  <c:v>66.872699999999995</c:v>
                </c:pt>
                <c:pt idx="22444">
                  <c:v>66.872699999999995</c:v>
                </c:pt>
                <c:pt idx="22445">
                  <c:v>66.872699999999995</c:v>
                </c:pt>
                <c:pt idx="22446">
                  <c:v>66.872699999999995</c:v>
                </c:pt>
                <c:pt idx="22447">
                  <c:v>66.872699999999995</c:v>
                </c:pt>
                <c:pt idx="22448">
                  <c:v>66.872699999999995</c:v>
                </c:pt>
                <c:pt idx="22449">
                  <c:v>66.872699999999995</c:v>
                </c:pt>
                <c:pt idx="22450">
                  <c:v>66.872699999999995</c:v>
                </c:pt>
                <c:pt idx="22451">
                  <c:v>66.872699999999995</c:v>
                </c:pt>
                <c:pt idx="22452">
                  <c:v>66.872699999999995</c:v>
                </c:pt>
                <c:pt idx="22453">
                  <c:v>66.872699999999995</c:v>
                </c:pt>
                <c:pt idx="22454">
                  <c:v>66.872699999999995</c:v>
                </c:pt>
                <c:pt idx="22455">
                  <c:v>66.872699999999995</c:v>
                </c:pt>
                <c:pt idx="22456">
                  <c:v>66.872699999999995</c:v>
                </c:pt>
                <c:pt idx="22457">
                  <c:v>66.872699999999995</c:v>
                </c:pt>
                <c:pt idx="22458">
                  <c:v>66.872699999999995</c:v>
                </c:pt>
                <c:pt idx="22459">
                  <c:v>66.872699999999995</c:v>
                </c:pt>
                <c:pt idx="22460">
                  <c:v>66.872699999999995</c:v>
                </c:pt>
                <c:pt idx="22461">
                  <c:v>66.872699999999995</c:v>
                </c:pt>
                <c:pt idx="22462">
                  <c:v>66.872699999999995</c:v>
                </c:pt>
                <c:pt idx="22463">
                  <c:v>66.872699999999995</c:v>
                </c:pt>
                <c:pt idx="22464">
                  <c:v>66.872699999999995</c:v>
                </c:pt>
                <c:pt idx="22465">
                  <c:v>66.872699999999995</c:v>
                </c:pt>
                <c:pt idx="22466">
                  <c:v>66.872699999999995</c:v>
                </c:pt>
                <c:pt idx="22467">
                  <c:v>66.872699999999995</c:v>
                </c:pt>
                <c:pt idx="22468">
                  <c:v>66.872699999999995</c:v>
                </c:pt>
                <c:pt idx="22469">
                  <c:v>66.872699999999995</c:v>
                </c:pt>
                <c:pt idx="22470">
                  <c:v>66.872699999999995</c:v>
                </c:pt>
                <c:pt idx="22471">
                  <c:v>66.872699999999995</c:v>
                </c:pt>
                <c:pt idx="22472">
                  <c:v>66.872699999999995</c:v>
                </c:pt>
                <c:pt idx="22473">
                  <c:v>66.872699999999995</c:v>
                </c:pt>
                <c:pt idx="22474">
                  <c:v>66.872699999999995</c:v>
                </c:pt>
                <c:pt idx="22475">
                  <c:v>66.872699999999995</c:v>
                </c:pt>
                <c:pt idx="22476">
                  <c:v>66.872699999999995</c:v>
                </c:pt>
                <c:pt idx="22477">
                  <c:v>66.872699999999995</c:v>
                </c:pt>
                <c:pt idx="22478">
                  <c:v>66.872699999999995</c:v>
                </c:pt>
                <c:pt idx="22479">
                  <c:v>66.872699999999995</c:v>
                </c:pt>
                <c:pt idx="22480">
                  <c:v>66.872699999999995</c:v>
                </c:pt>
                <c:pt idx="22481">
                  <c:v>66.872699999999995</c:v>
                </c:pt>
                <c:pt idx="22482">
                  <c:v>66.872699999999995</c:v>
                </c:pt>
                <c:pt idx="22483">
                  <c:v>66.872699999999995</c:v>
                </c:pt>
                <c:pt idx="22484">
                  <c:v>66.872699999999995</c:v>
                </c:pt>
                <c:pt idx="22485">
                  <c:v>66.872699999999995</c:v>
                </c:pt>
                <c:pt idx="22486">
                  <c:v>66.872699999999995</c:v>
                </c:pt>
                <c:pt idx="22487">
                  <c:v>66.872699999999995</c:v>
                </c:pt>
                <c:pt idx="22488">
                  <c:v>66.872699999999995</c:v>
                </c:pt>
                <c:pt idx="22489">
                  <c:v>66.872699999999995</c:v>
                </c:pt>
                <c:pt idx="22490">
                  <c:v>66.872699999999995</c:v>
                </c:pt>
                <c:pt idx="22491">
                  <c:v>66.872699999999995</c:v>
                </c:pt>
                <c:pt idx="22492">
                  <c:v>66.872699999999995</c:v>
                </c:pt>
                <c:pt idx="22493">
                  <c:v>66.872699999999995</c:v>
                </c:pt>
                <c:pt idx="22494">
                  <c:v>66.872699999999995</c:v>
                </c:pt>
                <c:pt idx="22495">
                  <c:v>66.872699999999995</c:v>
                </c:pt>
                <c:pt idx="22496">
                  <c:v>66.872699999999995</c:v>
                </c:pt>
                <c:pt idx="22497">
                  <c:v>66.872699999999995</c:v>
                </c:pt>
                <c:pt idx="22498">
                  <c:v>66.872699999999995</c:v>
                </c:pt>
                <c:pt idx="22499">
                  <c:v>66.872699999999995</c:v>
                </c:pt>
                <c:pt idx="22500">
                  <c:v>66.872699999999995</c:v>
                </c:pt>
                <c:pt idx="22501">
                  <c:v>66.872699999999995</c:v>
                </c:pt>
                <c:pt idx="22502">
                  <c:v>66.872699999999995</c:v>
                </c:pt>
                <c:pt idx="22503">
                  <c:v>66.872699999999995</c:v>
                </c:pt>
                <c:pt idx="22504">
                  <c:v>66.872699999999995</c:v>
                </c:pt>
                <c:pt idx="22505">
                  <c:v>66.872699999999995</c:v>
                </c:pt>
                <c:pt idx="22506">
                  <c:v>66.872699999999995</c:v>
                </c:pt>
                <c:pt idx="22507">
                  <c:v>66.872699999999995</c:v>
                </c:pt>
                <c:pt idx="22508">
                  <c:v>66.872699999999995</c:v>
                </c:pt>
                <c:pt idx="22509">
                  <c:v>66.872699999999995</c:v>
                </c:pt>
                <c:pt idx="22510">
                  <c:v>66.872699999999995</c:v>
                </c:pt>
                <c:pt idx="22511">
                  <c:v>66.872699999999995</c:v>
                </c:pt>
                <c:pt idx="22512">
                  <c:v>66.872699999999995</c:v>
                </c:pt>
                <c:pt idx="22513">
                  <c:v>66.872699999999995</c:v>
                </c:pt>
                <c:pt idx="22514">
                  <c:v>66.872699999999995</c:v>
                </c:pt>
                <c:pt idx="22515">
                  <c:v>67.474099999999993</c:v>
                </c:pt>
                <c:pt idx="22516">
                  <c:v>67.474099999999993</c:v>
                </c:pt>
                <c:pt idx="22517">
                  <c:v>67.474099999999993</c:v>
                </c:pt>
                <c:pt idx="22518">
                  <c:v>67.474099999999993</c:v>
                </c:pt>
                <c:pt idx="22519">
                  <c:v>67.474099999999993</c:v>
                </c:pt>
                <c:pt idx="22520">
                  <c:v>67.474099999999993</c:v>
                </c:pt>
                <c:pt idx="22521">
                  <c:v>67.474099999999993</c:v>
                </c:pt>
                <c:pt idx="22522">
                  <c:v>67.474099999999993</c:v>
                </c:pt>
                <c:pt idx="22523">
                  <c:v>67.474099999999993</c:v>
                </c:pt>
                <c:pt idx="22524">
                  <c:v>67.474099999999993</c:v>
                </c:pt>
                <c:pt idx="22525">
                  <c:v>67.474099999999993</c:v>
                </c:pt>
                <c:pt idx="22526">
                  <c:v>67.474099999999993</c:v>
                </c:pt>
                <c:pt idx="22527">
                  <c:v>67.474099999999993</c:v>
                </c:pt>
                <c:pt idx="22528">
                  <c:v>67.474099999999993</c:v>
                </c:pt>
                <c:pt idx="22529">
                  <c:v>67.474099999999993</c:v>
                </c:pt>
                <c:pt idx="22530">
                  <c:v>67.474099999999993</c:v>
                </c:pt>
                <c:pt idx="22531">
                  <c:v>67.474099999999993</c:v>
                </c:pt>
                <c:pt idx="22532">
                  <c:v>67.474099999999993</c:v>
                </c:pt>
                <c:pt idx="22533">
                  <c:v>67.474099999999993</c:v>
                </c:pt>
                <c:pt idx="22534">
                  <c:v>67.474099999999993</c:v>
                </c:pt>
                <c:pt idx="22535">
                  <c:v>67.474099999999993</c:v>
                </c:pt>
                <c:pt idx="22536">
                  <c:v>67.474099999999993</c:v>
                </c:pt>
                <c:pt idx="22537">
                  <c:v>67.474099999999993</c:v>
                </c:pt>
                <c:pt idx="22538">
                  <c:v>67.474099999999993</c:v>
                </c:pt>
                <c:pt idx="22539">
                  <c:v>67.474099999999993</c:v>
                </c:pt>
                <c:pt idx="22540">
                  <c:v>67.474099999999993</c:v>
                </c:pt>
                <c:pt idx="22541">
                  <c:v>67.474099999999993</c:v>
                </c:pt>
                <c:pt idx="22542">
                  <c:v>67.474099999999993</c:v>
                </c:pt>
                <c:pt idx="22543">
                  <c:v>67.474099999999993</c:v>
                </c:pt>
                <c:pt idx="22544">
                  <c:v>67.474099999999993</c:v>
                </c:pt>
                <c:pt idx="22545">
                  <c:v>67.474099999999993</c:v>
                </c:pt>
                <c:pt idx="22546">
                  <c:v>67.474099999999993</c:v>
                </c:pt>
                <c:pt idx="22547">
                  <c:v>67.474099999999993</c:v>
                </c:pt>
                <c:pt idx="22548">
                  <c:v>67.474099999999993</c:v>
                </c:pt>
                <c:pt idx="22549">
                  <c:v>67.474099999999993</c:v>
                </c:pt>
                <c:pt idx="22550">
                  <c:v>67.474099999999993</c:v>
                </c:pt>
                <c:pt idx="22551">
                  <c:v>67.474099999999993</c:v>
                </c:pt>
                <c:pt idx="22552">
                  <c:v>67.474099999999993</c:v>
                </c:pt>
                <c:pt idx="22553">
                  <c:v>67.474099999999993</c:v>
                </c:pt>
                <c:pt idx="22554">
                  <c:v>67.474099999999993</c:v>
                </c:pt>
                <c:pt idx="22555">
                  <c:v>67.474099999999993</c:v>
                </c:pt>
                <c:pt idx="22556">
                  <c:v>67.474099999999993</c:v>
                </c:pt>
                <c:pt idx="22557">
                  <c:v>67.474099999999993</c:v>
                </c:pt>
                <c:pt idx="22558">
                  <c:v>67.474099999999993</c:v>
                </c:pt>
                <c:pt idx="22559">
                  <c:v>67.474099999999993</c:v>
                </c:pt>
                <c:pt idx="22560">
                  <c:v>67.474099999999993</c:v>
                </c:pt>
                <c:pt idx="22561">
                  <c:v>67.474099999999993</c:v>
                </c:pt>
                <c:pt idx="22562">
                  <c:v>67.474099999999993</c:v>
                </c:pt>
                <c:pt idx="22563">
                  <c:v>67.474099999999993</c:v>
                </c:pt>
                <c:pt idx="22564">
                  <c:v>67.474099999999993</c:v>
                </c:pt>
                <c:pt idx="22565">
                  <c:v>67.474099999999993</c:v>
                </c:pt>
                <c:pt idx="22566">
                  <c:v>67.474099999999993</c:v>
                </c:pt>
                <c:pt idx="22567">
                  <c:v>67.474099999999993</c:v>
                </c:pt>
                <c:pt idx="22568">
                  <c:v>67.474099999999993</c:v>
                </c:pt>
                <c:pt idx="22569">
                  <c:v>67.474099999999993</c:v>
                </c:pt>
                <c:pt idx="22570">
                  <c:v>67.474099999999993</c:v>
                </c:pt>
                <c:pt idx="22571">
                  <c:v>67.474099999999993</c:v>
                </c:pt>
                <c:pt idx="22572">
                  <c:v>67.474099999999993</c:v>
                </c:pt>
                <c:pt idx="22573">
                  <c:v>67.474099999999993</c:v>
                </c:pt>
                <c:pt idx="22574">
                  <c:v>67.474099999999993</c:v>
                </c:pt>
                <c:pt idx="22575">
                  <c:v>67.474099999999993</c:v>
                </c:pt>
                <c:pt idx="22576">
                  <c:v>67.474099999999993</c:v>
                </c:pt>
                <c:pt idx="22577">
                  <c:v>67.474099999999993</c:v>
                </c:pt>
                <c:pt idx="22578">
                  <c:v>67.474099999999993</c:v>
                </c:pt>
                <c:pt idx="22579">
                  <c:v>67.474099999999993</c:v>
                </c:pt>
                <c:pt idx="22580">
                  <c:v>67.474099999999993</c:v>
                </c:pt>
                <c:pt idx="22581">
                  <c:v>67.474099999999993</c:v>
                </c:pt>
                <c:pt idx="22582">
                  <c:v>67.474099999999993</c:v>
                </c:pt>
                <c:pt idx="22583">
                  <c:v>67.474099999999993</c:v>
                </c:pt>
                <c:pt idx="22584">
                  <c:v>67.474099999999993</c:v>
                </c:pt>
                <c:pt idx="22585">
                  <c:v>67.474099999999993</c:v>
                </c:pt>
                <c:pt idx="22586">
                  <c:v>67.474099999999993</c:v>
                </c:pt>
                <c:pt idx="22587">
                  <c:v>67.474099999999993</c:v>
                </c:pt>
                <c:pt idx="22588">
                  <c:v>67.474099999999993</c:v>
                </c:pt>
                <c:pt idx="22589">
                  <c:v>67.474099999999993</c:v>
                </c:pt>
                <c:pt idx="22590">
                  <c:v>67.474099999999993</c:v>
                </c:pt>
                <c:pt idx="22591">
                  <c:v>67.474099999999993</c:v>
                </c:pt>
                <c:pt idx="22592">
                  <c:v>67.474099999999993</c:v>
                </c:pt>
                <c:pt idx="22593">
                  <c:v>67.628599999999992</c:v>
                </c:pt>
                <c:pt idx="22594">
                  <c:v>67.628599999999992</c:v>
                </c:pt>
                <c:pt idx="22595">
                  <c:v>67.628599999999992</c:v>
                </c:pt>
                <c:pt idx="22596">
                  <c:v>67.628599999999992</c:v>
                </c:pt>
                <c:pt idx="22597">
                  <c:v>67.628599999999992</c:v>
                </c:pt>
                <c:pt idx="22598">
                  <c:v>67.628599999999992</c:v>
                </c:pt>
                <c:pt idx="22599">
                  <c:v>67.628599999999992</c:v>
                </c:pt>
                <c:pt idx="22600">
                  <c:v>67.628599999999992</c:v>
                </c:pt>
                <c:pt idx="22601">
                  <c:v>67.628599999999992</c:v>
                </c:pt>
                <c:pt idx="22602">
                  <c:v>67.628599999999992</c:v>
                </c:pt>
                <c:pt idx="22603">
                  <c:v>67.628599999999992</c:v>
                </c:pt>
                <c:pt idx="22604">
                  <c:v>67.628599999999992</c:v>
                </c:pt>
                <c:pt idx="22605">
                  <c:v>67.628599999999992</c:v>
                </c:pt>
                <c:pt idx="22606">
                  <c:v>67.628599999999992</c:v>
                </c:pt>
                <c:pt idx="22607">
                  <c:v>67.628599999999992</c:v>
                </c:pt>
                <c:pt idx="22608">
                  <c:v>67.628599999999992</c:v>
                </c:pt>
                <c:pt idx="22609">
                  <c:v>67.628599999999992</c:v>
                </c:pt>
                <c:pt idx="22610">
                  <c:v>67.628599999999992</c:v>
                </c:pt>
                <c:pt idx="22611">
                  <c:v>67.628599999999992</c:v>
                </c:pt>
                <c:pt idx="22612">
                  <c:v>67.628599999999992</c:v>
                </c:pt>
                <c:pt idx="22613">
                  <c:v>67.628599999999992</c:v>
                </c:pt>
                <c:pt idx="22614">
                  <c:v>67.628599999999992</c:v>
                </c:pt>
                <c:pt idx="22615">
                  <c:v>67.628599999999992</c:v>
                </c:pt>
                <c:pt idx="22616">
                  <c:v>67.628599999999992</c:v>
                </c:pt>
                <c:pt idx="22617">
                  <c:v>67.628599999999992</c:v>
                </c:pt>
                <c:pt idx="22618">
                  <c:v>67.628599999999992</c:v>
                </c:pt>
                <c:pt idx="22619">
                  <c:v>67.628599999999992</c:v>
                </c:pt>
                <c:pt idx="22620">
                  <c:v>67.628599999999992</c:v>
                </c:pt>
                <c:pt idx="22621">
                  <c:v>67.628599999999992</c:v>
                </c:pt>
                <c:pt idx="22622">
                  <c:v>67.628599999999992</c:v>
                </c:pt>
                <c:pt idx="22623">
                  <c:v>67.628599999999992</c:v>
                </c:pt>
                <c:pt idx="22624">
                  <c:v>67.628599999999992</c:v>
                </c:pt>
                <c:pt idx="22625">
                  <c:v>67.628599999999992</c:v>
                </c:pt>
                <c:pt idx="22626">
                  <c:v>67.628599999999992</c:v>
                </c:pt>
                <c:pt idx="22627">
                  <c:v>67.628599999999992</c:v>
                </c:pt>
                <c:pt idx="22628">
                  <c:v>67.628599999999992</c:v>
                </c:pt>
                <c:pt idx="22629">
                  <c:v>67.628599999999992</c:v>
                </c:pt>
                <c:pt idx="22630">
                  <c:v>67.628599999999992</c:v>
                </c:pt>
                <c:pt idx="22631">
                  <c:v>67.628599999999992</c:v>
                </c:pt>
                <c:pt idx="22632">
                  <c:v>67.628599999999992</c:v>
                </c:pt>
                <c:pt idx="22633">
                  <c:v>67.628599999999992</c:v>
                </c:pt>
                <c:pt idx="22634">
                  <c:v>67.628599999999992</c:v>
                </c:pt>
                <c:pt idx="22635">
                  <c:v>67.628599999999992</c:v>
                </c:pt>
                <c:pt idx="22636">
                  <c:v>67.628599999999992</c:v>
                </c:pt>
                <c:pt idx="22637">
                  <c:v>67.628599999999992</c:v>
                </c:pt>
                <c:pt idx="22638">
                  <c:v>67.628599999999992</c:v>
                </c:pt>
                <c:pt idx="22639">
                  <c:v>67.628599999999992</c:v>
                </c:pt>
                <c:pt idx="22640">
                  <c:v>67.628599999999992</c:v>
                </c:pt>
                <c:pt idx="22641">
                  <c:v>67.628599999999992</c:v>
                </c:pt>
                <c:pt idx="22642">
                  <c:v>67.628599999999992</c:v>
                </c:pt>
                <c:pt idx="22643">
                  <c:v>67.628599999999992</c:v>
                </c:pt>
                <c:pt idx="22644">
                  <c:v>67.628599999999992</c:v>
                </c:pt>
                <c:pt idx="22645">
                  <c:v>67.628599999999992</c:v>
                </c:pt>
                <c:pt idx="22646">
                  <c:v>67.628599999999992</c:v>
                </c:pt>
                <c:pt idx="22647">
                  <c:v>67.628599999999992</c:v>
                </c:pt>
                <c:pt idx="22648">
                  <c:v>67.628599999999992</c:v>
                </c:pt>
                <c:pt idx="22649">
                  <c:v>67.628599999999992</c:v>
                </c:pt>
                <c:pt idx="22650">
                  <c:v>67.628599999999992</c:v>
                </c:pt>
                <c:pt idx="22651">
                  <c:v>67.628599999999992</c:v>
                </c:pt>
                <c:pt idx="22652">
                  <c:v>67.628599999999992</c:v>
                </c:pt>
                <c:pt idx="22653">
                  <c:v>67.628599999999992</c:v>
                </c:pt>
                <c:pt idx="22654">
                  <c:v>67.628599999999992</c:v>
                </c:pt>
                <c:pt idx="22655">
                  <c:v>67.628599999999992</c:v>
                </c:pt>
                <c:pt idx="22656">
                  <c:v>67.628599999999992</c:v>
                </c:pt>
                <c:pt idx="22657">
                  <c:v>67.628599999999992</c:v>
                </c:pt>
                <c:pt idx="22658">
                  <c:v>67.628599999999992</c:v>
                </c:pt>
                <c:pt idx="22659">
                  <c:v>67.628599999999992</c:v>
                </c:pt>
                <c:pt idx="22660">
                  <c:v>67.628599999999992</c:v>
                </c:pt>
                <c:pt idx="22661">
                  <c:v>67.628599999999992</c:v>
                </c:pt>
                <c:pt idx="22662">
                  <c:v>67.628599999999992</c:v>
                </c:pt>
                <c:pt idx="22663">
                  <c:v>67.628599999999992</c:v>
                </c:pt>
                <c:pt idx="22664">
                  <c:v>67.628599999999992</c:v>
                </c:pt>
                <c:pt idx="22665">
                  <c:v>67.628599999999992</c:v>
                </c:pt>
                <c:pt idx="22666">
                  <c:v>67.628599999999992</c:v>
                </c:pt>
                <c:pt idx="22667">
                  <c:v>67.628599999999992</c:v>
                </c:pt>
                <c:pt idx="22668">
                  <c:v>67.628599999999992</c:v>
                </c:pt>
                <c:pt idx="22669">
                  <c:v>67.628599999999992</c:v>
                </c:pt>
                <c:pt idx="22670">
                  <c:v>67.628599999999992</c:v>
                </c:pt>
                <c:pt idx="22671">
                  <c:v>67.628599999999992</c:v>
                </c:pt>
                <c:pt idx="22672">
                  <c:v>67.628599999999992</c:v>
                </c:pt>
                <c:pt idx="22673">
                  <c:v>67.628599999999992</c:v>
                </c:pt>
                <c:pt idx="22674">
                  <c:v>67.628599999999992</c:v>
                </c:pt>
                <c:pt idx="22675">
                  <c:v>67.628599999999992</c:v>
                </c:pt>
                <c:pt idx="22676">
                  <c:v>67.628599999999992</c:v>
                </c:pt>
                <c:pt idx="22677">
                  <c:v>67.628599999999992</c:v>
                </c:pt>
                <c:pt idx="22678">
                  <c:v>67.628599999999992</c:v>
                </c:pt>
                <c:pt idx="22679">
                  <c:v>67.628599999999992</c:v>
                </c:pt>
                <c:pt idx="22680">
                  <c:v>67.628599999999992</c:v>
                </c:pt>
                <c:pt idx="22681">
                  <c:v>67.628599999999992</c:v>
                </c:pt>
                <c:pt idx="22682">
                  <c:v>67.628599999999992</c:v>
                </c:pt>
                <c:pt idx="22683">
                  <c:v>67.628599999999992</c:v>
                </c:pt>
                <c:pt idx="22684">
                  <c:v>67.628599999999992</c:v>
                </c:pt>
                <c:pt idx="22685">
                  <c:v>67.628599999999992</c:v>
                </c:pt>
                <c:pt idx="22686">
                  <c:v>67.628599999999992</c:v>
                </c:pt>
                <c:pt idx="22687">
                  <c:v>67.628599999999992</c:v>
                </c:pt>
                <c:pt idx="22688">
                  <c:v>67.628599999999992</c:v>
                </c:pt>
                <c:pt idx="22689">
                  <c:v>67.628599999999992</c:v>
                </c:pt>
                <c:pt idx="22690">
                  <c:v>67.628599999999992</c:v>
                </c:pt>
                <c:pt idx="22691">
                  <c:v>67.628599999999992</c:v>
                </c:pt>
                <c:pt idx="22692">
                  <c:v>67.628599999999992</c:v>
                </c:pt>
                <c:pt idx="22693">
                  <c:v>67.628599999999992</c:v>
                </c:pt>
                <c:pt idx="22694">
                  <c:v>67.628599999999992</c:v>
                </c:pt>
                <c:pt idx="22695">
                  <c:v>67.628599999999992</c:v>
                </c:pt>
                <c:pt idx="22696">
                  <c:v>67.628599999999992</c:v>
                </c:pt>
                <c:pt idx="22697">
                  <c:v>67.628599999999992</c:v>
                </c:pt>
                <c:pt idx="22698">
                  <c:v>67.628599999999992</c:v>
                </c:pt>
                <c:pt idx="22699">
                  <c:v>67.628599999999992</c:v>
                </c:pt>
                <c:pt idx="22700">
                  <c:v>67.628599999999992</c:v>
                </c:pt>
                <c:pt idx="22701">
                  <c:v>67.628599999999992</c:v>
                </c:pt>
                <c:pt idx="22702">
                  <c:v>67.628599999999992</c:v>
                </c:pt>
                <c:pt idx="22703">
                  <c:v>67.628599999999992</c:v>
                </c:pt>
                <c:pt idx="22704">
                  <c:v>67.628599999999992</c:v>
                </c:pt>
                <c:pt idx="22705">
                  <c:v>67.628599999999992</c:v>
                </c:pt>
                <c:pt idx="22706">
                  <c:v>67.628599999999992</c:v>
                </c:pt>
                <c:pt idx="22707">
                  <c:v>67.628599999999992</c:v>
                </c:pt>
                <c:pt idx="22708">
                  <c:v>67.628599999999992</c:v>
                </c:pt>
                <c:pt idx="22709">
                  <c:v>67.628599999999992</c:v>
                </c:pt>
                <c:pt idx="22710">
                  <c:v>67.628599999999992</c:v>
                </c:pt>
                <c:pt idx="22711">
                  <c:v>67.628599999999992</c:v>
                </c:pt>
                <c:pt idx="22712">
                  <c:v>67.628599999999992</c:v>
                </c:pt>
                <c:pt idx="22713">
                  <c:v>67.628599999999992</c:v>
                </c:pt>
                <c:pt idx="22714">
                  <c:v>67.628599999999992</c:v>
                </c:pt>
                <c:pt idx="22715">
                  <c:v>67.628599999999992</c:v>
                </c:pt>
                <c:pt idx="22716">
                  <c:v>67.628599999999992</c:v>
                </c:pt>
                <c:pt idx="22717">
                  <c:v>67.628599999999992</c:v>
                </c:pt>
                <c:pt idx="22718">
                  <c:v>67.628599999999992</c:v>
                </c:pt>
                <c:pt idx="22719">
                  <c:v>67.628599999999992</c:v>
                </c:pt>
                <c:pt idx="22720">
                  <c:v>67.628599999999992</c:v>
                </c:pt>
                <c:pt idx="22721">
                  <c:v>67.628599999999992</c:v>
                </c:pt>
                <c:pt idx="22722">
                  <c:v>67.628599999999992</c:v>
                </c:pt>
                <c:pt idx="22723">
                  <c:v>67.628599999999992</c:v>
                </c:pt>
                <c:pt idx="22724">
                  <c:v>67.628599999999992</c:v>
                </c:pt>
                <c:pt idx="22725">
                  <c:v>67.628599999999992</c:v>
                </c:pt>
                <c:pt idx="22726">
                  <c:v>67.628599999999992</c:v>
                </c:pt>
                <c:pt idx="22727">
                  <c:v>67.628599999999992</c:v>
                </c:pt>
                <c:pt idx="22728">
                  <c:v>67.628599999999992</c:v>
                </c:pt>
                <c:pt idx="22729">
                  <c:v>67.628599999999992</c:v>
                </c:pt>
                <c:pt idx="22730">
                  <c:v>67.628599999999992</c:v>
                </c:pt>
                <c:pt idx="22731">
                  <c:v>67.628599999999992</c:v>
                </c:pt>
                <c:pt idx="22732">
                  <c:v>67.628599999999992</c:v>
                </c:pt>
                <c:pt idx="22733">
                  <c:v>67.628599999999992</c:v>
                </c:pt>
                <c:pt idx="22734">
                  <c:v>67.628599999999992</c:v>
                </c:pt>
                <c:pt idx="22735">
                  <c:v>67.628599999999992</c:v>
                </c:pt>
                <c:pt idx="22736">
                  <c:v>68.109499999999997</c:v>
                </c:pt>
                <c:pt idx="22737">
                  <c:v>68.109499999999997</c:v>
                </c:pt>
                <c:pt idx="22738">
                  <c:v>68.109499999999997</c:v>
                </c:pt>
                <c:pt idx="22739">
                  <c:v>68.109499999999997</c:v>
                </c:pt>
                <c:pt idx="22740">
                  <c:v>68.109499999999997</c:v>
                </c:pt>
                <c:pt idx="22741">
                  <c:v>68.109499999999997</c:v>
                </c:pt>
                <c:pt idx="22742">
                  <c:v>68.109499999999997</c:v>
                </c:pt>
                <c:pt idx="22743">
                  <c:v>68.109499999999997</c:v>
                </c:pt>
                <c:pt idx="22744">
                  <c:v>68.109499999999997</c:v>
                </c:pt>
                <c:pt idx="22745">
                  <c:v>68.109499999999997</c:v>
                </c:pt>
                <c:pt idx="22746">
                  <c:v>68.109499999999997</c:v>
                </c:pt>
                <c:pt idx="22747">
                  <c:v>68.109499999999997</c:v>
                </c:pt>
                <c:pt idx="22748">
                  <c:v>68.109499999999997</c:v>
                </c:pt>
                <c:pt idx="22749">
                  <c:v>68.109499999999997</c:v>
                </c:pt>
                <c:pt idx="22750">
                  <c:v>68.109499999999997</c:v>
                </c:pt>
                <c:pt idx="22751">
                  <c:v>68.109499999999997</c:v>
                </c:pt>
                <c:pt idx="22752">
                  <c:v>68.109499999999997</c:v>
                </c:pt>
                <c:pt idx="22753">
                  <c:v>68.109499999999997</c:v>
                </c:pt>
                <c:pt idx="22754">
                  <c:v>68.109499999999997</c:v>
                </c:pt>
                <c:pt idx="22755">
                  <c:v>68.109499999999997</c:v>
                </c:pt>
                <c:pt idx="22756">
                  <c:v>68.109499999999997</c:v>
                </c:pt>
                <c:pt idx="22757">
                  <c:v>68.109499999999997</c:v>
                </c:pt>
                <c:pt idx="22758">
                  <c:v>68.109499999999997</c:v>
                </c:pt>
                <c:pt idx="22759">
                  <c:v>68.109499999999997</c:v>
                </c:pt>
                <c:pt idx="22760">
                  <c:v>68.109499999999997</c:v>
                </c:pt>
                <c:pt idx="22761">
                  <c:v>68.109499999999997</c:v>
                </c:pt>
                <c:pt idx="22762">
                  <c:v>68.109499999999997</c:v>
                </c:pt>
                <c:pt idx="22763">
                  <c:v>68.244399999999999</c:v>
                </c:pt>
                <c:pt idx="22764">
                  <c:v>68.244399999999999</c:v>
                </c:pt>
                <c:pt idx="22765">
                  <c:v>68.244399999999999</c:v>
                </c:pt>
                <c:pt idx="22766">
                  <c:v>68.244399999999999</c:v>
                </c:pt>
                <c:pt idx="22767">
                  <c:v>68.244399999999999</c:v>
                </c:pt>
                <c:pt idx="22768">
                  <c:v>68.244399999999999</c:v>
                </c:pt>
                <c:pt idx="22769">
                  <c:v>68.244399999999999</c:v>
                </c:pt>
                <c:pt idx="22770">
                  <c:v>68.244399999999999</c:v>
                </c:pt>
                <c:pt idx="22771">
                  <c:v>68.244399999999999</c:v>
                </c:pt>
                <c:pt idx="22772">
                  <c:v>68.244399999999999</c:v>
                </c:pt>
                <c:pt idx="22773">
                  <c:v>68.244399999999999</c:v>
                </c:pt>
                <c:pt idx="22774">
                  <c:v>68.244399999999999</c:v>
                </c:pt>
                <c:pt idx="22775">
                  <c:v>68.244399999999999</c:v>
                </c:pt>
                <c:pt idx="22776">
                  <c:v>68.244399999999999</c:v>
                </c:pt>
                <c:pt idx="22777">
                  <c:v>68.244399999999999</c:v>
                </c:pt>
                <c:pt idx="22778">
                  <c:v>68.244399999999999</c:v>
                </c:pt>
                <c:pt idx="22779">
                  <c:v>68.244399999999999</c:v>
                </c:pt>
                <c:pt idx="22780">
                  <c:v>68.244399999999999</c:v>
                </c:pt>
                <c:pt idx="22781">
                  <c:v>68.244399999999999</c:v>
                </c:pt>
                <c:pt idx="22782">
                  <c:v>68.244399999999999</c:v>
                </c:pt>
                <c:pt idx="22783">
                  <c:v>68.244399999999999</c:v>
                </c:pt>
                <c:pt idx="22784">
                  <c:v>68.244399999999999</c:v>
                </c:pt>
                <c:pt idx="22785">
                  <c:v>68.244399999999999</c:v>
                </c:pt>
                <c:pt idx="22786">
                  <c:v>68.244399999999999</c:v>
                </c:pt>
                <c:pt idx="22787">
                  <c:v>68.244399999999999</c:v>
                </c:pt>
                <c:pt idx="22788">
                  <c:v>68.244399999999999</c:v>
                </c:pt>
                <c:pt idx="22789">
                  <c:v>68.244399999999999</c:v>
                </c:pt>
                <c:pt idx="22790">
                  <c:v>68.244399999999999</c:v>
                </c:pt>
                <c:pt idx="22791">
                  <c:v>68.244399999999999</c:v>
                </c:pt>
                <c:pt idx="22792">
                  <c:v>68.244399999999999</c:v>
                </c:pt>
                <c:pt idx="22793">
                  <c:v>68.244399999999999</c:v>
                </c:pt>
                <c:pt idx="22794">
                  <c:v>68.244399999999999</c:v>
                </c:pt>
                <c:pt idx="22795">
                  <c:v>68.244399999999999</c:v>
                </c:pt>
                <c:pt idx="22796">
                  <c:v>68.244399999999999</c:v>
                </c:pt>
                <c:pt idx="22797">
                  <c:v>68.244399999999999</c:v>
                </c:pt>
                <c:pt idx="22798">
                  <c:v>68.244399999999999</c:v>
                </c:pt>
                <c:pt idx="22799">
                  <c:v>68.244399999999999</c:v>
                </c:pt>
                <c:pt idx="22800">
                  <c:v>68.244399999999999</c:v>
                </c:pt>
                <c:pt idx="22801">
                  <c:v>68.244399999999999</c:v>
                </c:pt>
                <c:pt idx="22802">
                  <c:v>68.244399999999999</c:v>
                </c:pt>
                <c:pt idx="22803">
                  <c:v>68.244399999999999</c:v>
                </c:pt>
                <c:pt idx="22804">
                  <c:v>68.244399999999999</c:v>
                </c:pt>
                <c:pt idx="22805">
                  <c:v>68.244399999999999</c:v>
                </c:pt>
                <c:pt idx="22806">
                  <c:v>68.244399999999999</c:v>
                </c:pt>
                <c:pt idx="22807">
                  <c:v>68.244399999999999</c:v>
                </c:pt>
                <c:pt idx="22808">
                  <c:v>68.244399999999999</c:v>
                </c:pt>
                <c:pt idx="22809">
                  <c:v>68.244399999999999</c:v>
                </c:pt>
                <c:pt idx="22810">
                  <c:v>68.244399999999999</c:v>
                </c:pt>
                <c:pt idx="22811">
                  <c:v>68.244399999999999</c:v>
                </c:pt>
                <c:pt idx="22812">
                  <c:v>68.244399999999999</c:v>
                </c:pt>
                <c:pt idx="22813">
                  <c:v>68.244399999999999</c:v>
                </c:pt>
                <c:pt idx="22814">
                  <c:v>68.244399999999999</c:v>
                </c:pt>
                <c:pt idx="22815">
                  <c:v>68.244399999999999</c:v>
                </c:pt>
                <c:pt idx="22816">
                  <c:v>68.244399999999999</c:v>
                </c:pt>
                <c:pt idx="22817">
                  <c:v>68.244399999999999</c:v>
                </c:pt>
                <c:pt idx="22818">
                  <c:v>68.244399999999999</c:v>
                </c:pt>
                <c:pt idx="22819">
                  <c:v>68.244399999999999</c:v>
                </c:pt>
                <c:pt idx="22820">
                  <c:v>68.244399999999999</c:v>
                </c:pt>
                <c:pt idx="22821">
                  <c:v>68.244399999999999</c:v>
                </c:pt>
                <c:pt idx="22822">
                  <c:v>68.244399999999999</c:v>
                </c:pt>
                <c:pt idx="22823">
                  <c:v>68.244399999999999</c:v>
                </c:pt>
                <c:pt idx="22824">
                  <c:v>68.244399999999999</c:v>
                </c:pt>
                <c:pt idx="22825">
                  <c:v>68.244399999999999</c:v>
                </c:pt>
                <c:pt idx="22826">
                  <c:v>68.244399999999999</c:v>
                </c:pt>
                <c:pt idx="22827">
                  <c:v>68.244399999999999</c:v>
                </c:pt>
                <c:pt idx="22828">
                  <c:v>68.244399999999999</c:v>
                </c:pt>
                <c:pt idx="22829">
                  <c:v>68.244399999999999</c:v>
                </c:pt>
                <c:pt idx="22830">
                  <c:v>68.244399999999999</c:v>
                </c:pt>
                <c:pt idx="22831">
                  <c:v>68.244399999999999</c:v>
                </c:pt>
                <c:pt idx="22832">
                  <c:v>68.244399999999999</c:v>
                </c:pt>
                <c:pt idx="22833">
                  <c:v>68.244399999999999</c:v>
                </c:pt>
                <c:pt idx="22834">
                  <c:v>68.244399999999999</c:v>
                </c:pt>
                <c:pt idx="22835">
                  <c:v>68.244399999999999</c:v>
                </c:pt>
                <c:pt idx="22836">
                  <c:v>68.244399999999999</c:v>
                </c:pt>
                <c:pt idx="22837">
                  <c:v>68.244399999999999</c:v>
                </c:pt>
                <c:pt idx="22838">
                  <c:v>68.244399999999999</c:v>
                </c:pt>
                <c:pt idx="22839">
                  <c:v>68.244399999999999</c:v>
                </c:pt>
                <c:pt idx="22840">
                  <c:v>68.244399999999999</c:v>
                </c:pt>
                <c:pt idx="22841">
                  <c:v>68.244399999999999</c:v>
                </c:pt>
                <c:pt idx="22842">
                  <c:v>68.244399999999999</c:v>
                </c:pt>
                <c:pt idx="22843">
                  <c:v>68.244399999999999</c:v>
                </c:pt>
                <c:pt idx="22844">
                  <c:v>68.244399999999999</c:v>
                </c:pt>
                <c:pt idx="22845">
                  <c:v>68.244399999999999</c:v>
                </c:pt>
                <c:pt idx="22846">
                  <c:v>68.244399999999999</c:v>
                </c:pt>
                <c:pt idx="22847">
                  <c:v>68.244399999999999</c:v>
                </c:pt>
                <c:pt idx="22848">
                  <c:v>68.244399999999999</c:v>
                </c:pt>
                <c:pt idx="22849">
                  <c:v>68.244399999999999</c:v>
                </c:pt>
                <c:pt idx="22850">
                  <c:v>68.244399999999999</c:v>
                </c:pt>
                <c:pt idx="22851">
                  <c:v>68.244399999999999</c:v>
                </c:pt>
                <c:pt idx="22852">
                  <c:v>68.244399999999999</c:v>
                </c:pt>
                <c:pt idx="22853">
                  <c:v>68.244399999999999</c:v>
                </c:pt>
                <c:pt idx="22854">
                  <c:v>68.244399999999999</c:v>
                </c:pt>
                <c:pt idx="22855">
                  <c:v>68.244399999999999</c:v>
                </c:pt>
                <c:pt idx="22856">
                  <c:v>68.244399999999999</c:v>
                </c:pt>
                <c:pt idx="22857">
                  <c:v>68.244399999999999</c:v>
                </c:pt>
                <c:pt idx="22858">
                  <c:v>68.244399999999999</c:v>
                </c:pt>
                <c:pt idx="22859">
                  <c:v>68.244399999999999</c:v>
                </c:pt>
                <c:pt idx="22860">
                  <c:v>68.244399999999999</c:v>
                </c:pt>
                <c:pt idx="22861">
                  <c:v>68.244399999999999</c:v>
                </c:pt>
                <c:pt idx="22862">
                  <c:v>68.244399999999999</c:v>
                </c:pt>
                <c:pt idx="22863">
                  <c:v>68.244399999999999</c:v>
                </c:pt>
                <c:pt idx="22864">
                  <c:v>68.244399999999999</c:v>
                </c:pt>
                <c:pt idx="22865">
                  <c:v>68.244399999999999</c:v>
                </c:pt>
                <c:pt idx="22866">
                  <c:v>68.244399999999999</c:v>
                </c:pt>
                <c:pt idx="22867">
                  <c:v>68.244399999999999</c:v>
                </c:pt>
                <c:pt idx="22868">
                  <c:v>68.244399999999999</c:v>
                </c:pt>
                <c:pt idx="22869">
                  <c:v>68.244399999999999</c:v>
                </c:pt>
                <c:pt idx="22870">
                  <c:v>68.244399999999999</c:v>
                </c:pt>
                <c:pt idx="22871">
                  <c:v>68.244399999999999</c:v>
                </c:pt>
                <c:pt idx="22872">
                  <c:v>68.244399999999999</c:v>
                </c:pt>
                <c:pt idx="22873">
                  <c:v>68.244399999999999</c:v>
                </c:pt>
                <c:pt idx="22874">
                  <c:v>68.244399999999999</c:v>
                </c:pt>
                <c:pt idx="22875">
                  <c:v>68.244399999999999</c:v>
                </c:pt>
                <c:pt idx="22876">
                  <c:v>68.244399999999999</c:v>
                </c:pt>
                <c:pt idx="22877">
                  <c:v>68.244399999999999</c:v>
                </c:pt>
                <c:pt idx="22878">
                  <c:v>68.244399999999999</c:v>
                </c:pt>
                <c:pt idx="22879">
                  <c:v>68.244399999999999</c:v>
                </c:pt>
                <c:pt idx="22880">
                  <c:v>68.244399999999999</c:v>
                </c:pt>
                <c:pt idx="22881">
                  <c:v>68.244399999999999</c:v>
                </c:pt>
                <c:pt idx="22882">
                  <c:v>68.244399999999999</c:v>
                </c:pt>
                <c:pt idx="22883">
                  <c:v>68.244399999999999</c:v>
                </c:pt>
                <c:pt idx="22884">
                  <c:v>68.244399999999999</c:v>
                </c:pt>
                <c:pt idx="22885">
                  <c:v>68.244399999999999</c:v>
                </c:pt>
                <c:pt idx="22886">
                  <c:v>68.244399999999999</c:v>
                </c:pt>
                <c:pt idx="22887">
                  <c:v>68.244399999999999</c:v>
                </c:pt>
                <c:pt idx="22888">
                  <c:v>68.244399999999999</c:v>
                </c:pt>
                <c:pt idx="22889">
                  <c:v>68.244399999999999</c:v>
                </c:pt>
                <c:pt idx="22890">
                  <c:v>68.244399999999999</c:v>
                </c:pt>
                <c:pt idx="22891">
                  <c:v>68.244399999999999</c:v>
                </c:pt>
                <c:pt idx="22892">
                  <c:v>68.244399999999999</c:v>
                </c:pt>
                <c:pt idx="22893">
                  <c:v>68.244399999999999</c:v>
                </c:pt>
                <c:pt idx="22894">
                  <c:v>68.244399999999999</c:v>
                </c:pt>
                <c:pt idx="22895">
                  <c:v>68.244399999999999</c:v>
                </c:pt>
                <c:pt idx="22896">
                  <c:v>68.244399999999999</c:v>
                </c:pt>
                <c:pt idx="22897">
                  <c:v>68.244399999999999</c:v>
                </c:pt>
                <c:pt idx="22898">
                  <c:v>68.244399999999999</c:v>
                </c:pt>
                <c:pt idx="22899">
                  <c:v>68.244399999999999</c:v>
                </c:pt>
                <c:pt idx="22900">
                  <c:v>68.244399999999999</c:v>
                </c:pt>
                <c:pt idx="22901">
                  <c:v>68.244399999999999</c:v>
                </c:pt>
                <c:pt idx="22902">
                  <c:v>68.244399999999999</c:v>
                </c:pt>
                <c:pt idx="22903">
                  <c:v>68.244399999999999</c:v>
                </c:pt>
                <c:pt idx="22904">
                  <c:v>68.244399999999999</c:v>
                </c:pt>
                <c:pt idx="22905">
                  <c:v>68.244399999999999</c:v>
                </c:pt>
                <c:pt idx="22906">
                  <c:v>68.244399999999999</c:v>
                </c:pt>
                <c:pt idx="22907">
                  <c:v>68.244399999999999</c:v>
                </c:pt>
                <c:pt idx="22908">
                  <c:v>68.244399999999999</c:v>
                </c:pt>
                <c:pt idx="22909">
                  <c:v>68.244399999999999</c:v>
                </c:pt>
                <c:pt idx="22910">
                  <c:v>68.244399999999999</c:v>
                </c:pt>
                <c:pt idx="22911">
                  <c:v>68.244399999999999</c:v>
                </c:pt>
                <c:pt idx="22912">
                  <c:v>68.244399999999999</c:v>
                </c:pt>
                <c:pt idx="22913">
                  <c:v>68.244399999999999</c:v>
                </c:pt>
                <c:pt idx="22914">
                  <c:v>68.244399999999999</c:v>
                </c:pt>
                <c:pt idx="22915">
                  <c:v>68.244399999999999</c:v>
                </c:pt>
                <c:pt idx="22916">
                  <c:v>68.410499999999999</c:v>
                </c:pt>
                <c:pt idx="22917">
                  <c:v>68.410499999999999</c:v>
                </c:pt>
                <c:pt idx="22918">
                  <c:v>68.410499999999999</c:v>
                </c:pt>
                <c:pt idx="22919">
                  <c:v>68.410499999999999</c:v>
                </c:pt>
                <c:pt idx="22920">
                  <c:v>68.410499999999999</c:v>
                </c:pt>
                <c:pt idx="22921">
                  <c:v>68.410499999999999</c:v>
                </c:pt>
                <c:pt idx="22922">
                  <c:v>68.410499999999999</c:v>
                </c:pt>
                <c:pt idx="22923">
                  <c:v>68.410499999999999</c:v>
                </c:pt>
                <c:pt idx="22924">
                  <c:v>68.410499999999999</c:v>
                </c:pt>
                <c:pt idx="22925">
                  <c:v>68.410499999999999</c:v>
                </c:pt>
                <c:pt idx="22926">
                  <c:v>68.410499999999999</c:v>
                </c:pt>
                <c:pt idx="22927">
                  <c:v>68.410499999999999</c:v>
                </c:pt>
                <c:pt idx="22928">
                  <c:v>68.410499999999999</c:v>
                </c:pt>
                <c:pt idx="22929">
                  <c:v>68.410499999999999</c:v>
                </c:pt>
                <c:pt idx="22930">
                  <c:v>68.410499999999999</c:v>
                </c:pt>
                <c:pt idx="22931">
                  <c:v>68.410499999999999</c:v>
                </c:pt>
                <c:pt idx="22932">
                  <c:v>68.410499999999999</c:v>
                </c:pt>
                <c:pt idx="22933">
                  <c:v>68.410499999999999</c:v>
                </c:pt>
                <c:pt idx="22934">
                  <c:v>68.410499999999999</c:v>
                </c:pt>
                <c:pt idx="22935">
                  <c:v>68.410499999999999</c:v>
                </c:pt>
                <c:pt idx="22936">
                  <c:v>68.410499999999999</c:v>
                </c:pt>
                <c:pt idx="22937">
                  <c:v>68.410499999999999</c:v>
                </c:pt>
                <c:pt idx="22938">
                  <c:v>68.410499999999999</c:v>
                </c:pt>
                <c:pt idx="22939">
                  <c:v>68.410499999999999</c:v>
                </c:pt>
                <c:pt idx="22940">
                  <c:v>68.410499999999999</c:v>
                </c:pt>
                <c:pt idx="22941">
                  <c:v>68.410499999999999</c:v>
                </c:pt>
                <c:pt idx="22942">
                  <c:v>68.410499999999999</c:v>
                </c:pt>
                <c:pt idx="22943">
                  <c:v>68.410499999999999</c:v>
                </c:pt>
                <c:pt idx="22944">
                  <c:v>68.410499999999999</c:v>
                </c:pt>
                <c:pt idx="22945">
                  <c:v>68.410499999999999</c:v>
                </c:pt>
                <c:pt idx="22946">
                  <c:v>68.410499999999999</c:v>
                </c:pt>
                <c:pt idx="22947">
                  <c:v>68.410499999999999</c:v>
                </c:pt>
                <c:pt idx="22948">
                  <c:v>68.410499999999999</c:v>
                </c:pt>
                <c:pt idx="22949">
                  <c:v>68.410499999999999</c:v>
                </c:pt>
                <c:pt idx="22950">
                  <c:v>68.410499999999999</c:v>
                </c:pt>
                <c:pt idx="22951">
                  <c:v>68.410499999999999</c:v>
                </c:pt>
                <c:pt idx="22952">
                  <c:v>68.410499999999999</c:v>
                </c:pt>
                <c:pt idx="22953">
                  <c:v>68.410499999999999</c:v>
                </c:pt>
                <c:pt idx="22954">
                  <c:v>68.410499999999999</c:v>
                </c:pt>
                <c:pt idx="22955">
                  <c:v>68.410499999999999</c:v>
                </c:pt>
                <c:pt idx="22956">
                  <c:v>68.410499999999999</c:v>
                </c:pt>
                <c:pt idx="22957">
                  <c:v>68.410499999999999</c:v>
                </c:pt>
                <c:pt idx="22958">
                  <c:v>68.410499999999999</c:v>
                </c:pt>
                <c:pt idx="22959">
                  <c:v>68.410499999999999</c:v>
                </c:pt>
                <c:pt idx="22960">
                  <c:v>68.410499999999999</c:v>
                </c:pt>
                <c:pt idx="22961">
                  <c:v>68.410499999999999</c:v>
                </c:pt>
                <c:pt idx="22962">
                  <c:v>68.410499999999999</c:v>
                </c:pt>
                <c:pt idx="22963">
                  <c:v>68.410499999999999</c:v>
                </c:pt>
                <c:pt idx="22964">
                  <c:v>68.410499999999999</c:v>
                </c:pt>
                <c:pt idx="22965">
                  <c:v>68.410499999999999</c:v>
                </c:pt>
                <c:pt idx="22966">
                  <c:v>68.410499999999999</c:v>
                </c:pt>
                <c:pt idx="22967">
                  <c:v>68.432199999999995</c:v>
                </c:pt>
                <c:pt idx="22968">
                  <c:v>68.432199999999995</c:v>
                </c:pt>
                <c:pt idx="22969">
                  <c:v>68.432199999999995</c:v>
                </c:pt>
                <c:pt idx="22970">
                  <c:v>68.432199999999995</c:v>
                </c:pt>
                <c:pt idx="22971">
                  <c:v>68.432199999999995</c:v>
                </c:pt>
                <c:pt idx="22972">
                  <c:v>68.432199999999995</c:v>
                </c:pt>
                <c:pt idx="22973">
                  <c:v>68.432199999999995</c:v>
                </c:pt>
                <c:pt idx="22974">
                  <c:v>68.432199999999995</c:v>
                </c:pt>
                <c:pt idx="22975">
                  <c:v>68.432199999999995</c:v>
                </c:pt>
                <c:pt idx="22976">
                  <c:v>68.432199999999995</c:v>
                </c:pt>
                <c:pt idx="22977">
                  <c:v>68.432199999999995</c:v>
                </c:pt>
                <c:pt idx="22978">
                  <c:v>68.432199999999995</c:v>
                </c:pt>
                <c:pt idx="22979">
                  <c:v>68.432199999999995</c:v>
                </c:pt>
                <c:pt idx="22980">
                  <c:v>68.432199999999995</c:v>
                </c:pt>
                <c:pt idx="22981">
                  <c:v>68.432199999999995</c:v>
                </c:pt>
                <c:pt idx="22982">
                  <c:v>68.432199999999995</c:v>
                </c:pt>
                <c:pt idx="22983">
                  <c:v>68.432199999999995</c:v>
                </c:pt>
                <c:pt idx="22984">
                  <c:v>68.432199999999995</c:v>
                </c:pt>
                <c:pt idx="22985">
                  <c:v>68.432199999999995</c:v>
                </c:pt>
                <c:pt idx="22986">
                  <c:v>68.432199999999995</c:v>
                </c:pt>
                <c:pt idx="22987">
                  <c:v>68.432199999999995</c:v>
                </c:pt>
                <c:pt idx="22988">
                  <c:v>68.432199999999995</c:v>
                </c:pt>
                <c:pt idx="22989">
                  <c:v>68.432199999999995</c:v>
                </c:pt>
                <c:pt idx="22990">
                  <c:v>68.432199999999995</c:v>
                </c:pt>
                <c:pt idx="22991">
                  <c:v>68.432199999999995</c:v>
                </c:pt>
                <c:pt idx="22992">
                  <c:v>68.432199999999995</c:v>
                </c:pt>
                <c:pt idx="22993">
                  <c:v>68.432199999999995</c:v>
                </c:pt>
                <c:pt idx="22994">
                  <c:v>68.432199999999995</c:v>
                </c:pt>
                <c:pt idx="22995">
                  <c:v>68.432199999999995</c:v>
                </c:pt>
                <c:pt idx="22996">
                  <c:v>68.432199999999995</c:v>
                </c:pt>
                <c:pt idx="22997">
                  <c:v>68.432199999999995</c:v>
                </c:pt>
                <c:pt idx="22998">
                  <c:v>68.778300000000002</c:v>
                </c:pt>
                <c:pt idx="22999">
                  <c:v>68.778300000000002</c:v>
                </c:pt>
                <c:pt idx="23000">
                  <c:v>68.778300000000002</c:v>
                </c:pt>
                <c:pt idx="23001">
                  <c:v>68.8934</c:v>
                </c:pt>
                <c:pt idx="23002">
                  <c:v>68.8934</c:v>
                </c:pt>
                <c:pt idx="23003">
                  <c:v>68.8934</c:v>
                </c:pt>
                <c:pt idx="23004">
                  <c:v>68.8934</c:v>
                </c:pt>
                <c:pt idx="23005">
                  <c:v>68.8934</c:v>
                </c:pt>
                <c:pt idx="23006">
                  <c:v>68.8934</c:v>
                </c:pt>
                <c:pt idx="23007">
                  <c:v>68.8934</c:v>
                </c:pt>
                <c:pt idx="23008">
                  <c:v>68.8934</c:v>
                </c:pt>
                <c:pt idx="23009">
                  <c:v>68.8934</c:v>
                </c:pt>
                <c:pt idx="23010">
                  <c:v>68.8934</c:v>
                </c:pt>
                <c:pt idx="23011">
                  <c:v>68.8934</c:v>
                </c:pt>
                <c:pt idx="23012">
                  <c:v>68.8934</c:v>
                </c:pt>
                <c:pt idx="23013">
                  <c:v>68.8934</c:v>
                </c:pt>
                <c:pt idx="23014">
                  <c:v>68.8934</c:v>
                </c:pt>
                <c:pt idx="23015">
                  <c:v>68.8934</c:v>
                </c:pt>
                <c:pt idx="23016">
                  <c:v>68.8934</c:v>
                </c:pt>
                <c:pt idx="23017">
                  <c:v>68.8934</c:v>
                </c:pt>
                <c:pt idx="23018">
                  <c:v>68.8934</c:v>
                </c:pt>
                <c:pt idx="23019">
                  <c:v>68.8934</c:v>
                </c:pt>
                <c:pt idx="23020">
                  <c:v>68.8934</c:v>
                </c:pt>
                <c:pt idx="23021">
                  <c:v>68.8934</c:v>
                </c:pt>
                <c:pt idx="23022">
                  <c:v>68.8934</c:v>
                </c:pt>
                <c:pt idx="23023">
                  <c:v>68.8934</c:v>
                </c:pt>
                <c:pt idx="23024">
                  <c:v>68.8934</c:v>
                </c:pt>
                <c:pt idx="23025">
                  <c:v>68.8934</c:v>
                </c:pt>
                <c:pt idx="23026">
                  <c:v>69.02</c:v>
                </c:pt>
                <c:pt idx="23027">
                  <c:v>69.02</c:v>
                </c:pt>
                <c:pt idx="23028">
                  <c:v>69.02</c:v>
                </c:pt>
                <c:pt idx="23029">
                  <c:v>69.02</c:v>
                </c:pt>
                <c:pt idx="23030">
                  <c:v>69.02</c:v>
                </c:pt>
                <c:pt idx="23031">
                  <c:v>69.02</c:v>
                </c:pt>
                <c:pt idx="23032">
                  <c:v>69.02</c:v>
                </c:pt>
                <c:pt idx="23033">
                  <c:v>69.02</c:v>
                </c:pt>
                <c:pt idx="23034">
                  <c:v>69.02</c:v>
                </c:pt>
                <c:pt idx="23035">
                  <c:v>69.02</c:v>
                </c:pt>
                <c:pt idx="23036">
                  <c:v>69.02</c:v>
                </c:pt>
                <c:pt idx="23037">
                  <c:v>69.02</c:v>
                </c:pt>
                <c:pt idx="23038">
                  <c:v>69.02</c:v>
                </c:pt>
                <c:pt idx="23039">
                  <c:v>69.02</c:v>
                </c:pt>
                <c:pt idx="23040">
                  <c:v>69.02</c:v>
                </c:pt>
                <c:pt idx="23041">
                  <c:v>69.02</c:v>
                </c:pt>
                <c:pt idx="23042">
                  <c:v>69.02</c:v>
                </c:pt>
                <c:pt idx="23043">
                  <c:v>69.02</c:v>
                </c:pt>
                <c:pt idx="23044">
                  <c:v>69.02</c:v>
                </c:pt>
                <c:pt idx="23045">
                  <c:v>69.02</c:v>
                </c:pt>
                <c:pt idx="23046">
                  <c:v>69.02</c:v>
                </c:pt>
                <c:pt idx="23047">
                  <c:v>69.02</c:v>
                </c:pt>
                <c:pt idx="23048">
                  <c:v>69.02</c:v>
                </c:pt>
                <c:pt idx="23049">
                  <c:v>69.02</c:v>
                </c:pt>
                <c:pt idx="23050">
                  <c:v>69.02</c:v>
                </c:pt>
                <c:pt idx="23051">
                  <c:v>69.02</c:v>
                </c:pt>
                <c:pt idx="23052">
                  <c:v>69.02</c:v>
                </c:pt>
                <c:pt idx="23053">
                  <c:v>69.02</c:v>
                </c:pt>
                <c:pt idx="23054">
                  <c:v>69.02</c:v>
                </c:pt>
                <c:pt idx="23055">
                  <c:v>69.02</c:v>
                </c:pt>
                <c:pt idx="23056">
                  <c:v>69.02</c:v>
                </c:pt>
                <c:pt idx="23057">
                  <c:v>69.02</c:v>
                </c:pt>
                <c:pt idx="23058">
                  <c:v>69.02</c:v>
                </c:pt>
                <c:pt idx="23059">
                  <c:v>69.02</c:v>
                </c:pt>
                <c:pt idx="23060">
                  <c:v>69.02</c:v>
                </c:pt>
                <c:pt idx="23061">
                  <c:v>69.02</c:v>
                </c:pt>
                <c:pt idx="23062">
                  <c:v>69.02</c:v>
                </c:pt>
                <c:pt idx="23063">
                  <c:v>69.02</c:v>
                </c:pt>
                <c:pt idx="23064">
                  <c:v>69.02</c:v>
                </c:pt>
                <c:pt idx="23065">
                  <c:v>69.02</c:v>
                </c:pt>
                <c:pt idx="23066">
                  <c:v>69.02</c:v>
                </c:pt>
                <c:pt idx="23067">
                  <c:v>69.02</c:v>
                </c:pt>
                <c:pt idx="23068">
                  <c:v>69.02</c:v>
                </c:pt>
                <c:pt idx="23069">
                  <c:v>69.02</c:v>
                </c:pt>
                <c:pt idx="23070">
                  <c:v>69.02</c:v>
                </c:pt>
                <c:pt idx="23071">
                  <c:v>69.02</c:v>
                </c:pt>
                <c:pt idx="23072">
                  <c:v>69.02</c:v>
                </c:pt>
                <c:pt idx="23073">
                  <c:v>69.02</c:v>
                </c:pt>
                <c:pt idx="23074">
                  <c:v>69.02</c:v>
                </c:pt>
                <c:pt idx="23075">
                  <c:v>69.02</c:v>
                </c:pt>
                <c:pt idx="23076">
                  <c:v>69.02</c:v>
                </c:pt>
                <c:pt idx="23077">
                  <c:v>69.02</c:v>
                </c:pt>
                <c:pt idx="23078">
                  <c:v>69.02</c:v>
                </c:pt>
                <c:pt idx="23079">
                  <c:v>69.02</c:v>
                </c:pt>
                <c:pt idx="23080">
                  <c:v>69.02</c:v>
                </c:pt>
                <c:pt idx="23081">
                  <c:v>69.02</c:v>
                </c:pt>
                <c:pt idx="23082">
                  <c:v>69.02</c:v>
                </c:pt>
                <c:pt idx="23083">
                  <c:v>69.02</c:v>
                </c:pt>
                <c:pt idx="23084">
                  <c:v>69.02</c:v>
                </c:pt>
                <c:pt idx="23085">
                  <c:v>69.02</c:v>
                </c:pt>
                <c:pt idx="23086">
                  <c:v>69.02</c:v>
                </c:pt>
                <c:pt idx="23087">
                  <c:v>69.02</c:v>
                </c:pt>
                <c:pt idx="23088">
                  <c:v>69.02</c:v>
                </c:pt>
                <c:pt idx="23089">
                  <c:v>69.02</c:v>
                </c:pt>
                <c:pt idx="23090">
                  <c:v>69.02</c:v>
                </c:pt>
                <c:pt idx="23091">
                  <c:v>69.038899999999998</c:v>
                </c:pt>
                <c:pt idx="23092">
                  <c:v>69.038899999999998</c:v>
                </c:pt>
                <c:pt idx="23093">
                  <c:v>69.038899999999998</c:v>
                </c:pt>
                <c:pt idx="23094">
                  <c:v>69.038899999999998</c:v>
                </c:pt>
                <c:pt idx="23095">
                  <c:v>69.038899999999998</c:v>
                </c:pt>
                <c:pt idx="23096">
                  <c:v>69.038899999999998</c:v>
                </c:pt>
                <c:pt idx="23097">
                  <c:v>69.038899999999998</c:v>
                </c:pt>
                <c:pt idx="23098">
                  <c:v>69.171099999999996</c:v>
                </c:pt>
                <c:pt idx="23099">
                  <c:v>69.171099999999996</c:v>
                </c:pt>
                <c:pt idx="23100">
                  <c:v>69.171099999999996</c:v>
                </c:pt>
                <c:pt idx="23101">
                  <c:v>69.171099999999996</c:v>
                </c:pt>
                <c:pt idx="23102">
                  <c:v>69.171099999999996</c:v>
                </c:pt>
                <c:pt idx="23103">
                  <c:v>69.171099999999996</c:v>
                </c:pt>
                <c:pt idx="23104">
                  <c:v>69.171099999999996</c:v>
                </c:pt>
                <c:pt idx="23105">
                  <c:v>69.171099999999996</c:v>
                </c:pt>
                <c:pt idx="23106">
                  <c:v>69.171099999999996</c:v>
                </c:pt>
                <c:pt idx="23107">
                  <c:v>69.171099999999996</c:v>
                </c:pt>
                <c:pt idx="23108">
                  <c:v>69.171099999999996</c:v>
                </c:pt>
                <c:pt idx="23109">
                  <c:v>69.171099999999996</c:v>
                </c:pt>
                <c:pt idx="23110">
                  <c:v>69.171099999999996</c:v>
                </c:pt>
                <c:pt idx="23111">
                  <c:v>69.171099999999996</c:v>
                </c:pt>
                <c:pt idx="23112">
                  <c:v>69.171099999999996</c:v>
                </c:pt>
                <c:pt idx="23113">
                  <c:v>69.171099999999996</c:v>
                </c:pt>
                <c:pt idx="23114">
                  <c:v>69.171099999999996</c:v>
                </c:pt>
                <c:pt idx="23115">
                  <c:v>69.171099999999996</c:v>
                </c:pt>
                <c:pt idx="23116">
                  <c:v>69.171099999999996</c:v>
                </c:pt>
                <c:pt idx="23117">
                  <c:v>69.171099999999996</c:v>
                </c:pt>
                <c:pt idx="23118">
                  <c:v>69.171099999999996</c:v>
                </c:pt>
                <c:pt idx="23119">
                  <c:v>69.171099999999996</c:v>
                </c:pt>
                <c:pt idx="23120">
                  <c:v>69.171099999999996</c:v>
                </c:pt>
                <c:pt idx="23121">
                  <c:v>69.171099999999996</c:v>
                </c:pt>
                <c:pt idx="23122">
                  <c:v>69.171099999999996</c:v>
                </c:pt>
                <c:pt idx="23123">
                  <c:v>69.171099999999996</c:v>
                </c:pt>
                <c:pt idx="23124">
                  <c:v>69.171099999999996</c:v>
                </c:pt>
                <c:pt idx="23125">
                  <c:v>69.171099999999996</c:v>
                </c:pt>
                <c:pt idx="23126">
                  <c:v>69.171099999999996</c:v>
                </c:pt>
                <c:pt idx="23127">
                  <c:v>69.171099999999996</c:v>
                </c:pt>
                <c:pt idx="23128">
                  <c:v>69.171099999999996</c:v>
                </c:pt>
                <c:pt idx="23129">
                  <c:v>69.171099999999996</c:v>
                </c:pt>
                <c:pt idx="23130">
                  <c:v>69.171099999999996</c:v>
                </c:pt>
                <c:pt idx="23131">
                  <c:v>69.171099999999996</c:v>
                </c:pt>
                <c:pt idx="23132">
                  <c:v>69.171099999999996</c:v>
                </c:pt>
                <c:pt idx="23133">
                  <c:v>69.171099999999996</c:v>
                </c:pt>
                <c:pt idx="23134">
                  <c:v>69.171099999999996</c:v>
                </c:pt>
                <c:pt idx="23135">
                  <c:v>69.171099999999996</c:v>
                </c:pt>
                <c:pt idx="23136">
                  <c:v>69.171099999999996</c:v>
                </c:pt>
                <c:pt idx="23137">
                  <c:v>69.171099999999996</c:v>
                </c:pt>
                <c:pt idx="23138">
                  <c:v>69.171099999999996</c:v>
                </c:pt>
                <c:pt idx="23139">
                  <c:v>69.171099999999996</c:v>
                </c:pt>
                <c:pt idx="23140">
                  <c:v>69.171099999999996</c:v>
                </c:pt>
                <c:pt idx="23141">
                  <c:v>69.171099999999996</c:v>
                </c:pt>
                <c:pt idx="23142">
                  <c:v>69.171099999999996</c:v>
                </c:pt>
                <c:pt idx="23143">
                  <c:v>69.171099999999996</c:v>
                </c:pt>
                <c:pt idx="23144">
                  <c:v>69.171099999999996</c:v>
                </c:pt>
                <c:pt idx="23145">
                  <c:v>69.171099999999996</c:v>
                </c:pt>
                <c:pt idx="23146">
                  <c:v>69.171099999999996</c:v>
                </c:pt>
                <c:pt idx="23147">
                  <c:v>69.171099999999996</c:v>
                </c:pt>
                <c:pt idx="23148">
                  <c:v>69.171099999999996</c:v>
                </c:pt>
                <c:pt idx="23149">
                  <c:v>69.171099999999996</c:v>
                </c:pt>
                <c:pt idx="23150">
                  <c:v>69.171099999999996</c:v>
                </c:pt>
                <c:pt idx="23151">
                  <c:v>69.171099999999996</c:v>
                </c:pt>
                <c:pt idx="23152">
                  <c:v>69.171099999999996</c:v>
                </c:pt>
                <c:pt idx="23153">
                  <c:v>69.171099999999996</c:v>
                </c:pt>
                <c:pt idx="23154">
                  <c:v>69.171099999999996</c:v>
                </c:pt>
                <c:pt idx="23155">
                  <c:v>69.171099999999996</c:v>
                </c:pt>
                <c:pt idx="23156">
                  <c:v>69.171099999999996</c:v>
                </c:pt>
                <c:pt idx="23157">
                  <c:v>69.171099999999996</c:v>
                </c:pt>
                <c:pt idx="23158">
                  <c:v>69.171099999999996</c:v>
                </c:pt>
                <c:pt idx="23159">
                  <c:v>69.171099999999996</c:v>
                </c:pt>
                <c:pt idx="23160">
                  <c:v>69.171099999999996</c:v>
                </c:pt>
                <c:pt idx="23161">
                  <c:v>69.171099999999996</c:v>
                </c:pt>
                <c:pt idx="23162">
                  <c:v>69.171099999999996</c:v>
                </c:pt>
                <c:pt idx="23163">
                  <c:v>69.171099999999996</c:v>
                </c:pt>
                <c:pt idx="23164">
                  <c:v>69.171099999999996</c:v>
                </c:pt>
                <c:pt idx="23165">
                  <c:v>69.171099999999996</c:v>
                </c:pt>
                <c:pt idx="23166">
                  <c:v>69.171099999999996</c:v>
                </c:pt>
                <c:pt idx="23167">
                  <c:v>69.171099999999996</c:v>
                </c:pt>
                <c:pt idx="23168">
                  <c:v>69.171099999999996</c:v>
                </c:pt>
                <c:pt idx="23169">
                  <c:v>69.171099999999996</c:v>
                </c:pt>
                <c:pt idx="23170">
                  <c:v>69.171099999999996</c:v>
                </c:pt>
                <c:pt idx="23171">
                  <c:v>69.171099999999996</c:v>
                </c:pt>
                <c:pt idx="23172">
                  <c:v>69.171099999999996</c:v>
                </c:pt>
                <c:pt idx="23173">
                  <c:v>69.171099999999996</c:v>
                </c:pt>
                <c:pt idx="23174">
                  <c:v>69.171099999999996</c:v>
                </c:pt>
                <c:pt idx="23175">
                  <c:v>69.171099999999996</c:v>
                </c:pt>
                <c:pt idx="23176">
                  <c:v>69.171099999999996</c:v>
                </c:pt>
                <c:pt idx="23177">
                  <c:v>69.171099999999996</c:v>
                </c:pt>
                <c:pt idx="23178">
                  <c:v>69.171099999999996</c:v>
                </c:pt>
                <c:pt idx="23179">
                  <c:v>69.171099999999996</c:v>
                </c:pt>
                <c:pt idx="23180">
                  <c:v>69.171099999999996</c:v>
                </c:pt>
                <c:pt idx="23181">
                  <c:v>69.171099999999996</c:v>
                </c:pt>
                <c:pt idx="23182">
                  <c:v>69.171099999999996</c:v>
                </c:pt>
                <c:pt idx="23183">
                  <c:v>69.171099999999996</c:v>
                </c:pt>
                <c:pt idx="23184">
                  <c:v>69.171099999999996</c:v>
                </c:pt>
                <c:pt idx="23185">
                  <c:v>69.171099999999996</c:v>
                </c:pt>
                <c:pt idx="23186">
                  <c:v>69.171099999999996</c:v>
                </c:pt>
                <c:pt idx="23187">
                  <c:v>69.171099999999996</c:v>
                </c:pt>
                <c:pt idx="23188">
                  <c:v>69.171099999999996</c:v>
                </c:pt>
                <c:pt idx="23189">
                  <c:v>69.171099999999996</c:v>
                </c:pt>
                <c:pt idx="23190">
                  <c:v>69.171099999999996</c:v>
                </c:pt>
                <c:pt idx="23191">
                  <c:v>69.171099999999996</c:v>
                </c:pt>
                <c:pt idx="23192">
                  <c:v>69.171099999999996</c:v>
                </c:pt>
                <c:pt idx="23193">
                  <c:v>69.171099999999996</c:v>
                </c:pt>
                <c:pt idx="23194">
                  <c:v>69.171099999999996</c:v>
                </c:pt>
                <c:pt idx="23195">
                  <c:v>69.171099999999996</c:v>
                </c:pt>
                <c:pt idx="23196">
                  <c:v>69.171099999999996</c:v>
                </c:pt>
                <c:pt idx="23197">
                  <c:v>69.171099999999996</c:v>
                </c:pt>
                <c:pt idx="23198">
                  <c:v>69.171099999999996</c:v>
                </c:pt>
                <c:pt idx="23199">
                  <c:v>69.171099999999996</c:v>
                </c:pt>
                <c:pt idx="23200">
                  <c:v>69.171099999999996</c:v>
                </c:pt>
                <c:pt idx="23201">
                  <c:v>69.171099999999996</c:v>
                </c:pt>
                <c:pt idx="23202">
                  <c:v>69.641400000000004</c:v>
                </c:pt>
                <c:pt idx="23203">
                  <c:v>69.641400000000004</c:v>
                </c:pt>
                <c:pt idx="23204">
                  <c:v>69.641400000000004</c:v>
                </c:pt>
                <c:pt idx="23205">
                  <c:v>69.641400000000004</c:v>
                </c:pt>
                <c:pt idx="23206">
                  <c:v>69.641400000000004</c:v>
                </c:pt>
                <c:pt idx="23207">
                  <c:v>69.641400000000004</c:v>
                </c:pt>
                <c:pt idx="23208">
                  <c:v>69.641400000000004</c:v>
                </c:pt>
                <c:pt idx="23209">
                  <c:v>69.641400000000004</c:v>
                </c:pt>
                <c:pt idx="23210">
                  <c:v>69.641400000000004</c:v>
                </c:pt>
                <c:pt idx="23211">
                  <c:v>69.641400000000004</c:v>
                </c:pt>
                <c:pt idx="23212">
                  <c:v>69.641400000000004</c:v>
                </c:pt>
                <c:pt idx="23213">
                  <c:v>69.641400000000004</c:v>
                </c:pt>
                <c:pt idx="23214">
                  <c:v>69.641400000000004</c:v>
                </c:pt>
                <c:pt idx="23215">
                  <c:v>69.773299999999992</c:v>
                </c:pt>
                <c:pt idx="23216">
                  <c:v>69.773299999999992</c:v>
                </c:pt>
                <c:pt idx="23217">
                  <c:v>69.773299999999992</c:v>
                </c:pt>
                <c:pt idx="23218">
                  <c:v>69.773299999999992</c:v>
                </c:pt>
                <c:pt idx="23219">
                  <c:v>69.773299999999992</c:v>
                </c:pt>
                <c:pt idx="23220">
                  <c:v>69.773299999999992</c:v>
                </c:pt>
                <c:pt idx="23221">
                  <c:v>69.773299999999992</c:v>
                </c:pt>
                <c:pt idx="23222">
                  <c:v>69.773299999999992</c:v>
                </c:pt>
                <c:pt idx="23223">
                  <c:v>69.773299999999992</c:v>
                </c:pt>
                <c:pt idx="23224">
                  <c:v>69.773299999999992</c:v>
                </c:pt>
                <c:pt idx="23225">
                  <c:v>69.773299999999992</c:v>
                </c:pt>
                <c:pt idx="23226">
                  <c:v>69.773299999999992</c:v>
                </c:pt>
                <c:pt idx="23227">
                  <c:v>69.773299999999992</c:v>
                </c:pt>
                <c:pt idx="23228">
                  <c:v>69.773299999999992</c:v>
                </c:pt>
                <c:pt idx="23229">
                  <c:v>69.773299999999992</c:v>
                </c:pt>
                <c:pt idx="23230">
                  <c:v>69.773299999999992</c:v>
                </c:pt>
                <c:pt idx="23231">
                  <c:v>69.773299999999992</c:v>
                </c:pt>
                <c:pt idx="23232">
                  <c:v>69.773299999999992</c:v>
                </c:pt>
                <c:pt idx="23233">
                  <c:v>69.773299999999992</c:v>
                </c:pt>
                <c:pt idx="23234">
                  <c:v>69.773299999999992</c:v>
                </c:pt>
                <c:pt idx="23235">
                  <c:v>69.773299999999992</c:v>
                </c:pt>
                <c:pt idx="23236">
                  <c:v>69.773299999999992</c:v>
                </c:pt>
                <c:pt idx="23237">
                  <c:v>69.773299999999992</c:v>
                </c:pt>
                <c:pt idx="23238">
                  <c:v>69.773299999999992</c:v>
                </c:pt>
                <c:pt idx="23239">
                  <c:v>69.773299999999992</c:v>
                </c:pt>
                <c:pt idx="23240">
                  <c:v>69.773299999999992</c:v>
                </c:pt>
                <c:pt idx="23241">
                  <c:v>69.773299999999992</c:v>
                </c:pt>
                <c:pt idx="23242">
                  <c:v>69.773299999999992</c:v>
                </c:pt>
                <c:pt idx="23243">
                  <c:v>69.773299999999992</c:v>
                </c:pt>
                <c:pt idx="23244">
                  <c:v>69.773299999999992</c:v>
                </c:pt>
                <c:pt idx="23245">
                  <c:v>69.773299999999992</c:v>
                </c:pt>
                <c:pt idx="23246">
                  <c:v>69.773299999999992</c:v>
                </c:pt>
                <c:pt idx="23247">
                  <c:v>69.773299999999992</c:v>
                </c:pt>
                <c:pt idx="23248">
                  <c:v>69.773299999999992</c:v>
                </c:pt>
                <c:pt idx="23249">
                  <c:v>69.773299999999992</c:v>
                </c:pt>
                <c:pt idx="23250">
                  <c:v>69.773299999999992</c:v>
                </c:pt>
                <c:pt idx="23251">
                  <c:v>69.773299999999992</c:v>
                </c:pt>
                <c:pt idx="23252">
                  <c:v>69.773299999999992</c:v>
                </c:pt>
                <c:pt idx="23253">
                  <c:v>69.773299999999992</c:v>
                </c:pt>
                <c:pt idx="23254">
                  <c:v>69.773299999999992</c:v>
                </c:pt>
                <c:pt idx="23255">
                  <c:v>69.773299999999992</c:v>
                </c:pt>
                <c:pt idx="23256">
                  <c:v>69.773299999999992</c:v>
                </c:pt>
                <c:pt idx="23257">
                  <c:v>69.773299999999992</c:v>
                </c:pt>
                <c:pt idx="23258">
                  <c:v>69.773299999999992</c:v>
                </c:pt>
                <c:pt idx="23259">
                  <c:v>69.773299999999992</c:v>
                </c:pt>
                <c:pt idx="23260">
                  <c:v>69.773299999999992</c:v>
                </c:pt>
                <c:pt idx="23261">
                  <c:v>69.773299999999992</c:v>
                </c:pt>
                <c:pt idx="23262">
                  <c:v>69.773299999999992</c:v>
                </c:pt>
                <c:pt idx="23263">
                  <c:v>69.773299999999992</c:v>
                </c:pt>
                <c:pt idx="23264">
                  <c:v>69.773299999999992</c:v>
                </c:pt>
                <c:pt idx="23265">
                  <c:v>69.773299999999992</c:v>
                </c:pt>
                <c:pt idx="23266">
                  <c:v>69.773299999999992</c:v>
                </c:pt>
                <c:pt idx="23267">
                  <c:v>69.773299999999992</c:v>
                </c:pt>
                <c:pt idx="23268">
                  <c:v>69.773299999999992</c:v>
                </c:pt>
                <c:pt idx="23269">
                  <c:v>69.773299999999992</c:v>
                </c:pt>
                <c:pt idx="23270">
                  <c:v>69.773299999999992</c:v>
                </c:pt>
                <c:pt idx="23271">
                  <c:v>69.773299999999992</c:v>
                </c:pt>
                <c:pt idx="23272">
                  <c:v>69.773299999999992</c:v>
                </c:pt>
                <c:pt idx="23273">
                  <c:v>69.773299999999992</c:v>
                </c:pt>
                <c:pt idx="23274">
                  <c:v>69.773299999999992</c:v>
                </c:pt>
                <c:pt idx="23275">
                  <c:v>69.773299999999992</c:v>
                </c:pt>
                <c:pt idx="23276">
                  <c:v>69.773299999999992</c:v>
                </c:pt>
                <c:pt idx="23277">
                  <c:v>69.773299999999992</c:v>
                </c:pt>
                <c:pt idx="23278">
                  <c:v>69.773299999999992</c:v>
                </c:pt>
                <c:pt idx="23279">
                  <c:v>69.773299999999992</c:v>
                </c:pt>
                <c:pt idx="23280">
                  <c:v>69.773299999999992</c:v>
                </c:pt>
                <c:pt idx="23281">
                  <c:v>69.773299999999992</c:v>
                </c:pt>
                <c:pt idx="23282">
                  <c:v>69.773299999999992</c:v>
                </c:pt>
                <c:pt idx="23283">
                  <c:v>69.773299999999992</c:v>
                </c:pt>
                <c:pt idx="23284">
                  <c:v>69.773299999999992</c:v>
                </c:pt>
                <c:pt idx="23285">
                  <c:v>69.773299999999992</c:v>
                </c:pt>
                <c:pt idx="23286">
                  <c:v>69.773299999999992</c:v>
                </c:pt>
                <c:pt idx="23287">
                  <c:v>69.773299999999992</c:v>
                </c:pt>
                <c:pt idx="23288">
                  <c:v>69.773299999999992</c:v>
                </c:pt>
                <c:pt idx="23289">
                  <c:v>69.773299999999992</c:v>
                </c:pt>
                <c:pt idx="23290">
                  <c:v>69.773299999999992</c:v>
                </c:pt>
                <c:pt idx="23291">
                  <c:v>69.773299999999992</c:v>
                </c:pt>
                <c:pt idx="23292">
                  <c:v>69.773299999999992</c:v>
                </c:pt>
                <c:pt idx="23293">
                  <c:v>69.773299999999992</c:v>
                </c:pt>
                <c:pt idx="23294">
                  <c:v>69.773299999999992</c:v>
                </c:pt>
                <c:pt idx="23295">
                  <c:v>69.773299999999992</c:v>
                </c:pt>
                <c:pt idx="23296">
                  <c:v>69.773299999999992</c:v>
                </c:pt>
                <c:pt idx="23297">
                  <c:v>69.773299999999992</c:v>
                </c:pt>
                <c:pt idx="23298">
                  <c:v>69.773299999999992</c:v>
                </c:pt>
                <c:pt idx="23299">
                  <c:v>69.773299999999992</c:v>
                </c:pt>
                <c:pt idx="23300">
                  <c:v>69.773299999999992</c:v>
                </c:pt>
                <c:pt idx="23301">
                  <c:v>69.773299999999992</c:v>
                </c:pt>
                <c:pt idx="23302">
                  <c:v>69.773299999999992</c:v>
                </c:pt>
                <c:pt idx="23303">
                  <c:v>69.773299999999992</c:v>
                </c:pt>
                <c:pt idx="23304">
                  <c:v>69.773299999999992</c:v>
                </c:pt>
                <c:pt idx="23305">
                  <c:v>69.773299999999992</c:v>
                </c:pt>
                <c:pt idx="23306">
                  <c:v>69.773299999999992</c:v>
                </c:pt>
                <c:pt idx="23307">
                  <c:v>69.773299999999992</c:v>
                </c:pt>
                <c:pt idx="23308">
                  <c:v>69.773299999999992</c:v>
                </c:pt>
                <c:pt idx="23309">
                  <c:v>69.773299999999992</c:v>
                </c:pt>
                <c:pt idx="23310">
                  <c:v>69.773299999999992</c:v>
                </c:pt>
                <c:pt idx="23311">
                  <c:v>69.773299999999992</c:v>
                </c:pt>
                <c:pt idx="23312">
                  <c:v>69.773299999999992</c:v>
                </c:pt>
                <c:pt idx="23313">
                  <c:v>69.773299999999992</c:v>
                </c:pt>
                <c:pt idx="23314">
                  <c:v>69.773299999999992</c:v>
                </c:pt>
                <c:pt idx="23315">
                  <c:v>69.773299999999992</c:v>
                </c:pt>
                <c:pt idx="23316">
                  <c:v>69.773299999999992</c:v>
                </c:pt>
                <c:pt idx="23317">
                  <c:v>69.773299999999992</c:v>
                </c:pt>
                <c:pt idx="23318">
                  <c:v>69.773299999999992</c:v>
                </c:pt>
                <c:pt idx="23319">
                  <c:v>69.773299999999992</c:v>
                </c:pt>
                <c:pt idx="23320">
                  <c:v>69.773299999999992</c:v>
                </c:pt>
                <c:pt idx="23321">
                  <c:v>69.773299999999992</c:v>
                </c:pt>
                <c:pt idx="23322">
                  <c:v>69.773299999999992</c:v>
                </c:pt>
                <c:pt idx="23323">
                  <c:v>69.773299999999992</c:v>
                </c:pt>
                <c:pt idx="23324">
                  <c:v>69.773299999999992</c:v>
                </c:pt>
                <c:pt idx="23325">
                  <c:v>69.773299999999992</c:v>
                </c:pt>
                <c:pt idx="23326">
                  <c:v>69.773299999999992</c:v>
                </c:pt>
                <c:pt idx="23327">
                  <c:v>69.773299999999992</c:v>
                </c:pt>
                <c:pt idx="23328">
                  <c:v>69.773299999999992</c:v>
                </c:pt>
                <c:pt idx="23329">
                  <c:v>69.773299999999992</c:v>
                </c:pt>
                <c:pt idx="23330">
                  <c:v>69.773299999999992</c:v>
                </c:pt>
                <c:pt idx="23331">
                  <c:v>69.773299999999992</c:v>
                </c:pt>
                <c:pt idx="23332">
                  <c:v>69.773299999999992</c:v>
                </c:pt>
                <c:pt idx="23333">
                  <c:v>69.773299999999992</c:v>
                </c:pt>
                <c:pt idx="23334">
                  <c:v>69.773299999999992</c:v>
                </c:pt>
                <c:pt idx="23335">
                  <c:v>69.773299999999992</c:v>
                </c:pt>
                <c:pt idx="23336">
                  <c:v>69.773299999999992</c:v>
                </c:pt>
                <c:pt idx="23337">
                  <c:v>69.773299999999992</c:v>
                </c:pt>
                <c:pt idx="23338">
                  <c:v>69.773299999999992</c:v>
                </c:pt>
                <c:pt idx="23339">
                  <c:v>69.773299999999992</c:v>
                </c:pt>
                <c:pt idx="23340">
                  <c:v>69.773299999999992</c:v>
                </c:pt>
                <c:pt idx="23341">
                  <c:v>69.773299999999992</c:v>
                </c:pt>
                <c:pt idx="23342">
                  <c:v>69.773299999999992</c:v>
                </c:pt>
                <c:pt idx="23343">
                  <c:v>69.773299999999992</c:v>
                </c:pt>
                <c:pt idx="23344">
                  <c:v>69.773299999999992</c:v>
                </c:pt>
                <c:pt idx="23345">
                  <c:v>69.773299999999992</c:v>
                </c:pt>
                <c:pt idx="23346">
                  <c:v>69.773299999999992</c:v>
                </c:pt>
                <c:pt idx="23347">
                  <c:v>69.773299999999992</c:v>
                </c:pt>
                <c:pt idx="23348">
                  <c:v>69.773299999999992</c:v>
                </c:pt>
                <c:pt idx="23349">
                  <c:v>69.773299999999992</c:v>
                </c:pt>
                <c:pt idx="23350">
                  <c:v>69.773299999999992</c:v>
                </c:pt>
                <c:pt idx="23351">
                  <c:v>69.773299999999992</c:v>
                </c:pt>
                <c:pt idx="23352">
                  <c:v>69.773299999999992</c:v>
                </c:pt>
                <c:pt idx="23353">
                  <c:v>69.773299999999992</c:v>
                </c:pt>
                <c:pt idx="23354">
                  <c:v>69.773299999999992</c:v>
                </c:pt>
                <c:pt idx="23355">
                  <c:v>69.773299999999992</c:v>
                </c:pt>
                <c:pt idx="23356">
                  <c:v>69.773299999999992</c:v>
                </c:pt>
                <c:pt idx="23357">
                  <c:v>69.773299999999992</c:v>
                </c:pt>
                <c:pt idx="23358">
                  <c:v>69.773299999999992</c:v>
                </c:pt>
                <c:pt idx="23359">
                  <c:v>69.773299999999992</c:v>
                </c:pt>
                <c:pt idx="23360">
                  <c:v>69.773299999999992</c:v>
                </c:pt>
                <c:pt idx="23361">
                  <c:v>69.773299999999992</c:v>
                </c:pt>
                <c:pt idx="23362">
                  <c:v>69.773299999999992</c:v>
                </c:pt>
                <c:pt idx="23363">
                  <c:v>69.773299999999992</c:v>
                </c:pt>
                <c:pt idx="23364">
                  <c:v>69.773299999999992</c:v>
                </c:pt>
                <c:pt idx="23365">
                  <c:v>69.773299999999992</c:v>
                </c:pt>
                <c:pt idx="23366">
                  <c:v>69.773299999999992</c:v>
                </c:pt>
                <c:pt idx="23367">
                  <c:v>69.773299999999992</c:v>
                </c:pt>
                <c:pt idx="23368">
                  <c:v>69.773299999999992</c:v>
                </c:pt>
                <c:pt idx="23369">
                  <c:v>69.773299999999992</c:v>
                </c:pt>
                <c:pt idx="23370">
                  <c:v>69.773299999999992</c:v>
                </c:pt>
                <c:pt idx="23371">
                  <c:v>69.773299999999992</c:v>
                </c:pt>
                <c:pt idx="23372">
                  <c:v>69.773299999999992</c:v>
                </c:pt>
                <c:pt idx="23373">
                  <c:v>69.773299999999992</c:v>
                </c:pt>
                <c:pt idx="23374">
                  <c:v>69.773299999999992</c:v>
                </c:pt>
                <c:pt idx="23375">
                  <c:v>69.773299999999992</c:v>
                </c:pt>
                <c:pt idx="23376">
                  <c:v>69.773299999999992</c:v>
                </c:pt>
                <c:pt idx="23377">
                  <c:v>69.9358</c:v>
                </c:pt>
                <c:pt idx="23378">
                  <c:v>69.9358</c:v>
                </c:pt>
                <c:pt idx="23379">
                  <c:v>69.9358</c:v>
                </c:pt>
                <c:pt idx="23380">
                  <c:v>69.9358</c:v>
                </c:pt>
                <c:pt idx="23381">
                  <c:v>69.9358</c:v>
                </c:pt>
                <c:pt idx="23382">
                  <c:v>69.9358</c:v>
                </c:pt>
                <c:pt idx="23383">
                  <c:v>69.9358</c:v>
                </c:pt>
                <c:pt idx="23384">
                  <c:v>69.9358</c:v>
                </c:pt>
                <c:pt idx="23385">
                  <c:v>69.9358</c:v>
                </c:pt>
                <c:pt idx="23386">
                  <c:v>69.9358</c:v>
                </c:pt>
                <c:pt idx="23387">
                  <c:v>69.9358</c:v>
                </c:pt>
                <c:pt idx="23388">
                  <c:v>69.9358</c:v>
                </c:pt>
                <c:pt idx="23389">
                  <c:v>69.9358</c:v>
                </c:pt>
                <c:pt idx="23390">
                  <c:v>69.9358</c:v>
                </c:pt>
                <c:pt idx="23391">
                  <c:v>69.9358</c:v>
                </c:pt>
                <c:pt idx="23392">
                  <c:v>69.9358</c:v>
                </c:pt>
                <c:pt idx="23393">
                  <c:v>69.9358</c:v>
                </c:pt>
                <c:pt idx="23394">
                  <c:v>69.9358</c:v>
                </c:pt>
                <c:pt idx="23395">
                  <c:v>69.9358</c:v>
                </c:pt>
                <c:pt idx="23396">
                  <c:v>69.9358</c:v>
                </c:pt>
                <c:pt idx="23397">
                  <c:v>69.9358</c:v>
                </c:pt>
                <c:pt idx="23398">
                  <c:v>69.9358</c:v>
                </c:pt>
                <c:pt idx="23399">
                  <c:v>69.9358</c:v>
                </c:pt>
                <c:pt idx="23400">
                  <c:v>69.9358</c:v>
                </c:pt>
                <c:pt idx="23401">
                  <c:v>69.9358</c:v>
                </c:pt>
                <c:pt idx="23402">
                  <c:v>69.9358</c:v>
                </c:pt>
                <c:pt idx="23403">
                  <c:v>69.9358</c:v>
                </c:pt>
                <c:pt idx="23404">
                  <c:v>69.9358</c:v>
                </c:pt>
                <c:pt idx="23405">
                  <c:v>69.9358</c:v>
                </c:pt>
                <c:pt idx="23406">
                  <c:v>69.9358</c:v>
                </c:pt>
                <c:pt idx="23407">
                  <c:v>69.9358</c:v>
                </c:pt>
                <c:pt idx="23408">
                  <c:v>69.9358</c:v>
                </c:pt>
                <c:pt idx="23409">
                  <c:v>69.9358</c:v>
                </c:pt>
                <c:pt idx="23410">
                  <c:v>69.9358</c:v>
                </c:pt>
                <c:pt idx="23411">
                  <c:v>69.9358</c:v>
                </c:pt>
                <c:pt idx="23412">
                  <c:v>69.9358</c:v>
                </c:pt>
                <c:pt idx="23413">
                  <c:v>69.9358</c:v>
                </c:pt>
                <c:pt idx="23414">
                  <c:v>69.9358</c:v>
                </c:pt>
                <c:pt idx="23415">
                  <c:v>69.9358</c:v>
                </c:pt>
                <c:pt idx="23416">
                  <c:v>69.9358</c:v>
                </c:pt>
                <c:pt idx="23417">
                  <c:v>69.9358</c:v>
                </c:pt>
                <c:pt idx="23418">
                  <c:v>69.9358</c:v>
                </c:pt>
                <c:pt idx="23419">
                  <c:v>69.9358</c:v>
                </c:pt>
                <c:pt idx="23420">
                  <c:v>69.9358</c:v>
                </c:pt>
                <c:pt idx="23421">
                  <c:v>69.9358</c:v>
                </c:pt>
                <c:pt idx="23422">
                  <c:v>69.9358</c:v>
                </c:pt>
                <c:pt idx="23423">
                  <c:v>69.9358</c:v>
                </c:pt>
                <c:pt idx="23424">
                  <c:v>69.9358</c:v>
                </c:pt>
                <c:pt idx="23425">
                  <c:v>69.9358</c:v>
                </c:pt>
                <c:pt idx="23426">
                  <c:v>69.9358</c:v>
                </c:pt>
                <c:pt idx="23427">
                  <c:v>69.9358</c:v>
                </c:pt>
                <c:pt idx="23428">
                  <c:v>69.9358</c:v>
                </c:pt>
                <c:pt idx="23429">
                  <c:v>69.9358</c:v>
                </c:pt>
                <c:pt idx="23430">
                  <c:v>69.9358</c:v>
                </c:pt>
                <c:pt idx="23431">
                  <c:v>69.9358</c:v>
                </c:pt>
                <c:pt idx="23432">
                  <c:v>69.9358</c:v>
                </c:pt>
                <c:pt idx="23433">
                  <c:v>69.9358</c:v>
                </c:pt>
                <c:pt idx="23434">
                  <c:v>69.9358</c:v>
                </c:pt>
                <c:pt idx="23435">
                  <c:v>69.9358</c:v>
                </c:pt>
                <c:pt idx="23436">
                  <c:v>69.9358</c:v>
                </c:pt>
                <c:pt idx="23437">
                  <c:v>69.9358</c:v>
                </c:pt>
                <c:pt idx="23438">
                  <c:v>70.408200000000008</c:v>
                </c:pt>
                <c:pt idx="23439">
                  <c:v>70.408200000000008</c:v>
                </c:pt>
                <c:pt idx="23440">
                  <c:v>70.408200000000008</c:v>
                </c:pt>
                <c:pt idx="23441">
                  <c:v>70.408200000000008</c:v>
                </c:pt>
                <c:pt idx="23442">
                  <c:v>70.408200000000008</c:v>
                </c:pt>
                <c:pt idx="23443">
                  <c:v>70.408200000000008</c:v>
                </c:pt>
                <c:pt idx="23444">
                  <c:v>70.408200000000008</c:v>
                </c:pt>
                <c:pt idx="23445">
                  <c:v>70.408200000000008</c:v>
                </c:pt>
                <c:pt idx="23446">
                  <c:v>70.408200000000008</c:v>
                </c:pt>
                <c:pt idx="23447">
                  <c:v>70.408200000000008</c:v>
                </c:pt>
                <c:pt idx="23448">
                  <c:v>70.408200000000008</c:v>
                </c:pt>
                <c:pt idx="23449">
                  <c:v>70.408200000000008</c:v>
                </c:pt>
                <c:pt idx="23450">
                  <c:v>70.408200000000008</c:v>
                </c:pt>
                <c:pt idx="23451">
                  <c:v>70.408200000000008</c:v>
                </c:pt>
                <c:pt idx="23452">
                  <c:v>70.408200000000008</c:v>
                </c:pt>
                <c:pt idx="23453">
                  <c:v>70.408200000000008</c:v>
                </c:pt>
                <c:pt idx="23454">
                  <c:v>70.408200000000008</c:v>
                </c:pt>
                <c:pt idx="23455">
                  <c:v>70.408200000000008</c:v>
                </c:pt>
                <c:pt idx="23456">
                  <c:v>70.408200000000008</c:v>
                </c:pt>
                <c:pt idx="23457">
                  <c:v>70.408200000000008</c:v>
                </c:pt>
                <c:pt idx="23458">
                  <c:v>70.408200000000008</c:v>
                </c:pt>
                <c:pt idx="23459">
                  <c:v>70.408200000000008</c:v>
                </c:pt>
                <c:pt idx="23460">
                  <c:v>70.408200000000008</c:v>
                </c:pt>
                <c:pt idx="23461">
                  <c:v>70.408200000000008</c:v>
                </c:pt>
                <c:pt idx="23462">
                  <c:v>70.408200000000008</c:v>
                </c:pt>
                <c:pt idx="23463">
                  <c:v>70.408200000000008</c:v>
                </c:pt>
                <c:pt idx="23464">
                  <c:v>70.408200000000008</c:v>
                </c:pt>
                <c:pt idx="23465">
                  <c:v>70.408200000000008</c:v>
                </c:pt>
                <c:pt idx="23466">
                  <c:v>70.408200000000008</c:v>
                </c:pt>
                <c:pt idx="23467">
                  <c:v>70.408200000000008</c:v>
                </c:pt>
                <c:pt idx="23468">
                  <c:v>70.408200000000008</c:v>
                </c:pt>
                <c:pt idx="23469">
                  <c:v>70.408200000000008</c:v>
                </c:pt>
                <c:pt idx="23470">
                  <c:v>70.408200000000008</c:v>
                </c:pt>
                <c:pt idx="23471">
                  <c:v>70.408200000000008</c:v>
                </c:pt>
                <c:pt idx="23472">
                  <c:v>70.408200000000008</c:v>
                </c:pt>
                <c:pt idx="23473">
                  <c:v>70.408200000000008</c:v>
                </c:pt>
                <c:pt idx="23474">
                  <c:v>70.408200000000008</c:v>
                </c:pt>
                <c:pt idx="23475">
                  <c:v>70.408200000000008</c:v>
                </c:pt>
                <c:pt idx="23476">
                  <c:v>70.408200000000008</c:v>
                </c:pt>
                <c:pt idx="23477">
                  <c:v>70.408200000000008</c:v>
                </c:pt>
                <c:pt idx="23478">
                  <c:v>70.408200000000008</c:v>
                </c:pt>
                <c:pt idx="23479">
                  <c:v>70.408200000000008</c:v>
                </c:pt>
                <c:pt idx="23480">
                  <c:v>70.408200000000008</c:v>
                </c:pt>
                <c:pt idx="23481">
                  <c:v>70.408200000000008</c:v>
                </c:pt>
                <c:pt idx="23482">
                  <c:v>70.408200000000008</c:v>
                </c:pt>
                <c:pt idx="23483">
                  <c:v>70.408200000000008</c:v>
                </c:pt>
                <c:pt idx="23484">
                  <c:v>70.408200000000008</c:v>
                </c:pt>
                <c:pt idx="23485">
                  <c:v>70.408200000000008</c:v>
                </c:pt>
                <c:pt idx="23486">
                  <c:v>70.408200000000008</c:v>
                </c:pt>
                <c:pt idx="23487">
                  <c:v>70.408200000000008</c:v>
                </c:pt>
                <c:pt idx="23488">
                  <c:v>70.408200000000008</c:v>
                </c:pt>
                <c:pt idx="23489">
                  <c:v>70.408200000000008</c:v>
                </c:pt>
                <c:pt idx="23490">
                  <c:v>70.408200000000008</c:v>
                </c:pt>
                <c:pt idx="23491">
                  <c:v>70.408200000000008</c:v>
                </c:pt>
                <c:pt idx="23492">
                  <c:v>70.408200000000008</c:v>
                </c:pt>
                <c:pt idx="23493">
                  <c:v>70.408200000000008</c:v>
                </c:pt>
                <c:pt idx="23494">
                  <c:v>70.408200000000008</c:v>
                </c:pt>
                <c:pt idx="23495">
                  <c:v>70.408200000000008</c:v>
                </c:pt>
                <c:pt idx="23496">
                  <c:v>70.408200000000008</c:v>
                </c:pt>
                <c:pt idx="23497">
                  <c:v>70.408200000000008</c:v>
                </c:pt>
                <c:pt idx="23498">
                  <c:v>70.408200000000008</c:v>
                </c:pt>
                <c:pt idx="23499">
                  <c:v>70.408200000000008</c:v>
                </c:pt>
                <c:pt idx="23500">
                  <c:v>70.408200000000008</c:v>
                </c:pt>
                <c:pt idx="23501">
                  <c:v>70.408200000000008</c:v>
                </c:pt>
                <c:pt idx="23502">
                  <c:v>70.408200000000008</c:v>
                </c:pt>
                <c:pt idx="23503">
                  <c:v>70.408200000000008</c:v>
                </c:pt>
                <c:pt idx="23504">
                  <c:v>70.408200000000008</c:v>
                </c:pt>
                <c:pt idx="23505">
                  <c:v>70.408200000000008</c:v>
                </c:pt>
                <c:pt idx="23506">
                  <c:v>70.408200000000008</c:v>
                </c:pt>
                <c:pt idx="23507">
                  <c:v>70.408200000000008</c:v>
                </c:pt>
                <c:pt idx="23508">
                  <c:v>70.408200000000008</c:v>
                </c:pt>
                <c:pt idx="23509">
                  <c:v>70.408200000000008</c:v>
                </c:pt>
                <c:pt idx="23510">
                  <c:v>70.550600000000003</c:v>
                </c:pt>
                <c:pt idx="23511">
                  <c:v>70.550600000000003</c:v>
                </c:pt>
                <c:pt idx="23512">
                  <c:v>70.550600000000003</c:v>
                </c:pt>
                <c:pt idx="23513">
                  <c:v>70.550600000000003</c:v>
                </c:pt>
                <c:pt idx="23514">
                  <c:v>70.550600000000003</c:v>
                </c:pt>
                <c:pt idx="23515">
                  <c:v>70.550600000000003</c:v>
                </c:pt>
                <c:pt idx="23516">
                  <c:v>70.550600000000003</c:v>
                </c:pt>
                <c:pt idx="23517">
                  <c:v>70.550600000000003</c:v>
                </c:pt>
                <c:pt idx="23518">
                  <c:v>70.550600000000003</c:v>
                </c:pt>
                <c:pt idx="23519">
                  <c:v>70.550600000000003</c:v>
                </c:pt>
                <c:pt idx="23520">
                  <c:v>70.550600000000003</c:v>
                </c:pt>
                <c:pt idx="23521">
                  <c:v>70.550600000000003</c:v>
                </c:pt>
                <c:pt idx="23522">
                  <c:v>70.550600000000003</c:v>
                </c:pt>
                <c:pt idx="23523">
                  <c:v>70.550600000000003</c:v>
                </c:pt>
                <c:pt idx="23524">
                  <c:v>70.550600000000003</c:v>
                </c:pt>
                <c:pt idx="23525">
                  <c:v>70.550600000000003</c:v>
                </c:pt>
                <c:pt idx="23526">
                  <c:v>70.550600000000003</c:v>
                </c:pt>
                <c:pt idx="23527">
                  <c:v>70.550600000000003</c:v>
                </c:pt>
                <c:pt idx="23528">
                  <c:v>70.550600000000003</c:v>
                </c:pt>
                <c:pt idx="23529">
                  <c:v>70.550600000000003</c:v>
                </c:pt>
                <c:pt idx="23530">
                  <c:v>70.550600000000003</c:v>
                </c:pt>
                <c:pt idx="23531">
                  <c:v>70.550600000000003</c:v>
                </c:pt>
                <c:pt idx="23532">
                  <c:v>70.550600000000003</c:v>
                </c:pt>
                <c:pt idx="23533">
                  <c:v>70.550600000000003</c:v>
                </c:pt>
                <c:pt idx="23534">
                  <c:v>70.550600000000003</c:v>
                </c:pt>
                <c:pt idx="23535">
                  <c:v>70.550600000000003</c:v>
                </c:pt>
                <c:pt idx="23536">
                  <c:v>70.550600000000003</c:v>
                </c:pt>
                <c:pt idx="23537">
                  <c:v>70.550600000000003</c:v>
                </c:pt>
                <c:pt idx="23538">
                  <c:v>70.550600000000003</c:v>
                </c:pt>
                <c:pt idx="23539">
                  <c:v>70.550600000000003</c:v>
                </c:pt>
                <c:pt idx="23540">
                  <c:v>70.550600000000003</c:v>
                </c:pt>
                <c:pt idx="23541">
                  <c:v>70.550600000000003</c:v>
                </c:pt>
                <c:pt idx="23542">
                  <c:v>70.550600000000003</c:v>
                </c:pt>
                <c:pt idx="23543">
                  <c:v>70.550600000000003</c:v>
                </c:pt>
                <c:pt idx="23544">
                  <c:v>70.550600000000003</c:v>
                </c:pt>
                <c:pt idx="23545">
                  <c:v>70.550600000000003</c:v>
                </c:pt>
                <c:pt idx="23546">
                  <c:v>70.550600000000003</c:v>
                </c:pt>
                <c:pt idx="23547">
                  <c:v>70.550600000000003</c:v>
                </c:pt>
                <c:pt idx="23548">
                  <c:v>70.550600000000003</c:v>
                </c:pt>
                <c:pt idx="23549">
                  <c:v>70.550600000000003</c:v>
                </c:pt>
                <c:pt idx="23550">
                  <c:v>70.550600000000003</c:v>
                </c:pt>
                <c:pt idx="23551">
                  <c:v>70.550600000000003</c:v>
                </c:pt>
                <c:pt idx="23552">
                  <c:v>70.550600000000003</c:v>
                </c:pt>
                <c:pt idx="23553">
                  <c:v>70.550600000000003</c:v>
                </c:pt>
                <c:pt idx="23554">
                  <c:v>70.550600000000003</c:v>
                </c:pt>
                <c:pt idx="23555">
                  <c:v>70.550600000000003</c:v>
                </c:pt>
                <c:pt idx="23556">
                  <c:v>70.550600000000003</c:v>
                </c:pt>
                <c:pt idx="23557">
                  <c:v>70.550600000000003</c:v>
                </c:pt>
                <c:pt idx="23558">
                  <c:v>70.550600000000003</c:v>
                </c:pt>
                <c:pt idx="23559">
                  <c:v>70.550600000000003</c:v>
                </c:pt>
                <c:pt idx="23560">
                  <c:v>70.550600000000003</c:v>
                </c:pt>
                <c:pt idx="23561">
                  <c:v>70.550600000000003</c:v>
                </c:pt>
                <c:pt idx="23562">
                  <c:v>70.550600000000003</c:v>
                </c:pt>
                <c:pt idx="23563">
                  <c:v>70.550600000000003</c:v>
                </c:pt>
                <c:pt idx="23564">
                  <c:v>70.550600000000003</c:v>
                </c:pt>
                <c:pt idx="23565">
                  <c:v>70.550600000000003</c:v>
                </c:pt>
                <c:pt idx="23566">
                  <c:v>70.550600000000003</c:v>
                </c:pt>
                <c:pt idx="23567">
                  <c:v>70.550600000000003</c:v>
                </c:pt>
                <c:pt idx="23568">
                  <c:v>70.550600000000003</c:v>
                </c:pt>
                <c:pt idx="23569">
                  <c:v>70.550600000000003</c:v>
                </c:pt>
                <c:pt idx="23570">
                  <c:v>70.550600000000003</c:v>
                </c:pt>
                <c:pt idx="23571">
                  <c:v>70.550600000000003</c:v>
                </c:pt>
                <c:pt idx="23572">
                  <c:v>70.550600000000003</c:v>
                </c:pt>
                <c:pt idx="23573">
                  <c:v>70.550600000000003</c:v>
                </c:pt>
                <c:pt idx="23574">
                  <c:v>70.550600000000003</c:v>
                </c:pt>
                <c:pt idx="23575">
                  <c:v>70.550600000000003</c:v>
                </c:pt>
                <c:pt idx="23576">
                  <c:v>70.550600000000003</c:v>
                </c:pt>
                <c:pt idx="23577">
                  <c:v>70.550600000000003</c:v>
                </c:pt>
                <c:pt idx="23578">
                  <c:v>70.550600000000003</c:v>
                </c:pt>
                <c:pt idx="23579">
                  <c:v>70.550600000000003</c:v>
                </c:pt>
                <c:pt idx="23580">
                  <c:v>70.550600000000003</c:v>
                </c:pt>
                <c:pt idx="23581">
                  <c:v>70.550600000000003</c:v>
                </c:pt>
                <c:pt idx="23582">
                  <c:v>70.550600000000003</c:v>
                </c:pt>
                <c:pt idx="23583">
                  <c:v>70.550600000000003</c:v>
                </c:pt>
                <c:pt idx="23584">
                  <c:v>70.550600000000003</c:v>
                </c:pt>
                <c:pt idx="23585">
                  <c:v>70.550600000000003</c:v>
                </c:pt>
                <c:pt idx="23586">
                  <c:v>70.550600000000003</c:v>
                </c:pt>
                <c:pt idx="23587">
                  <c:v>70.550600000000003</c:v>
                </c:pt>
                <c:pt idx="23588">
                  <c:v>70.550600000000003</c:v>
                </c:pt>
                <c:pt idx="23589">
                  <c:v>70.550600000000003</c:v>
                </c:pt>
                <c:pt idx="23590">
                  <c:v>70.550600000000003</c:v>
                </c:pt>
                <c:pt idx="23591">
                  <c:v>70.550600000000003</c:v>
                </c:pt>
                <c:pt idx="23592">
                  <c:v>70.550600000000003</c:v>
                </c:pt>
                <c:pt idx="23593">
                  <c:v>70.550600000000003</c:v>
                </c:pt>
                <c:pt idx="23594">
                  <c:v>70.550600000000003</c:v>
                </c:pt>
                <c:pt idx="23595">
                  <c:v>70.550600000000003</c:v>
                </c:pt>
                <c:pt idx="23596">
                  <c:v>70.550600000000003</c:v>
                </c:pt>
                <c:pt idx="23597">
                  <c:v>70.550600000000003</c:v>
                </c:pt>
                <c:pt idx="23598">
                  <c:v>70.550600000000003</c:v>
                </c:pt>
                <c:pt idx="23599">
                  <c:v>70.550600000000003</c:v>
                </c:pt>
                <c:pt idx="23600">
                  <c:v>70.550600000000003</c:v>
                </c:pt>
                <c:pt idx="23601">
                  <c:v>70.550600000000003</c:v>
                </c:pt>
                <c:pt idx="23602">
                  <c:v>70.550600000000003</c:v>
                </c:pt>
                <c:pt idx="23603">
                  <c:v>70.550600000000003</c:v>
                </c:pt>
                <c:pt idx="23604">
                  <c:v>70.550600000000003</c:v>
                </c:pt>
                <c:pt idx="23605">
                  <c:v>70.550600000000003</c:v>
                </c:pt>
                <c:pt idx="23606">
                  <c:v>70.550600000000003</c:v>
                </c:pt>
                <c:pt idx="23607">
                  <c:v>70.550600000000003</c:v>
                </c:pt>
                <c:pt idx="23608">
                  <c:v>70.550600000000003</c:v>
                </c:pt>
                <c:pt idx="23609">
                  <c:v>70.550600000000003</c:v>
                </c:pt>
                <c:pt idx="23610">
                  <c:v>70.550600000000003</c:v>
                </c:pt>
                <c:pt idx="23611">
                  <c:v>70.550600000000003</c:v>
                </c:pt>
                <c:pt idx="23612">
                  <c:v>70.550600000000003</c:v>
                </c:pt>
                <c:pt idx="23613">
                  <c:v>70.550600000000003</c:v>
                </c:pt>
                <c:pt idx="23614">
                  <c:v>70.550600000000003</c:v>
                </c:pt>
                <c:pt idx="23615">
                  <c:v>70.550600000000003</c:v>
                </c:pt>
                <c:pt idx="23616">
                  <c:v>70.550600000000003</c:v>
                </c:pt>
                <c:pt idx="23617">
                  <c:v>70.550600000000003</c:v>
                </c:pt>
                <c:pt idx="23618">
                  <c:v>70.550600000000003</c:v>
                </c:pt>
                <c:pt idx="23619">
                  <c:v>70.550600000000003</c:v>
                </c:pt>
                <c:pt idx="23620">
                  <c:v>70.550600000000003</c:v>
                </c:pt>
                <c:pt idx="23621">
                  <c:v>70.550600000000003</c:v>
                </c:pt>
                <c:pt idx="23622">
                  <c:v>70.550600000000003</c:v>
                </c:pt>
                <c:pt idx="23623">
                  <c:v>70.550600000000003</c:v>
                </c:pt>
                <c:pt idx="23624">
                  <c:v>70.550600000000003</c:v>
                </c:pt>
                <c:pt idx="23625">
                  <c:v>70.550600000000003</c:v>
                </c:pt>
                <c:pt idx="23626">
                  <c:v>70.550600000000003</c:v>
                </c:pt>
                <c:pt idx="23627">
                  <c:v>70.550600000000003</c:v>
                </c:pt>
                <c:pt idx="23628">
                  <c:v>70.550600000000003</c:v>
                </c:pt>
                <c:pt idx="23629">
                  <c:v>70.550600000000003</c:v>
                </c:pt>
                <c:pt idx="23630">
                  <c:v>70.550600000000003</c:v>
                </c:pt>
                <c:pt idx="23631">
                  <c:v>70.550600000000003</c:v>
                </c:pt>
                <c:pt idx="23632">
                  <c:v>70.550600000000003</c:v>
                </c:pt>
                <c:pt idx="23633">
                  <c:v>70.550600000000003</c:v>
                </c:pt>
                <c:pt idx="23634">
                  <c:v>70.550600000000003</c:v>
                </c:pt>
                <c:pt idx="23635">
                  <c:v>70.550600000000003</c:v>
                </c:pt>
                <c:pt idx="23636">
                  <c:v>70.550600000000003</c:v>
                </c:pt>
                <c:pt idx="23637">
                  <c:v>70.550600000000003</c:v>
                </c:pt>
                <c:pt idx="23638">
                  <c:v>70.550600000000003</c:v>
                </c:pt>
                <c:pt idx="23639">
                  <c:v>70.550600000000003</c:v>
                </c:pt>
                <c:pt idx="23640">
                  <c:v>70.550600000000003</c:v>
                </c:pt>
                <c:pt idx="23641">
                  <c:v>70.550600000000003</c:v>
                </c:pt>
                <c:pt idx="23642">
                  <c:v>70.550600000000003</c:v>
                </c:pt>
                <c:pt idx="23643">
                  <c:v>70.550600000000003</c:v>
                </c:pt>
                <c:pt idx="23644">
                  <c:v>70.550600000000003</c:v>
                </c:pt>
                <c:pt idx="23645">
                  <c:v>70.550600000000003</c:v>
                </c:pt>
                <c:pt idx="23646">
                  <c:v>70.550600000000003</c:v>
                </c:pt>
                <c:pt idx="23647">
                  <c:v>70.550600000000003</c:v>
                </c:pt>
                <c:pt idx="23648">
                  <c:v>70.550600000000003</c:v>
                </c:pt>
                <c:pt idx="23649">
                  <c:v>70.550600000000003</c:v>
                </c:pt>
                <c:pt idx="23650">
                  <c:v>70.550600000000003</c:v>
                </c:pt>
                <c:pt idx="23651">
                  <c:v>70.550600000000003</c:v>
                </c:pt>
                <c:pt idx="23652">
                  <c:v>70.550600000000003</c:v>
                </c:pt>
                <c:pt idx="23653">
                  <c:v>70.550600000000003</c:v>
                </c:pt>
                <c:pt idx="23654">
                  <c:v>70.550600000000003</c:v>
                </c:pt>
                <c:pt idx="23655">
                  <c:v>70.550600000000003</c:v>
                </c:pt>
                <c:pt idx="23656">
                  <c:v>70.550600000000003</c:v>
                </c:pt>
                <c:pt idx="23657">
                  <c:v>70.550600000000003</c:v>
                </c:pt>
                <c:pt idx="23658">
                  <c:v>70.550600000000003</c:v>
                </c:pt>
                <c:pt idx="23659">
                  <c:v>70.550600000000003</c:v>
                </c:pt>
                <c:pt idx="23660">
                  <c:v>70.550600000000003</c:v>
                </c:pt>
                <c:pt idx="23661">
                  <c:v>70.550600000000003</c:v>
                </c:pt>
                <c:pt idx="23662">
                  <c:v>70.550600000000003</c:v>
                </c:pt>
                <c:pt idx="23663">
                  <c:v>70.550600000000003</c:v>
                </c:pt>
                <c:pt idx="23664">
                  <c:v>70.550600000000003</c:v>
                </c:pt>
                <c:pt idx="23665">
                  <c:v>70.550600000000003</c:v>
                </c:pt>
                <c:pt idx="23666">
                  <c:v>70.550600000000003</c:v>
                </c:pt>
                <c:pt idx="23667">
                  <c:v>70.550600000000003</c:v>
                </c:pt>
                <c:pt idx="23668">
                  <c:v>70.550600000000003</c:v>
                </c:pt>
                <c:pt idx="23669">
                  <c:v>70.550600000000003</c:v>
                </c:pt>
                <c:pt idx="23670">
                  <c:v>70.550600000000003</c:v>
                </c:pt>
                <c:pt idx="23671">
                  <c:v>70.550600000000003</c:v>
                </c:pt>
                <c:pt idx="23672">
                  <c:v>70.550600000000003</c:v>
                </c:pt>
                <c:pt idx="23673">
                  <c:v>70.550600000000003</c:v>
                </c:pt>
                <c:pt idx="23674">
                  <c:v>70.550600000000003</c:v>
                </c:pt>
                <c:pt idx="23675">
                  <c:v>70.550600000000003</c:v>
                </c:pt>
                <c:pt idx="23676">
                  <c:v>70.550600000000003</c:v>
                </c:pt>
                <c:pt idx="23677">
                  <c:v>70.550600000000003</c:v>
                </c:pt>
                <c:pt idx="23678">
                  <c:v>70.550600000000003</c:v>
                </c:pt>
                <c:pt idx="23679">
                  <c:v>70.550600000000003</c:v>
                </c:pt>
                <c:pt idx="23680">
                  <c:v>70.550600000000003</c:v>
                </c:pt>
                <c:pt idx="23681">
                  <c:v>70.550600000000003</c:v>
                </c:pt>
                <c:pt idx="23682">
                  <c:v>70.550600000000003</c:v>
                </c:pt>
                <c:pt idx="23683">
                  <c:v>70.550600000000003</c:v>
                </c:pt>
                <c:pt idx="23684">
                  <c:v>70.550600000000003</c:v>
                </c:pt>
                <c:pt idx="23685">
                  <c:v>70.550600000000003</c:v>
                </c:pt>
                <c:pt idx="23686">
                  <c:v>70.550600000000003</c:v>
                </c:pt>
                <c:pt idx="23687">
                  <c:v>70.550600000000003</c:v>
                </c:pt>
                <c:pt idx="23688">
                  <c:v>70.550600000000003</c:v>
                </c:pt>
                <c:pt idx="23689">
                  <c:v>70.550600000000003</c:v>
                </c:pt>
                <c:pt idx="23690">
                  <c:v>70.550600000000003</c:v>
                </c:pt>
                <c:pt idx="23691">
                  <c:v>70.550600000000003</c:v>
                </c:pt>
                <c:pt idx="23692">
                  <c:v>70.550600000000003</c:v>
                </c:pt>
                <c:pt idx="23693">
                  <c:v>70.550600000000003</c:v>
                </c:pt>
                <c:pt idx="23694">
                  <c:v>70.550600000000003</c:v>
                </c:pt>
                <c:pt idx="23695">
                  <c:v>70.573800000000006</c:v>
                </c:pt>
                <c:pt idx="23696">
                  <c:v>70.573800000000006</c:v>
                </c:pt>
                <c:pt idx="23697">
                  <c:v>70.573800000000006</c:v>
                </c:pt>
                <c:pt idx="23698">
                  <c:v>70.573800000000006</c:v>
                </c:pt>
                <c:pt idx="23699">
                  <c:v>70.573800000000006</c:v>
                </c:pt>
                <c:pt idx="23700">
                  <c:v>70.573800000000006</c:v>
                </c:pt>
                <c:pt idx="23701">
                  <c:v>70.573800000000006</c:v>
                </c:pt>
                <c:pt idx="23702">
                  <c:v>70.573800000000006</c:v>
                </c:pt>
                <c:pt idx="23703">
                  <c:v>70.573800000000006</c:v>
                </c:pt>
                <c:pt idx="23704">
                  <c:v>70.573800000000006</c:v>
                </c:pt>
                <c:pt idx="23705">
                  <c:v>70.573800000000006</c:v>
                </c:pt>
                <c:pt idx="23706">
                  <c:v>71.075100000000006</c:v>
                </c:pt>
                <c:pt idx="23707">
                  <c:v>71.075100000000006</c:v>
                </c:pt>
                <c:pt idx="23708">
                  <c:v>71.075100000000006</c:v>
                </c:pt>
                <c:pt idx="23709">
                  <c:v>71.075100000000006</c:v>
                </c:pt>
                <c:pt idx="23710">
                  <c:v>71.075100000000006</c:v>
                </c:pt>
                <c:pt idx="23711">
                  <c:v>71.075100000000006</c:v>
                </c:pt>
                <c:pt idx="23712">
                  <c:v>71.075100000000006</c:v>
                </c:pt>
                <c:pt idx="23713">
                  <c:v>71.075100000000006</c:v>
                </c:pt>
                <c:pt idx="23714">
                  <c:v>71.075100000000006</c:v>
                </c:pt>
                <c:pt idx="23715">
                  <c:v>71.075100000000006</c:v>
                </c:pt>
                <c:pt idx="23716">
                  <c:v>71.075100000000006</c:v>
                </c:pt>
                <c:pt idx="23717">
                  <c:v>71.075100000000006</c:v>
                </c:pt>
                <c:pt idx="23718">
                  <c:v>71.075100000000006</c:v>
                </c:pt>
                <c:pt idx="23719">
                  <c:v>71.075100000000006</c:v>
                </c:pt>
                <c:pt idx="23720">
                  <c:v>71.075100000000006</c:v>
                </c:pt>
                <c:pt idx="23721">
                  <c:v>71.075100000000006</c:v>
                </c:pt>
                <c:pt idx="23722">
                  <c:v>71.075100000000006</c:v>
                </c:pt>
                <c:pt idx="23723">
                  <c:v>71.075100000000006</c:v>
                </c:pt>
                <c:pt idx="23724">
                  <c:v>71.075100000000006</c:v>
                </c:pt>
                <c:pt idx="23725">
                  <c:v>71.075100000000006</c:v>
                </c:pt>
                <c:pt idx="23726">
                  <c:v>71.075100000000006</c:v>
                </c:pt>
                <c:pt idx="23727">
                  <c:v>71.075100000000006</c:v>
                </c:pt>
                <c:pt idx="23728">
                  <c:v>71.075100000000006</c:v>
                </c:pt>
                <c:pt idx="23729">
                  <c:v>71.075100000000006</c:v>
                </c:pt>
                <c:pt idx="23730">
                  <c:v>71.075100000000006</c:v>
                </c:pt>
                <c:pt idx="23731">
                  <c:v>71.075100000000006</c:v>
                </c:pt>
                <c:pt idx="23732">
                  <c:v>71.075100000000006</c:v>
                </c:pt>
                <c:pt idx="23733">
                  <c:v>71.075100000000006</c:v>
                </c:pt>
                <c:pt idx="23734">
                  <c:v>71.075100000000006</c:v>
                </c:pt>
                <c:pt idx="23735">
                  <c:v>71.197399999999988</c:v>
                </c:pt>
                <c:pt idx="23736">
                  <c:v>71.197399999999988</c:v>
                </c:pt>
                <c:pt idx="23737">
                  <c:v>71.197399999999988</c:v>
                </c:pt>
                <c:pt idx="23738">
                  <c:v>71.197399999999988</c:v>
                </c:pt>
                <c:pt idx="23739">
                  <c:v>71.197399999999988</c:v>
                </c:pt>
                <c:pt idx="23740">
                  <c:v>71.197399999999988</c:v>
                </c:pt>
                <c:pt idx="23741">
                  <c:v>71.197399999999988</c:v>
                </c:pt>
                <c:pt idx="23742">
                  <c:v>71.197399999999988</c:v>
                </c:pt>
                <c:pt idx="23743">
                  <c:v>71.197399999999988</c:v>
                </c:pt>
                <c:pt idx="23744">
                  <c:v>71.197399999999988</c:v>
                </c:pt>
                <c:pt idx="23745">
                  <c:v>71.197399999999988</c:v>
                </c:pt>
                <c:pt idx="23746">
                  <c:v>71.197399999999988</c:v>
                </c:pt>
                <c:pt idx="23747">
                  <c:v>71.197399999999988</c:v>
                </c:pt>
                <c:pt idx="23748">
                  <c:v>71.197399999999988</c:v>
                </c:pt>
                <c:pt idx="23749">
                  <c:v>71.197399999999988</c:v>
                </c:pt>
                <c:pt idx="23750">
                  <c:v>71.197399999999988</c:v>
                </c:pt>
                <c:pt idx="23751">
                  <c:v>71.197399999999988</c:v>
                </c:pt>
                <c:pt idx="23752">
                  <c:v>71.197399999999988</c:v>
                </c:pt>
                <c:pt idx="23753">
                  <c:v>71.197399999999988</c:v>
                </c:pt>
                <c:pt idx="23754">
                  <c:v>71.197399999999988</c:v>
                </c:pt>
                <c:pt idx="23755">
                  <c:v>71.197399999999988</c:v>
                </c:pt>
                <c:pt idx="23756">
                  <c:v>71.197399999999988</c:v>
                </c:pt>
                <c:pt idx="23757">
                  <c:v>71.197399999999988</c:v>
                </c:pt>
                <c:pt idx="23758">
                  <c:v>71.197399999999988</c:v>
                </c:pt>
                <c:pt idx="23759">
                  <c:v>71.197399999999988</c:v>
                </c:pt>
                <c:pt idx="23760">
                  <c:v>71.197399999999988</c:v>
                </c:pt>
                <c:pt idx="23761">
                  <c:v>71.197399999999988</c:v>
                </c:pt>
                <c:pt idx="23762">
                  <c:v>71.197399999999988</c:v>
                </c:pt>
                <c:pt idx="23763">
                  <c:v>71.197399999999988</c:v>
                </c:pt>
                <c:pt idx="23764">
                  <c:v>71.197399999999988</c:v>
                </c:pt>
                <c:pt idx="23765">
                  <c:v>71.197399999999988</c:v>
                </c:pt>
                <c:pt idx="23766">
                  <c:v>71.197399999999988</c:v>
                </c:pt>
                <c:pt idx="23767">
                  <c:v>71.197399999999988</c:v>
                </c:pt>
                <c:pt idx="23768">
                  <c:v>71.197399999999988</c:v>
                </c:pt>
                <c:pt idx="23769">
                  <c:v>71.197399999999988</c:v>
                </c:pt>
                <c:pt idx="23770">
                  <c:v>71.197399999999988</c:v>
                </c:pt>
                <c:pt idx="23771">
                  <c:v>71.197399999999988</c:v>
                </c:pt>
                <c:pt idx="23772">
                  <c:v>71.197399999999988</c:v>
                </c:pt>
                <c:pt idx="23773">
                  <c:v>71.197399999999988</c:v>
                </c:pt>
                <c:pt idx="23774">
                  <c:v>71.197399999999988</c:v>
                </c:pt>
                <c:pt idx="23775">
                  <c:v>71.197399999999988</c:v>
                </c:pt>
                <c:pt idx="23776">
                  <c:v>71.197399999999988</c:v>
                </c:pt>
                <c:pt idx="23777">
                  <c:v>71.197399999999988</c:v>
                </c:pt>
                <c:pt idx="23778">
                  <c:v>71.197399999999988</c:v>
                </c:pt>
                <c:pt idx="23779">
                  <c:v>71.197399999999988</c:v>
                </c:pt>
                <c:pt idx="23780">
                  <c:v>71.197399999999988</c:v>
                </c:pt>
                <c:pt idx="23781">
                  <c:v>71.197399999999988</c:v>
                </c:pt>
                <c:pt idx="23782">
                  <c:v>71.197399999999988</c:v>
                </c:pt>
                <c:pt idx="23783">
                  <c:v>71.197399999999988</c:v>
                </c:pt>
                <c:pt idx="23784">
                  <c:v>71.197399999999988</c:v>
                </c:pt>
                <c:pt idx="23785">
                  <c:v>71.197399999999988</c:v>
                </c:pt>
                <c:pt idx="23786">
                  <c:v>71.197399999999988</c:v>
                </c:pt>
                <c:pt idx="23787">
                  <c:v>71.310600000000008</c:v>
                </c:pt>
                <c:pt idx="23788">
                  <c:v>71.310600000000008</c:v>
                </c:pt>
                <c:pt idx="23789">
                  <c:v>71.310600000000008</c:v>
                </c:pt>
                <c:pt idx="23790">
                  <c:v>71.310600000000008</c:v>
                </c:pt>
                <c:pt idx="23791">
                  <c:v>71.310600000000008</c:v>
                </c:pt>
                <c:pt idx="23792">
                  <c:v>71.310600000000008</c:v>
                </c:pt>
                <c:pt idx="23793">
                  <c:v>71.310600000000008</c:v>
                </c:pt>
                <c:pt idx="23794">
                  <c:v>71.310600000000008</c:v>
                </c:pt>
                <c:pt idx="23795">
                  <c:v>71.310600000000008</c:v>
                </c:pt>
                <c:pt idx="23796">
                  <c:v>71.310600000000008</c:v>
                </c:pt>
                <c:pt idx="23797">
                  <c:v>71.310600000000008</c:v>
                </c:pt>
                <c:pt idx="23798">
                  <c:v>71.310600000000008</c:v>
                </c:pt>
                <c:pt idx="23799">
                  <c:v>71.310600000000008</c:v>
                </c:pt>
                <c:pt idx="23800">
                  <c:v>71.310600000000008</c:v>
                </c:pt>
                <c:pt idx="23801">
                  <c:v>71.310600000000008</c:v>
                </c:pt>
                <c:pt idx="23802">
                  <c:v>71.310600000000008</c:v>
                </c:pt>
                <c:pt idx="23803">
                  <c:v>71.310600000000008</c:v>
                </c:pt>
                <c:pt idx="23804">
                  <c:v>71.310600000000008</c:v>
                </c:pt>
                <c:pt idx="23805">
                  <c:v>71.310600000000008</c:v>
                </c:pt>
                <c:pt idx="23806">
                  <c:v>71.310600000000008</c:v>
                </c:pt>
                <c:pt idx="23807">
                  <c:v>71.310600000000008</c:v>
                </c:pt>
                <c:pt idx="23808">
                  <c:v>71.310600000000008</c:v>
                </c:pt>
                <c:pt idx="23809">
                  <c:v>71.310600000000008</c:v>
                </c:pt>
                <c:pt idx="23810">
                  <c:v>71.310600000000008</c:v>
                </c:pt>
                <c:pt idx="23811">
                  <c:v>71.310600000000008</c:v>
                </c:pt>
                <c:pt idx="23812">
                  <c:v>71.310600000000008</c:v>
                </c:pt>
                <c:pt idx="23813">
                  <c:v>71.310600000000008</c:v>
                </c:pt>
                <c:pt idx="23814">
                  <c:v>71.310600000000008</c:v>
                </c:pt>
                <c:pt idx="23815">
                  <c:v>71.310600000000008</c:v>
                </c:pt>
                <c:pt idx="23816">
                  <c:v>71.310600000000008</c:v>
                </c:pt>
                <c:pt idx="23817">
                  <c:v>71.310600000000008</c:v>
                </c:pt>
                <c:pt idx="23818">
                  <c:v>71.310600000000008</c:v>
                </c:pt>
                <c:pt idx="23819">
                  <c:v>71.310600000000008</c:v>
                </c:pt>
                <c:pt idx="23820">
                  <c:v>71.310600000000008</c:v>
                </c:pt>
                <c:pt idx="23821">
                  <c:v>71.310600000000008</c:v>
                </c:pt>
                <c:pt idx="23822">
                  <c:v>71.310600000000008</c:v>
                </c:pt>
                <c:pt idx="23823">
                  <c:v>71.310600000000008</c:v>
                </c:pt>
                <c:pt idx="23824">
                  <c:v>71.310600000000008</c:v>
                </c:pt>
                <c:pt idx="23825">
                  <c:v>71.310600000000008</c:v>
                </c:pt>
                <c:pt idx="23826">
                  <c:v>71.310600000000008</c:v>
                </c:pt>
                <c:pt idx="23827">
                  <c:v>71.310600000000008</c:v>
                </c:pt>
                <c:pt idx="23828">
                  <c:v>71.310600000000008</c:v>
                </c:pt>
                <c:pt idx="23829">
                  <c:v>71.310600000000008</c:v>
                </c:pt>
                <c:pt idx="23830">
                  <c:v>71.310600000000008</c:v>
                </c:pt>
                <c:pt idx="23831">
                  <c:v>71.310600000000008</c:v>
                </c:pt>
                <c:pt idx="23832">
                  <c:v>71.310600000000008</c:v>
                </c:pt>
                <c:pt idx="23833">
                  <c:v>71.310600000000008</c:v>
                </c:pt>
                <c:pt idx="23834">
                  <c:v>71.310600000000008</c:v>
                </c:pt>
                <c:pt idx="23835">
                  <c:v>71.310600000000008</c:v>
                </c:pt>
                <c:pt idx="23836">
                  <c:v>71.310600000000008</c:v>
                </c:pt>
                <c:pt idx="23837">
                  <c:v>71.310600000000008</c:v>
                </c:pt>
                <c:pt idx="23838">
                  <c:v>71.310600000000008</c:v>
                </c:pt>
                <c:pt idx="23839">
                  <c:v>71.310600000000008</c:v>
                </c:pt>
                <c:pt idx="23840">
                  <c:v>71.310600000000008</c:v>
                </c:pt>
                <c:pt idx="23841">
                  <c:v>71.310600000000008</c:v>
                </c:pt>
                <c:pt idx="23842">
                  <c:v>71.310600000000008</c:v>
                </c:pt>
                <c:pt idx="23843">
                  <c:v>71.310600000000008</c:v>
                </c:pt>
                <c:pt idx="23844">
                  <c:v>71.310600000000008</c:v>
                </c:pt>
                <c:pt idx="23845">
                  <c:v>71.310600000000008</c:v>
                </c:pt>
                <c:pt idx="23846">
                  <c:v>71.310600000000008</c:v>
                </c:pt>
                <c:pt idx="23847">
                  <c:v>71.310600000000008</c:v>
                </c:pt>
                <c:pt idx="23848">
                  <c:v>71.310600000000008</c:v>
                </c:pt>
                <c:pt idx="23849">
                  <c:v>71.310600000000008</c:v>
                </c:pt>
                <c:pt idx="23850">
                  <c:v>71.310600000000008</c:v>
                </c:pt>
                <c:pt idx="23851">
                  <c:v>71.310600000000008</c:v>
                </c:pt>
                <c:pt idx="23852">
                  <c:v>71.310600000000008</c:v>
                </c:pt>
                <c:pt idx="23853">
                  <c:v>71.310600000000008</c:v>
                </c:pt>
                <c:pt idx="23854">
                  <c:v>71.310600000000008</c:v>
                </c:pt>
                <c:pt idx="23855">
                  <c:v>71.310600000000008</c:v>
                </c:pt>
                <c:pt idx="23856">
                  <c:v>71.310600000000008</c:v>
                </c:pt>
                <c:pt idx="23857">
                  <c:v>71.310600000000008</c:v>
                </c:pt>
                <c:pt idx="23858">
                  <c:v>71.310600000000008</c:v>
                </c:pt>
                <c:pt idx="23859">
                  <c:v>71.310600000000008</c:v>
                </c:pt>
                <c:pt idx="23860">
                  <c:v>71.310600000000008</c:v>
                </c:pt>
                <c:pt idx="23861">
                  <c:v>71.310600000000008</c:v>
                </c:pt>
                <c:pt idx="23862">
                  <c:v>71.310600000000008</c:v>
                </c:pt>
                <c:pt idx="23863">
                  <c:v>71.310600000000008</c:v>
                </c:pt>
                <c:pt idx="23864">
                  <c:v>71.310600000000008</c:v>
                </c:pt>
                <c:pt idx="23865">
                  <c:v>71.310600000000008</c:v>
                </c:pt>
                <c:pt idx="23866">
                  <c:v>71.310600000000008</c:v>
                </c:pt>
                <c:pt idx="23867">
                  <c:v>71.310600000000008</c:v>
                </c:pt>
                <c:pt idx="23868">
                  <c:v>71.310600000000008</c:v>
                </c:pt>
                <c:pt idx="23869">
                  <c:v>71.310600000000008</c:v>
                </c:pt>
                <c:pt idx="23870">
                  <c:v>71.310600000000008</c:v>
                </c:pt>
                <c:pt idx="23871">
                  <c:v>71.310600000000008</c:v>
                </c:pt>
                <c:pt idx="23872">
                  <c:v>71.310600000000008</c:v>
                </c:pt>
                <c:pt idx="23873">
                  <c:v>71.310600000000008</c:v>
                </c:pt>
                <c:pt idx="23874">
                  <c:v>71.310600000000008</c:v>
                </c:pt>
                <c:pt idx="23875">
                  <c:v>71.310600000000008</c:v>
                </c:pt>
                <c:pt idx="23876">
                  <c:v>71.310600000000008</c:v>
                </c:pt>
                <c:pt idx="23877">
                  <c:v>71.310600000000008</c:v>
                </c:pt>
                <c:pt idx="23878">
                  <c:v>71.310600000000008</c:v>
                </c:pt>
                <c:pt idx="23879">
                  <c:v>71.310600000000008</c:v>
                </c:pt>
                <c:pt idx="23880">
                  <c:v>71.310600000000008</c:v>
                </c:pt>
                <c:pt idx="23881">
                  <c:v>71.310600000000008</c:v>
                </c:pt>
                <c:pt idx="23882">
                  <c:v>71.310600000000008</c:v>
                </c:pt>
                <c:pt idx="23883">
                  <c:v>71.310600000000008</c:v>
                </c:pt>
                <c:pt idx="23884">
                  <c:v>71.310600000000008</c:v>
                </c:pt>
                <c:pt idx="23885">
                  <c:v>71.310600000000008</c:v>
                </c:pt>
                <c:pt idx="23886">
                  <c:v>71.310600000000008</c:v>
                </c:pt>
                <c:pt idx="23887">
                  <c:v>71.348799999999997</c:v>
                </c:pt>
                <c:pt idx="23888">
                  <c:v>71.348799999999997</c:v>
                </c:pt>
                <c:pt idx="23889">
                  <c:v>71.348799999999997</c:v>
                </c:pt>
                <c:pt idx="23890">
                  <c:v>71.348799999999997</c:v>
                </c:pt>
                <c:pt idx="23891">
                  <c:v>71.348799999999997</c:v>
                </c:pt>
                <c:pt idx="23892">
                  <c:v>71.348799999999997</c:v>
                </c:pt>
                <c:pt idx="23893">
                  <c:v>71.348799999999997</c:v>
                </c:pt>
                <c:pt idx="23894">
                  <c:v>71.348799999999997</c:v>
                </c:pt>
                <c:pt idx="23895">
                  <c:v>71.348799999999997</c:v>
                </c:pt>
                <c:pt idx="23896">
                  <c:v>71.348799999999997</c:v>
                </c:pt>
                <c:pt idx="23897">
                  <c:v>71.348799999999997</c:v>
                </c:pt>
                <c:pt idx="23898">
                  <c:v>71.348799999999997</c:v>
                </c:pt>
                <c:pt idx="23899">
                  <c:v>71.348799999999997</c:v>
                </c:pt>
                <c:pt idx="23900">
                  <c:v>71.348799999999997</c:v>
                </c:pt>
                <c:pt idx="23901">
                  <c:v>71.348799999999997</c:v>
                </c:pt>
                <c:pt idx="23902">
                  <c:v>71.348799999999997</c:v>
                </c:pt>
                <c:pt idx="23903">
                  <c:v>71.348799999999997</c:v>
                </c:pt>
                <c:pt idx="23904">
                  <c:v>71.348799999999997</c:v>
                </c:pt>
                <c:pt idx="23905">
                  <c:v>71.348799999999997</c:v>
                </c:pt>
                <c:pt idx="23906">
                  <c:v>71.348799999999997</c:v>
                </c:pt>
                <c:pt idx="23907">
                  <c:v>71.348799999999997</c:v>
                </c:pt>
                <c:pt idx="23908">
                  <c:v>71.348799999999997</c:v>
                </c:pt>
                <c:pt idx="23909">
                  <c:v>71.348799999999997</c:v>
                </c:pt>
                <c:pt idx="23910">
                  <c:v>71.348799999999997</c:v>
                </c:pt>
                <c:pt idx="23911">
                  <c:v>71.348799999999997</c:v>
                </c:pt>
                <c:pt idx="23912">
                  <c:v>71.348799999999997</c:v>
                </c:pt>
                <c:pt idx="23913">
                  <c:v>71.348799999999997</c:v>
                </c:pt>
                <c:pt idx="23914">
                  <c:v>71.348799999999997</c:v>
                </c:pt>
                <c:pt idx="23915">
                  <c:v>71.348799999999997</c:v>
                </c:pt>
                <c:pt idx="23916">
                  <c:v>71.348799999999997</c:v>
                </c:pt>
                <c:pt idx="23917">
                  <c:v>71.348799999999997</c:v>
                </c:pt>
                <c:pt idx="23918">
                  <c:v>71.348799999999997</c:v>
                </c:pt>
                <c:pt idx="23919">
                  <c:v>71.348799999999997</c:v>
                </c:pt>
                <c:pt idx="23920">
                  <c:v>71.348799999999997</c:v>
                </c:pt>
                <c:pt idx="23921">
                  <c:v>71.348799999999997</c:v>
                </c:pt>
                <c:pt idx="23922">
                  <c:v>71.348799999999997</c:v>
                </c:pt>
                <c:pt idx="23923">
                  <c:v>71.348799999999997</c:v>
                </c:pt>
                <c:pt idx="23924">
                  <c:v>71.348799999999997</c:v>
                </c:pt>
                <c:pt idx="23925">
                  <c:v>71.348799999999997</c:v>
                </c:pt>
                <c:pt idx="23926">
                  <c:v>71.348799999999997</c:v>
                </c:pt>
                <c:pt idx="23927">
                  <c:v>71.348799999999997</c:v>
                </c:pt>
                <c:pt idx="23928">
                  <c:v>71.348799999999997</c:v>
                </c:pt>
                <c:pt idx="23929">
                  <c:v>71.348799999999997</c:v>
                </c:pt>
                <c:pt idx="23930">
                  <c:v>71.348799999999997</c:v>
                </c:pt>
                <c:pt idx="23931">
                  <c:v>71.348799999999997</c:v>
                </c:pt>
                <c:pt idx="23932">
                  <c:v>71.348799999999997</c:v>
                </c:pt>
                <c:pt idx="23933">
                  <c:v>71.348799999999997</c:v>
                </c:pt>
                <c:pt idx="23934">
                  <c:v>71.348799999999997</c:v>
                </c:pt>
                <c:pt idx="23935">
                  <c:v>71.348799999999997</c:v>
                </c:pt>
                <c:pt idx="23936">
                  <c:v>71.348799999999997</c:v>
                </c:pt>
                <c:pt idx="23937">
                  <c:v>71.348799999999997</c:v>
                </c:pt>
                <c:pt idx="23938">
                  <c:v>71.348799999999997</c:v>
                </c:pt>
                <c:pt idx="23939">
                  <c:v>71.348799999999997</c:v>
                </c:pt>
                <c:pt idx="23940">
                  <c:v>71.348799999999997</c:v>
                </c:pt>
                <c:pt idx="23941">
                  <c:v>71.348799999999997</c:v>
                </c:pt>
                <c:pt idx="23942">
                  <c:v>71.348799999999997</c:v>
                </c:pt>
                <c:pt idx="23943">
                  <c:v>71.4696</c:v>
                </c:pt>
                <c:pt idx="23944">
                  <c:v>71.4696</c:v>
                </c:pt>
                <c:pt idx="23945">
                  <c:v>71.4696</c:v>
                </c:pt>
                <c:pt idx="23946">
                  <c:v>71.4696</c:v>
                </c:pt>
                <c:pt idx="23947">
                  <c:v>71.4696</c:v>
                </c:pt>
                <c:pt idx="23948">
                  <c:v>71.4696</c:v>
                </c:pt>
                <c:pt idx="23949">
                  <c:v>71.4696</c:v>
                </c:pt>
                <c:pt idx="23950">
                  <c:v>71.4696</c:v>
                </c:pt>
                <c:pt idx="23951">
                  <c:v>71.4696</c:v>
                </c:pt>
                <c:pt idx="23952">
                  <c:v>71.932000000000002</c:v>
                </c:pt>
                <c:pt idx="23953">
                  <c:v>71.932000000000002</c:v>
                </c:pt>
                <c:pt idx="23954">
                  <c:v>71.932000000000002</c:v>
                </c:pt>
                <c:pt idx="23955">
                  <c:v>71.932000000000002</c:v>
                </c:pt>
                <c:pt idx="23956">
                  <c:v>71.932000000000002</c:v>
                </c:pt>
                <c:pt idx="23957">
                  <c:v>71.932000000000002</c:v>
                </c:pt>
                <c:pt idx="23958">
                  <c:v>71.932000000000002</c:v>
                </c:pt>
                <c:pt idx="23959">
                  <c:v>71.932000000000002</c:v>
                </c:pt>
                <c:pt idx="23960">
                  <c:v>71.932000000000002</c:v>
                </c:pt>
                <c:pt idx="23961">
                  <c:v>71.932000000000002</c:v>
                </c:pt>
                <c:pt idx="23962">
                  <c:v>71.932000000000002</c:v>
                </c:pt>
                <c:pt idx="23963">
                  <c:v>71.932000000000002</c:v>
                </c:pt>
                <c:pt idx="23964">
                  <c:v>71.932000000000002</c:v>
                </c:pt>
                <c:pt idx="23965">
                  <c:v>71.932000000000002</c:v>
                </c:pt>
                <c:pt idx="23966">
                  <c:v>71.932000000000002</c:v>
                </c:pt>
                <c:pt idx="23967">
                  <c:v>71.932000000000002</c:v>
                </c:pt>
                <c:pt idx="23968">
                  <c:v>71.932000000000002</c:v>
                </c:pt>
                <c:pt idx="23969">
                  <c:v>71.932000000000002</c:v>
                </c:pt>
                <c:pt idx="23970">
                  <c:v>71.932000000000002</c:v>
                </c:pt>
                <c:pt idx="23971">
                  <c:v>71.932000000000002</c:v>
                </c:pt>
                <c:pt idx="23972">
                  <c:v>71.932000000000002</c:v>
                </c:pt>
                <c:pt idx="23973">
                  <c:v>71.932000000000002</c:v>
                </c:pt>
                <c:pt idx="23974">
                  <c:v>71.932000000000002</c:v>
                </c:pt>
                <c:pt idx="23975">
                  <c:v>71.932000000000002</c:v>
                </c:pt>
                <c:pt idx="23976">
                  <c:v>71.932000000000002</c:v>
                </c:pt>
                <c:pt idx="23977">
                  <c:v>71.932000000000002</c:v>
                </c:pt>
                <c:pt idx="23978">
                  <c:v>71.932000000000002</c:v>
                </c:pt>
                <c:pt idx="23979">
                  <c:v>71.932000000000002</c:v>
                </c:pt>
                <c:pt idx="23980">
                  <c:v>71.932000000000002</c:v>
                </c:pt>
                <c:pt idx="23981">
                  <c:v>71.932000000000002</c:v>
                </c:pt>
                <c:pt idx="23982">
                  <c:v>71.932000000000002</c:v>
                </c:pt>
                <c:pt idx="23983">
                  <c:v>71.932000000000002</c:v>
                </c:pt>
                <c:pt idx="23984">
                  <c:v>71.932000000000002</c:v>
                </c:pt>
                <c:pt idx="23985">
                  <c:v>71.932000000000002</c:v>
                </c:pt>
                <c:pt idx="23986">
                  <c:v>71.932000000000002</c:v>
                </c:pt>
                <c:pt idx="23987">
                  <c:v>71.932000000000002</c:v>
                </c:pt>
                <c:pt idx="23988">
                  <c:v>71.932000000000002</c:v>
                </c:pt>
                <c:pt idx="23989">
                  <c:v>71.932000000000002</c:v>
                </c:pt>
                <c:pt idx="23990">
                  <c:v>71.932000000000002</c:v>
                </c:pt>
                <c:pt idx="23991">
                  <c:v>71.932000000000002</c:v>
                </c:pt>
                <c:pt idx="23992">
                  <c:v>71.932000000000002</c:v>
                </c:pt>
                <c:pt idx="23993">
                  <c:v>71.932000000000002</c:v>
                </c:pt>
                <c:pt idx="23994">
                  <c:v>71.932000000000002</c:v>
                </c:pt>
                <c:pt idx="23995">
                  <c:v>71.932000000000002</c:v>
                </c:pt>
                <c:pt idx="23996">
                  <c:v>71.932000000000002</c:v>
                </c:pt>
                <c:pt idx="23997">
                  <c:v>71.932000000000002</c:v>
                </c:pt>
                <c:pt idx="23998">
                  <c:v>71.932000000000002</c:v>
                </c:pt>
                <c:pt idx="23999">
                  <c:v>71.932000000000002</c:v>
                </c:pt>
                <c:pt idx="24000">
                  <c:v>71.932000000000002</c:v>
                </c:pt>
                <c:pt idx="24001">
                  <c:v>71.932000000000002</c:v>
                </c:pt>
                <c:pt idx="24002">
                  <c:v>71.932000000000002</c:v>
                </c:pt>
                <c:pt idx="24003">
                  <c:v>71.932000000000002</c:v>
                </c:pt>
                <c:pt idx="24004">
                  <c:v>71.932000000000002</c:v>
                </c:pt>
                <c:pt idx="24005">
                  <c:v>71.932000000000002</c:v>
                </c:pt>
                <c:pt idx="24006">
                  <c:v>71.932000000000002</c:v>
                </c:pt>
                <c:pt idx="24007">
                  <c:v>71.932000000000002</c:v>
                </c:pt>
                <c:pt idx="24008">
                  <c:v>71.932000000000002</c:v>
                </c:pt>
                <c:pt idx="24009">
                  <c:v>71.932000000000002</c:v>
                </c:pt>
                <c:pt idx="24010">
                  <c:v>71.932000000000002</c:v>
                </c:pt>
                <c:pt idx="24011">
                  <c:v>71.932000000000002</c:v>
                </c:pt>
                <c:pt idx="24012">
                  <c:v>71.932000000000002</c:v>
                </c:pt>
                <c:pt idx="24013">
                  <c:v>72.071399999999997</c:v>
                </c:pt>
                <c:pt idx="24014">
                  <c:v>72.071399999999997</c:v>
                </c:pt>
                <c:pt idx="24015">
                  <c:v>72.071399999999997</c:v>
                </c:pt>
                <c:pt idx="24016">
                  <c:v>72.071399999999997</c:v>
                </c:pt>
                <c:pt idx="24017">
                  <c:v>72.071399999999997</c:v>
                </c:pt>
                <c:pt idx="24018">
                  <c:v>72.071399999999997</c:v>
                </c:pt>
                <c:pt idx="24019">
                  <c:v>72.071399999999997</c:v>
                </c:pt>
                <c:pt idx="24020">
                  <c:v>72.071399999999997</c:v>
                </c:pt>
                <c:pt idx="24021">
                  <c:v>72.071399999999997</c:v>
                </c:pt>
                <c:pt idx="24022">
                  <c:v>72.071399999999997</c:v>
                </c:pt>
                <c:pt idx="24023">
                  <c:v>72.071399999999997</c:v>
                </c:pt>
                <c:pt idx="24024">
                  <c:v>72.071399999999997</c:v>
                </c:pt>
                <c:pt idx="24025">
                  <c:v>72.071399999999997</c:v>
                </c:pt>
                <c:pt idx="24026">
                  <c:v>72.071399999999997</c:v>
                </c:pt>
                <c:pt idx="24027">
                  <c:v>72.071399999999997</c:v>
                </c:pt>
                <c:pt idx="24028">
                  <c:v>72.071399999999997</c:v>
                </c:pt>
                <c:pt idx="24029">
                  <c:v>72.071399999999997</c:v>
                </c:pt>
                <c:pt idx="24030">
                  <c:v>72.071399999999997</c:v>
                </c:pt>
                <c:pt idx="24031">
                  <c:v>72.071399999999997</c:v>
                </c:pt>
                <c:pt idx="24032">
                  <c:v>72.071399999999997</c:v>
                </c:pt>
                <c:pt idx="24033">
                  <c:v>72.071399999999997</c:v>
                </c:pt>
                <c:pt idx="24034">
                  <c:v>72.071399999999997</c:v>
                </c:pt>
                <c:pt idx="24035">
                  <c:v>72.071399999999997</c:v>
                </c:pt>
                <c:pt idx="24036">
                  <c:v>72.071399999999997</c:v>
                </c:pt>
                <c:pt idx="24037">
                  <c:v>72.071399999999997</c:v>
                </c:pt>
                <c:pt idx="24038">
                  <c:v>72.071399999999997</c:v>
                </c:pt>
                <c:pt idx="24039">
                  <c:v>72.071399999999997</c:v>
                </c:pt>
                <c:pt idx="24040">
                  <c:v>72.071399999999997</c:v>
                </c:pt>
                <c:pt idx="24041">
                  <c:v>72.071399999999997</c:v>
                </c:pt>
                <c:pt idx="24042">
                  <c:v>72.071399999999997</c:v>
                </c:pt>
                <c:pt idx="24043">
                  <c:v>72.071399999999997</c:v>
                </c:pt>
                <c:pt idx="24044">
                  <c:v>72.071399999999997</c:v>
                </c:pt>
                <c:pt idx="24045">
                  <c:v>72.071399999999997</c:v>
                </c:pt>
                <c:pt idx="24046">
                  <c:v>72.071399999999997</c:v>
                </c:pt>
                <c:pt idx="24047">
                  <c:v>72.071399999999997</c:v>
                </c:pt>
                <c:pt idx="24048">
                  <c:v>72.071399999999997</c:v>
                </c:pt>
                <c:pt idx="24049">
                  <c:v>72.071399999999997</c:v>
                </c:pt>
                <c:pt idx="24050">
                  <c:v>72.071399999999997</c:v>
                </c:pt>
                <c:pt idx="24051">
                  <c:v>72.071399999999997</c:v>
                </c:pt>
                <c:pt idx="24052">
                  <c:v>72.071399999999997</c:v>
                </c:pt>
                <c:pt idx="24053">
                  <c:v>72.071399999999997</c:v>
                </c:pt>
                <c:pt idx="24054">
                  <c:v>72.071399999999997</c:v>
                </c:pt>
                <c:pt idx="24055">
                  <c:v>72.071399999999997</c:v>
                </c:pt>
                <c:pt idx="24056">
                  <c:v>72.071399999999997</c:v>
                </c:pt>
                <c:pt idx="24057">
                  <c:v>72.071399999999997</c:v>
                </c:pt>
                <c:pt idx="24058">
                  <c:v>72.071399999999997</c:v>
                </c:pt>
                <c:pt idx="24059">
                  <c:v>72.071399999999997</c:v>
                </c:pt>
                <c:pt idx="24060">
                  <c:v>72.071399999999997</c:v>
                </c:pt>
                <c:pt idx="24061">
                  <c:v>72.071399999999997</c:v>
                </c:pt>
                <c:pt idx="24062">
                  <c:v>72.071399999999997</c:v>
                </c:pt>
                <c:pt idx="24063">
                  <c:v>72.071399999999997</c:v>
                </c:pt>
                <c:pt idx="24064">
                  <c:v>72.071399999999997</c:v>
                </c:pt>
                <c:pt idx="24065">
                  <c:v>72.071399999999997</c:v>
                </c:pt>
                <c:pt idx="24066">
                  <c:v>72.071399999999997</c:v>
                </c:pt>
                <c:pt idx="24067">
                  <c:v>72.071399999999997</c:v>
                </c:pt>
                <c:pt idx="24068">
                  <c:v>72.071399999999997</c:v>
                </c:pt>
                <c:pt idx="24069">
                  <c:v>72.071399999999997</c:v>
                </c:pt>
                <c:pt idx="24070">
                  <c:v>72.071399999999997</c:v>
                </c:pt>
                <c:pt idx="24071">
                  <c:v>72.071399999999997</c:v>
                </c:pt>
                <c:pt idx="24072">
                  <c:v>72.071399999999997</c:v>
                </c:pt>
                <c:pt idx="24073">
                  <c:v>72.071399999999997</c:v>
                </c:pt>
                <c:pt idx="24074">
                  <c:v>72.071399999999997</c:v>
                </c:pt>
                <c:pt idx="24075">
                  <c:v>72.071399999999997</c:v>
                </c:pt>
                <c:pt idx="24076">
                  <c:v>72.071399999999997</c:v>
                </c:pt>
                <c:pt idx="24077">
                  <c:v>72.071399999999997</c:v>
                </c:pt>
                <c:pt idx="24078">
                  <c:v>72.071399999999997</c:v>
                </c:pt>
                <c:pt idx="24079">
                  <c:v>72.071399999999997</c:v>
                </c:pt>
                <c:pt idx="24080">
                  <c:v>72.071399999999997</c:v>
                </c:pt>
                <c:pt idx="24081">
                  <c:v>72.071399999999997</c:v>
                </c:pt>
                <c:pt idx="24082">
                  <c:v>72.071399999999997</c:v>
                </c:pt>
                <c:pt idx="24083">
                  <c:v>72.071399999999997</c:v>
                </c:pt>
                <c:pt idx="24084">
                  <c:v>72.071399999999997</c:v>
                </c:pt>
                <c:pt idx="24085">
                  <c:v>72.071399999999997</c:v>
                </c:pt>
                <c:pt idx="24086">
                  <c:v>72.071399999999997</c:v>
                </c:pt>
                <c:pt idx="24087">
                  <c:v>72.071399999999997</c:v>
                </c:pt>
                <c:pt idx="24088">
                  <c:v>72.071399999999997</c:v>
                </c:pt>
                <c:pt idx="24089">
                  <c:v>72.071399999999997</c:v>
                </c:pt>
                <c:pt idx="24090">
                  <c:v>72.071399999999997</c:v>
                </c:pt>
                <c:pt idx="24091">
                  <c:v>72.071399999999997</c:v>
                </c:pt>
                <c:pt idx="24092">
                  <c:v>72.071399999999997</c:v>
                </c:pt>
                <c:pt idx="24093">
                  <c:v>72.071399999999997</c:v>
                </c:pt>
                <c:pt idx="24094">
                  <c:v>72.071399999999997</c:v>
                </c:pt>
                <c:pt idx="24095">
                  <c:v>72.071399999999997</c:v>
                </c:pt>
                <c:pt idx="24096">
                  <c:v>72.071399999999997</c:v>
                </c:pt>
                <c:pt idx="24097">
                  <c:v>72.071399999999997</c:v>
                </c:pt>
                <c:pt idx="24098">
                  <c:v>72.071399999999997</c:v>
                </c:pt>
                <c:pt idx="24099">
                  <c:v>72.071399999999997</c:v>
                </c:pt>
                <c:pt idx="24100">
                  <c:v>72.071399999999997</c:v>
                </c:pt>
                <c:pt idx="24101">
                  <c:v>72.071399999999997</c:v>
                </c:pt>
                <c:pt idx="24102">
                  <c:v>72.071399999999997</c:v>
                </c:pt>
                <c:pt idx="24103">
                  <c:v>72.071399999999997</c:v>
                </c:pt>
                <c:pt idx="24104">
                  <c:v>72.071399999999997</c:v>
                </c:pt>
                <c:pt idx="24105">
                  <c:v>72.071399999999997</c:v>
                </c:pt>
                <c:pt idx="24106">
                  <c:v>72.071399999999997</c:v>
                </c:pt>
                <c:pt idx="24107">
                  <c:v>72.071399999999997</c:v>
                </c:pt>
                <c:pt idx="24108">
                  <c:v>72.071399999999997</c:v>
                </c:pt>
                <c:pt idx="24109">
                  <c:v>72.071399999999997</c:v>
                </c:pt>
                <c:pt idx="24110">
                  <c:v>72.071399999999997</c:v>
                </c:pt>
                <c:pt idx="24111">
                  <c:v>72.071399999999997</c:v>
                </c:pt>
                <c:pt idx="24112">
                  <c:v>72.071399999999997</c:v>
                </c:pt>
                <c:pt idx="24113">
                  <c:v>72.071399999999997</c:v>
                </c:pt>
                <c:pt idx="24114">
                  <c:v>72.071399999999997</c:v>
                </c:pt>
                <c:pt idx="24115">
                  <c:v>72.071399999999997</c:v>
                </c:pt>
                <c:pt idx="24116">
                  <c:v>72.071399999999997</c:v>
                </c:pt>
                <c:pt idx="24117">
                  <c:v>72.071399999999997</c:v>
                </c:pt>
                <c:pt idx="24118">
                  <c:v>72.071399999999997</c:v>
                </c:pt>
                <c:pt idx="24119">
                  <c:v>72.071399999999997</c:v>
                </c:pt>
                <c:pt idx="24120">
                  <c:v>72.071399999999997</c:v>
                </c:pt>
                <c:pt idx="24121">
                  <c:v>72.071399999999997</c:v>
                </c:pt>
                <c:pt idx="24122">
                  <c:v>72.071399999999997</c:v>
                </c:pt>
                <c:pt idx="24123">
                  <c:v>72.071399999999997</c:v>
                </c:pt>
                <c:pt idx="24124">
                  <c:v>72.071399999999997</c:v>
                </c:pt>
                <c:pt idx="24125">
                  <c:v>72.071399999999997</c:v>
                </c:pt>
                <c:pt idx="24126">
                  <c:v>72.071399999999997</c:v>
                </c:pt>
                <c:pt idx="24127">
                  <c:v>72.071399999999997</c:v>
                </c:pt>
                <c:pt idx="24128">
                  <c:v>72.071399999999997</c:v>
                </c:pt>
                <c:pt idx="24129">
                  <c:v>72.071399999999997</c:v>
                </c:pt>
                <c:pt idx="24130">
                  <c:v>72.071399999999997</c:v>
                </c:pt>
                <c:pt idx="24131">
                  <c:v>72.071399999999997</c:v>
                </c:pt>
                <c:pt idx="24132">
                  <c:v>72.071399999999997</c:v>
                </c:pt>
                <c:pt idx="24133">
                  <c:v>72.071399999999997</c:v>
                </c:pt>
                <c:pt idx="24134">
                  <c:v>72.071399999999997</c:v>
                </c:pt>
                <c:pt idx="24135">
                  <c:v>72.071399999999997</c:v>
                </c:pt>
                <c:pt idx="24136">
                  <c:v>72.071399999999997</c:v>
                </c:pt>
                <c:pt idx="24137">
                  <c:v>72.071399999999997</c:v>
                </c:pt>
                <c:pt idx="24138">
                  <c:v>72.071399999999997</c:v>
                </c:pt>
                <c:pt idx="24139">
                  <c:v>72.071399999999997</c:v>
                </c:pt>
                <c:pt idx="24140">
                  <c:v>72.071399999999997</c:v>
                </c:pt>
                <c:pt idx="24141">
                  <c:v>72.071399999999997</c:v>
                </c:pt>
                <c:pt idx="24142">
                  <c:v>72.071399999999997</c:v>
                </c:pt>
                <c:pt idx="24143">
                  <c:v>72.071399999999997</c:v>
                </c:pt>
                <c:pt idx="24144">
                  <c:v>72.071399999999997</c:v>
                </c:pt>
                <c:pt idx="24145">
                  <c:v>72.071399999999997</c:v>
                </c:pt>
                <c:pt idx="24146">
                  <c:v>72.071399999999997</c:v>
                </c:pt>
                <c:pt idx="24147">
                  <c:v>72.071399999999997</c:v>
                </c:pt>
                <c:pt idx="24148">
                  <c:v>72.071399999999997</c:v>
                </c:pt>
                <c:pt idx="24149">
                  <c:v>72.071399999999997</c:v>
                </c:pt>
                <c:pt idx="24150">
                  <c:v>72.071399999999997</c:v>
                </c:pt>
                <c:pt idx="24151">
                  <c:v>72.071399999999997</c:v>
                </c:pt>
                <c:pt idx="24152">
                  <c:v>72.071399999999997</c:v>
                </c:pt>
                <c:pt idx="24153">
                  <c:v>72.071399999999997</c:v>
                </c:pt>
                <c:pt idx="24154">
                  <c:v>72.071399999999997</c:v>
                </c:pt>
                <c:pt idx="24155">
                  <c:v>72.071399999999997</c:v>
                </c:pt>
                <c:pt idx="24156">
                  <c:v>72.071399999999997</c:v>
                </c:pt>
                <c:pt idx="24157">
                  <c:v>72.071399999999997</c:v>
                </c:pt>
                <c:pt idx="24158">
                  <c:v>72.071399999999997</c:v>
                </c:pt>
                <c:pt idx="24159">
                  <c:v>72.071399999999997</c:v>
                </c:pt>
                <c:pt idx="24160">
                  <c:v>72.071399999999997</c:v>
                </c:pt>
                <c:pt idx="24161">
                  <c:v>72.071399999999997</c:v>
                </c:pt>
                <c:pt idx="24162">
                  <c:v>72.071399999999997</c:v>
                </c:pt>
                <c:pt idx="24163">
                  <c:v>72.071399999999997</c:v>
                </c:pt>
                <c:pt idx="24164">
                  <c:v>72.071399999999997</c:v>
                </c:pt>
                <c:pt idx="24165">
                  <c:v>72.071399999999997</c:v>
                </c:pt>
                <c:pt idx="24166">
                  <c:v>72.071399999999997</c:v>
                </c:pt>
                <c:pt idx="24167">
                  <c:v>72.071399999999997</c:v>
                </c:pt>
                <c:pt idx="24168">
                  <c:v>72.071399999999997</c:v>
                </c:pt>
                <c:pt idx="24169">
                  <c:v>72.071399999999997</c:v>
                </c:pt>
                <c:pt idx="24170">
                  <c:v>72.071399999999997</c:v>
                </c:pt>
                <c:pt idx="24171">
                  <c:v>72.071399999999997</c:v>
                </c:pt>
                <c:pt idx="24172">
                  <c:v>72.071399999999997</c:v>
                </c:pt>
                <c:pt idx="24173">
                  <c:v>72.071399999999997</c:v>
                </c:pt>
                <c:pt idx="24174">
                  <c:v>72.071399999999997</c:v>
                </c:pt>
                <c:pt idx="24175">
                  <c:v>72.071399999999997</c:v>
                </c:pt>
                <c:pt idx="24176">
                  <c:v>72.071399999999997</c:v>
                </c:pt>
                <c:pt idx="24177">
                  <c:v>72.071399999999997</c:v>
                </c:pt>
                <c:pt idx="24178">
                  <c:v>72.071399999999997</c:v>
                </c:pt>
                <c:pt idx="24179">
                  <c:v>72.071399999999997</c:v>
                </c:pt>
                <c:pt idx="24180">
                  <c:v>72.071399999999997</c:v>
                </c:pt>
                <c:pt idx="24181">
                  <c:v>72.071399999999997</c:v>
                </c:pt>
                <c:pt idx="24182">
                  <c:v>72.071399999999997</c:v>
                </c:pt>
                <c:pt idx="24183">
                  <c:v>72.071399999999997</c:v>
                </c:pt>
                <c:pt idx="24184">
                  <c:v>72.071399999999997</c:v>
                </c:pt>
                <c:pt idx="24185">
                  <c:v>72.071399999999997</c:v>
                </c:pt>
                <c:pt idx="24186">
                  <c:v>72.071399999999997</c:v>
                </c:pt>
                <c:pt idx="24187">
                  <c:v>72.071399999999997</c:v>
                </c:pt>
                <c:pt idx="24188">
                  <c:v>72.071399999999997</c:v>
                </c:pt>
                <c:pt idx="24189">
                  <c:v>72.071399999999997</c:v>
                </c:pt>
                <c:pt idx="24190">
                  <c:v>72.071399999999997</c:v>
                </c:pt>
                <c:pt idx="24191">
                  <c:v>72.071399999999997</c:v>
                </c:pt>
                <c:pt idx="24192">
                  <c:v>72.071399999999997</c:v>
                </c:pt>
                <c:pt idx="24193">
                  <c:v>72.071399999999997</c:v>
                </c:pt>
                <c:pt idx="24194">
                  <c:v>72.58489999999999</c:v>
                </c:pt>
                <c:pt idx="24195">
                  <c:v>72.58489999999999</c:v>
                </c:pt>
                <c:pt idx="24196">
                  <c:v>72.58489999999999</c:v>
                </c:pt>
                <c:pt idx="24197">
                  <c:v>72.58489999999999</c:v>
                </c:pt>
                <c:pt idx="24198">
                  <c:v>72.58489999999999</c:v>
                </c:pt>
                <c:pt idx="24199">
                  <c:v>72.58489999999999</c:v>
                </c:pt>
                <c:pt idx="24200">
                  <c:v>72.58489999999999</c:v>
                </c:pt>
                <c:pt idx="24201">
                  <c:v>72.58489999999999</c:v>
                </c:pt>
                <c:pt idx="24202">
                  <c:v>72.58489999999999</c:v>
                </c:pt>
                <c:pt idx="24203">
                  <c:v>72.58489999999999</c:v>
                </c:pt>
                <c:pt idx="24204">
                  <c:v>72.58489999999999</c:v>
                </c:pt>
                <c:pt idx="24205">
                  <c:v>72.58489999999999</c:v>
                </c:pt>
                <c:pt idx="24206">
                  <c:v>72.58489999999999</c:v>
                </c:pt>
                <c:pt idx="24207">
                  <c:v>72.58489999999999</c:v>
                </c:pt>
                <c:pt idx="24208">
                  <c:v>72.58489999999999</c:v>
                </c:pt>
                <c:pt idx="24209">
                  <c:v>72.58489999999999</c:v>
                </c:pt>
                <c:pt idx="24210">
                  <c:v>72.704599999999999</c:v>
                </c:pt>
                <c:pt idx="24211">
                  <c:v>72.704599999999999</c:v>
                </c:pt>
                <c:pt idx="24212">
                  <c:v>72.704599999999999</c:v>
                </c:pt>
                <c:pt idx="24213">
                  <c:v>72.704599999999999</c:v>
                </c:pt>
                <c:pt idx="24214">
                  <c:v>72.704599999999999</c:v>
                </c:pt>
                <c:pt idx="24215">
                  <c:v>72.704599999999999</c:v>
                </c:pt>
                <c:pt idx="24216">
                  <c:v>72.704599999999999</c:v>
                </c:pt>
                <c:pt idx="24217">
                  <c:v>72.704599999999999</c:v>
                </c:pt>
                <c:pt idx="24218">
                  <c:v>72.704599999999999</c:v>
                </c:pt>
                <c:pt idx="24219">
                  <c:v>72.704599999999999</c:v>
                </c:pt>
                <c:pt idx="24220">
                  <c:v>72.704599999999999</c:v>
                </c:pt>
                <c:pt idx="24221">
                  <c:v>72.704599999999999</c:v>
                </c:pt>
                <c:pt idx="24222">
                  <c:v>72.704599999999999</c:v>
                </c:pt>
                <c:pt idx="24223">
                  <c:v>72.704599999999999</c:v>
                </c:pt>
                <c:pt idx="24224">
                  <c:v>72.704599999999999</c:v>
                </c:pt>
                <c:pt idx="24225">
                  <c:v>72.704599999999999</c:v>
                </c:pt>
                <c:pt idx="24226">
                  <c:v>72.704599999999999</c:v>
                </c:pt>
                <c:pt idx="24227">
                  <c:v>72.704599999999999</c:v>
                </c:pt>
                <c:pt idx="24228">
                  <c:v>72.704599999999999</c:v>
                </c:pt>
                <c:pt idx="24229">
                  <c:v>72.704599999999999</c:v>
                </c:pt>
                <c:pt idx="24230">
                  <c:v>72.704599999999999</c:v>
                </c:pt>
                <c:pt idx="24231">
                  <c:v>72.704599999999999</c:v>
                </c:pt>
                <c:pt idx="24232">
                  <c:v>72.704599999999999</c:v>
                </c:pt>
                <c:pt idx="24233">
                  <c:v>72.704599999999999</c:v>
                </c:pt>
                <c:pt idx="24234">
                  <c:v>72.704599999999999</c:v>
                </c:pt>
                <c:pt idx="24235">
                  <c:v>72.704599999999999</c:v>
                </c:pt>
                <c:pt idx="24236">
                  <c:v>72.704599999999999</c:v>
                </c:pt>
                <c:pt idx="24237">
                  <c:v>72.704599999999999</c:v>
                </c:pt>
                <c:pt idx="24238">
                  <c:v>72.704599999999999</c:v>
                </c:pt>
                <c:pt idx="24239">
                  <c:v>72.704599999999999</c:v>
                </c:pt>
                <c:pt idx="24240">
                  <c:v>72.704599999999999</c:v>
                </c:pt>
                <c:pt idx="24241">
                  <c:v>72.704599999999999</c:v>
                </c:pt>
                <c:pt idx="24242">
                  <c:v>72.704599999999999</c:v>
                </c:pt>
                <c:pt idx="24243">
                  <c:v>72.704599999999999</c:v>
                </c:pt>
                <c:pt idx="24244">
                  <c:v>72.704599999999999</c:v>
                </c:pt>
                <c:pt idx="24245">
                  <c:v>72.704599999999999</c:v>
                </c:pt>
                <c:pt idx="24246">
                  <c:v>72.704599999999999</c:v>
                </c:pt>
                <c:pt idx="24247">
                  <c:v>72.704599999999999</c:v>
                </c:pt>
                <c:pt idx="24248">
                  <c:v>72.704599999999999</c:v>
                </c:pt>
                <c:pt idx="24249">
                  <c:v>72.704599999999999</c:v>
                </c:pt>
                <c:pt idx="24250">
                  <c:v>72.704599999999999</c:v>
                </c:pt>
                <c:pt idx="24251">
                  <c:v>72.704599999999999</c:v>
                </c:pt>
                <c:pt idx="24252">
                  <c:v>72.704599999999999</c:v>
                </c:pt>
                <c:pt idx="24253">
                  <c:v>72.704599999999999</c:v>
                </c:pt>
                <c:pt idx="24254">
                  <c:v>72.704599999999999</c:v>
                </c:pt>
                <c:pt idx="24255">
                  <c:v>72.704599999999999</c:v>
                </c:pt>
                <c:pt idx="24256">
                  <c:v>72.704599999999999</c:v>
                </c:pt>
                <c:pt idx="24257">
                  <c:v>72.704599999999999</c:v>
                </c:pt>
                <c:pt idx="24258">
                  <c:v>72.704599999999999</c:v>
                </c:pt>
                <c:pt idx="24259">
                  <c:v>72.704599999999999</c:v>
                </c:pt>
                <c:pt idx="24260">
                  <c:v>72.704599999999999</c:v>
                </c:pt>
                <c:pt idx="24261">
                  <c:v>72.704599999999999</c:v>
                </c:pt>
                <c:pt idx="24262">
                  <c:v>72.704599999999999</c:v>
                </c:pt>
                <c:pt idx="24263">
                  <c:v>72.704599999999999</c:v>
                </c:pt>
                <c:pt idx="24264">
                  <c:v>72.704599999999999</c:v>
                </c:pt>
                <c:pt idx="24265">
                  <c:v>72.704599999999999</c:v>
                </c:pt>
                <c:pt idx="24266">
                  <c:v>72.704599999999999</c:v>
                </c:pt>
                <c:pt idx="24267">
                  <c:v>72.704599999999999</c:v>
                </c:pt>
                <c:pt idx="24268">
                  <c:v>72.704599999999999</c:v>
                </c:pt>
                <c:pt idx="24269">
                  <c:v>72.704599999999999</c:v>
                </c:pt>
                <c:pt idx="24270">
                  <c:v>72.704599999999999</c:v>
                </c:pt>
                <c:pt idx="24271">
                  <c:v>72.704599999999999</c:v>
                </c:pt>
                <c:pt idx="24272">
                  <c:v>72.704599999999999</c:v>
                </c:pt>
                <c:pt idx="24273">
                  <c:v>72.704599999999999</c:v>
                </c:pt>
                <c:pt idx="24274">
                  <c:v>72.704599999999999</c:v>
                </c:pt>
                <c:pt idx="24275">
                  <c:v>72.704599999999999</c:v>
                </c:pt>
                <c:pt idx="24276">
                  <c:v>72.704599999999999</c:v>
                </c:pt>
                <c:pt idx="24277">
                  <c:v>72.704599999999999</c:v>
                </c:pt>
                <c:pt idx="24278">
                  <c:v>72.704599999999999</c:v>
                </c:pt>
                <c:pt idx="24279">
                  <c:v>72.704599999999999</c:v>
                </c:pt>
                <c:pt idx="24280">
                  <c:v>72.704599999999999</c:v>
                </c:pt>
                <c:pt idx="24281">
                  <c:v>72.704599999999999</c:v>
                </c:pt>
                <c:pt idx="24282">
                  <c:v>72.704599999999999</c:v>
                </c:pt>
                <c:pt idx="24283">
                  <c:v>72.704599999999999</c:v>
                </c:pt>
                <c:pt idx="24284">
                  <c:v>72.704599999999999</c:v>
                </c:pt>
                <c:pt idx="24285">
                  <c:v>72.704599999999999</c:v>
                </c:pt>
                <c:pt idx="24286">
                  <c:v>72.704599999999999</c:v>
                </c:pt>
                <c:pt idx="24287">
                  <c:v>72.704599999999999</c:v>
                </c:pt>
                <c:pt idx="24288">
                  <c:v>72.704599999999999</c:v>
                </c:pt>
                <c:pt idx="24289">
                  <c:v>72.704599999999999</c:v>
                </c:pt>
                <c:pt idx="24290">
                  <c:v>72.704599999999999</c:v>
                </c:pt>
                <c:pt idx="24291">
                  <c:v>72.704599999999999</c:v>
                </c:pt>
                <c:pt idx="24292">
                  <c:v>72.704599999999999</c:v>
                </c:pt>
                <c:pt idx="24293">
                  <c:v>72.704599999999999</c:v>
                </c:pt>
                <c:pt idx="24294">
                  <c:v>72.704599999999999</c:v>
                </c:pt>
                <c:pt idx="24295">
                  <c:v>72.704599999999999</c:v>
                </c:pt>
                <c:pt idx="24296">
                  <c:v>72.704599999999999</c:v>
                </c:pt>
                <c:pt idx="24297">
                  <c:v>72.704599999999999</c:v>
                </c:pt>
                <c:pt idx="24298">
                  <c:v>72.704599999999999</c:v>
                </c:pt>
                <c:pt idx="24299">
                  <c:v>72.704599999999999</c:v>
                </c:pt>
                <c:pt idx="24300">
                  <c:v>72.704599999999999</c:v>
                </c:pt>
                <c:pt idx="24301">
                  <c:v>72.704599999999999</c:v>
                </c:pt>
                <c:pt idx="24302">
                  <c:v>72.704599999999999</c:v>
                </c:pt>
                <c:pt idx="24303">
                  <c:v>72.704599999999999</c:v>
                </c:pt>
                <c:pt idx="24304">
                  <c:v>72.704599999999999</c:v>
                </c:pt>
                <c:pt idx="24305">
                  <c:v>72.704599999999999</c:v>
                </c:pt>
                <c:pt idx="24306">
                  <c:v>72.704599999999999</c:v>
                </c:pt>
                <c:pt idx="24307">
                  <c:v>72.704599999999999</c:v>
                </c:pt>
                <c:pt idx="24308">
                  <c:v>72.704599999999999</c:v>
                </c:pt>
                <c:pt idx="24309">
                  <c:v>72.704599999999999</c:v>
                </c:pt>
                <c:pt idx="24310">
                  <c:v>72.704599999999999</c:v>
                </c:pt>
                <c:pt idx="24311">
                  <c:v>72.704599999999999</c:v>
                </c:pt>
                <c:pt idx="24312">
                  <c:v>72.704599999999999</c:v>
                </c:pt>
                <c:pt idx="24313">
                  <c:v>72.704599999999999</c:v>
                </c:pt>
                <c:pt idx="24314">
                  <c:v>72.704599999999999</c:v>
                </c:pt>
                <c:pt idx="24315">
                  <c:v>72.704599999999999</c:v>
                </c:pt>
                <c:pt idx="24316">
                  <c:v>72.704599999999999</c:v>
                </c:pt>
                <c:pt idx="24317">
                  <c:v>72.704599999999999</c:v>
                </c:pt>
                <c:pt idx="24318">
                  <c:v>72.704599999999999</c:v>
                </c:pt>
                <c:pt idx="24319">
                  <c:v>72.704599999999999</c:v>
                </c:pt>
                <c:pt idx="24320">
                  <c:v>72.704599999999999</c:v>
                </c:pt>
                <c:pt idx="24321">
                  <c:v>72.704599999999999</c:v>
                </c:pt>
                <c:pt idx="24322">
                  <c:v>72.704599999999999</c:v>
                </c:pt>
                <c:pt idx="24323">
                  <c:v>72.704599999999999</c:v>
                </c:pt>
                <c:pt idx="24324">
                  <c:v>72.704599999999999</c:v>
                </c:pt>
                <c:pt idx="24325">
                  <c:v>72.704599999999999</c:v>
                </c:pt>
                <c:pt idx="24326">
                  <c:v>72.704599999999999</c:v>
                </c:pt>
                <c:pt idx="24327">
                  <c:v>72.704599999999999</c:v>
                </c:pt>
                <c:pt idx="24328">
                  <c:v>72.704599999999999</c:v>
                </c:pt>
                <c:pt idx="24329">
                  <c:v>72.704599999999999</c:v>
                </c:pt>
                <c:pt idx="24330">
                  <c:v>72.704599999999999</c:v>
                </c:pt>
                <c:pt idx="24331">
                  <c:v>72.704599999999999</c:v>
                </c:pt>
                <c:pt idx="24332">
                  <c:v>72.704599999999999</c:v>
                </c:pt>
                <c:pt idx="24333">
                  <c:v>72.704599999999999</c:v>
                </c:pt>
                <c:pt idx="24334">
                  <c:v>72.704599999999999</c:v>
                </c:pt>
                <c:pt idx="24335">
                  <c:v>72.704599999999999</c:v>
                </c:pt>
                <c:pt idx="24336">
                  <c:v>72.704599999999999</c:v>
                </c:pt>
                <c:pt idx="24337">
                  <c:v>72.704599999999999</c:v>
                </c:pt>
                <c:pt idx="24338">
                  <c:v>72.704599999999999</c:v>
                </c:pt>
                <c:pt idx="24339">
                  <c:v>72.704599999999999</c:v>
                </c:pt>
                <c:pt idx="24340">
                  <c:v>72.704599999999999</c:v>
                </c:pt>
                <c:pt idx="24341">
                  <c:v>72.704599999999999</c:v>
                </c:pt>
                <c:pt idx="24342">
                  <c:v>72.704599999999999</c:v>
                </c:pt>
                <c:pt idx="24343">
                  <c:v>72.704599999999999</c:v>
                </c:pt>
                <c:pt idx="24344">
                  <c:v>72.704599999999999</c:v>
                </c:pt>
                <c:pt idx="24345">
                  <c:v>72.704599999999999</c:v>
                </c:pt>
                <c:pt idx="24346">
                  <c:v>72.704599999999999</c:v>
                </c:pt>
                <c:pt idx="24347">
                  <c:v>72.704599999999999</c:v>
                </c:pt>
                <c:pt idx="24348">
                  <c:v>72.704599999999999</c:v>
                </c:pt>
                <c:pt idx="24349">
                  <c:v>72.704599999999999</c:v>
                </c:pt>
                <c:pt idx="24350">
                  <c:v>72.704599999999999</c:v>
                </c:pt>
                <c:pt idx="24351">
                  <c:v>72.852900000000005</c:v>
                </c:pt>
                <c:pt idx="24352">
                  <c:v>72.852900000000005</c:v>
                </c:pt>
                <c:pt idx="24353">
                  <c:v>72.852900000000005</c:v>
                </c:pt>
                <c:pt idx="24354">
                  <c:v>72.852900000000005</c:v>
                </c:pt>
                <c:pt idx="24355">
                  <c:v>72.852900000000005</c:v>
                </c:pt>
                <c:pt idx="24356">
                  <c:v>72.852900000000005</c:v>
                </c:pt>
                <c:pt idx="24357">
                  <c:v>72.852900000000005</c:v>
                </c:pt>
                <c:pt idx="24358">
                  <c:v>72.852900000000005</c:v>
                </c:pt>
                <c:pt idx="24359">
                  <c:v>72.852900000000005</c:v>
                </c:pt>
                <c:pt idx="24360">
                  <c:v>72.852900000000005</c:v>
                </c:pt>
                <c:pt idx="24361">
                  <c:v>72.852900000000005</c:v>
                </c:pt>
                <c:pt idx="24362">
                  <c:v>72.852900000000005</c:v>
                </c:pt>
                <c:pt idx="24363">
                  <c:v>72.852900000000005</c:v>
                </c:pt>
                <c:pt idx="24364">
                  <c:v>72.852900000000005</c:v>
                </c:pt>
                <c:pt idx="24365">
                  <c:v>72.852900000000005</c:v>
                </c:pt>
                <c:pt idx="24366">
                  <c:v>72.852900000000005</c:v>
                </c:pt>
                <c:pt idx="24367">
                  <c:v>72.852900000000005</c:v>
                </c:pt>
                <c:pt idx="24368">
                  <c:v>72.852900000000005</c:v>
                </c:pt>
                <c:pt idx="24369">
                  <c:v>72.852900000000005</c:v>
                </c:pt>
                <c:pt idx="24370">
                  <c:v>72.852900000000005</c:v>
                </c:pt>
                <c:pt idx="24371">
                  <c:v>72.852900000000005</c:v>
                </c:pt>
                <c:pt idx="24372">
                  <c:v>72.852900000000005</c:v>
                </c:pt>
                <c:pt idx="24373">
                  <c:v>72.852900000000005</c:v>
                </c:pt>
                <c:pt idx="24374">
                  <c:v>72.852900000000005</c:v>
                </c:pt>
                <c:pt idx="24375">
                  <c:v>72.852900000000005</c:v>
                </c:pt>
                <c:pt idx="24376">
                  <c:v>72.852900000000005</c:v>
                </c:pt>
                <c:pt idx="24377">
                  <c:v>72.852900000000005</c:v>
                </c:pt>
                <c:pt idx="24378">
                  <c:v>72.852900000000005</c:v>
                </c:pt>
                <c:pt idx="24379">
                  <c:v>72.852900000000005</c:v>
                </c:pt>
                <c:pt idx="24380">
                  <c:v>72.852900000000005</c:v>
                </c:pt>
                <c:pt idx="24381">
                  <c:v>72.852900000000005</c:v>
                </c:pt>
                <c:pt idx="24382">
                  <c:v>72.852900000000005</c:v>
                </c:pt>
                <c:pt idx="24383">
                  <c:v>72.852900000000005</c:v>
                </c:pt>
                <c:pt idx="24384">
                  <c:v>72.852900000000005</c:v>
                </c:pt>
                <c:pt idx="24385">
                  <c:v>72.852900000000005</c:v>
                </c:pt>
                <c:pt idx="24386">
                  <c:v>72.852900000000005</c:v>
                </c:pt>
                <c:pt idx="24387">
                  <c:v>72.852900000000005</c:v>
                </c:pt>
                <c:pt idx="24388">
                  <c:v>72.852900000000005</c:v>
                </c:pt>
                <c:pt idx="24389">
                  <c:v>72.852900000000005</c:v>
                </c:pt>
                <c:pt idx="24390">
                  <c:v>72.852900000000005</c:v>
                </c:pt>
                <c:pt idx="24391">
                  <c:v>72.852900000000005</c:v>
                </c:pt>
                <c:pt idx="24392">
                  <c:v>72.852900000000005</c:v>
                </c:pt>
                <c:pt idx="24393">
                  <c:v>72.852900000000005</c:v>
                </c:pt>
                <c:pt idx="24394">
                  <c:v>72.852900000000005</c:v>
                </c:pt>
                <c:pt idx="24395">
                  <c:v>72.852900000000005</c:v>
                </c:pt>
                <c:pt idx="24396">
                  <c:v>72.852900000000005</c:v>
                </c:pt>
                <c:pt idx="24397">
                  <c:v>72.852900000000005</c:v>
                </c:pt>
                <c:pt idx="24398">
                  <c:v>72.852900000000005</c:v>
                </c:pt>
                <c:pt idx="24399">
                  <c:v>72.852900000000005</c:v>
                </c:pt>
                <c:pt idx="24400">
                  <c:v>72.852900000000005</c:v>
                </c:pt>
                <c:pt idx="24401">
                  <c:v>72.852900000000005</c:v>
                </c:pt>
                <c:pt idx="24402">
                  <c:v>72.852900000000005</c:v>
                </c:pt>
                <c:pt idx="24403">
                  <c:v>72.852900000000005</c:v>
                </c:pt>
                <c:pt idx="24404">
                  <c:v>72.852900000000005</c:v>
                </c:pt>
                <c:pt idx="24405">
                  <c:v>72.852900000000005</c:v>
                </c:pt>
                <c:pt idx="24406">
                  <c:v>72.852900000000005</c:v>
                </c:pt>
                <c:pt idx="24407">
                  <c:v>72.852900000000005</c:v>
                </c:pt>
                <c:pt idx="24408">
                  <c:v>72.852900000000005</c:v>
                </c:pt>
                <c:pt idx="24409">
                  <c:v>72.852900000000005</c:v>
                </c:pt>
                <c:pt idx="24410">
                  <c:v>72.852900000000005</c:v>
                </c:pt>
                <c:pt idx="24411">
                  <c:v>72.852900000000005</c:v>
                </c:pt>
                <c:pt idx="24412">
                  <c:v>72.852900000000005</c:v>
                </c:pt>
                <c:pt idx="24413">
                  <c:v>72.852900000000005</c:v>
                </c:pt>
                <c:pt idx="24414">
                  <c:v>72.852900000000005</c:v>
                </c:pt>
                <c:pt idx="24415">
                  <c:v>72.852900000000005</c:v>
                </c:pt>
                <c:pt idx="24416">
                  <c:v>72.852900000000005</c:v>
                </c:pt>
                <c:pt idx="24417">
                  <c:v>72.852900000000005</c:v>
                </c:pt>
                <c:pt idx="24418">
                  <c:v>72.852900000000005</c:v>
                </c:pt>
                <c:pt idx="24419">
                  <c:v>72.852900000000005</c:v>
                </c:pt>
                <c:pt idx="24420">
                  <c:v>72.852900000000005</c:v>
                </c:pt>
                <c:pt idx="24421">
                  <c:v>72.852900000000005</c:v>
                </c:pt>
                <c:pt idx="24422">
                  <c:v>72.852900000000005</c:v>
                </c:pt>
                <c:pt idx="24423">
                  <c:v>72.852900000000005</c:v>
                </c:pt>
                <c:pt idx="24424">
                  <c:v>72.852900000000005</c:v>
                </c:pt>
                <c:pt idx="24425">
                  <c:v>72.852900000000005</c:v>
                </c:pt>
                <c:pt idx="24426">
                  <c:v>72.852900000000005</c:v>
                </c:pt>
                <c:pt idx="24427">
                  <c:v>72.852900000000005</c:v>
                </c:pt>
                <c:pt idx="24428">
                  <c:v>72.852900000000005</c:v>
                </c:pt>
                <c:pt idx="24429">
                  <c:v>72.852900000000005</c:v>
                </c:pt>
                <c:pt idx="24430">
                  <c:v>72.852900000000005</c:v>
                </c:pt>
                <c:pt idx="24431">
                  <c:v>72.852900000000005</c:v>
                </c:pt>
                <c:pt idx="24432">
                  <c:v>72.852900000000005</c:v>
                </c:pt>
                <c:pt idx="24433">
                  <c:v>72.852900000000005</c:v>
                </c:pt>
                <c:pt idx="24434">
                  <c:v>72.852900000000005</c:v>
                </c:pt>
                <c:pt idx="24435">
                  <c:v>72.852900000000005</c:v>
                </c:pt>
                <c:pt idx="24436">
                  <c:v>72.852900000000005</c:v>
                </c:pt>
                <c:pt idx="24437">
                  <c:v>72.852900000000005</c:v>
                </c:pt>
                <c:pt idx="24438">
                  <c:v>72.852900000000005</c:v>
                </c:pt>
                <c:pt idx="24439">
                  <c:v>72.852900000000005</c:v>
                </c:pt>
                <c:pt idx="24440">
                  <c:v>72.852900000000005</c:v>
                </c:pt>
                <c:pt idx="24441">
                  <c:v>72.852900000000005</c:v>
                </c:pt>
                <c:pt idx="24442">
                  <c:v>72.852900000000005</c:v>
                </c:pt>
                <c:pt idx="24443">
                  <c:v>72.852900000000005</c:v>
                </c:pt>
                <c:pt idx="24444">
                  <c:v>72.852900000000005</c:v>
                </c:pt>
                <c:pt idx="24445">
                  <c:v>72.852900000000005</c:v>
                </c:pt>
                <c:pt idx="24446">
                  <c:v>72.852900000000005</c:v>
                </c:pt>
                <c:pt idx="24447">
                  <c:v>72.852900000000005</c:v>
                </c:pt>
                <c:pt idx="24448">
                  <c:v>72.852900000000005</c:v>
                </c:pt>
                <c:pt idx="24449">
                  <c:v>72.852900000000005</c:v>
                </c:pt>
                <c:pt idx="24450">
                  <c:v>72.852900000000005</c:v>
                </c:pt>
                <c:pt idx="24451">
                  <c:v>72.852900000000005</c:v>
                </c:pt>
                <c:pt idx="24452">
                  <c:v>72.852900000000005</c:v>
                </c:pt>
                <c:pt idx="24453">
                  <c:v>72.852900000000005</c:v>
                </c:pt>
                <c:pt idx="24454">
                  <c:v>72.852900000000005</c:v>
                </c:pt>
                <c:pt idx="24455">
                  <c:v>72.852900000000005</c:v>
                </c:pt>
                <c:pt idx="24456">
                  <c:v>72.852900000000005</c:v>
                </c:pt>
                <c:pt idx="24457">
                  <c:v>72.852900000000005</c:v>
                </c:pt>
                <c:pt idx="24458">
                  <c:v>72.852900000000005</c:v>
                </c:pt>
                <c:pt idx="24459">
                  <c:v>72.852900000000005</c:v>
                </c:pt>
                <c:pt idx="24460">
                  <c:v>72.852900000000005</c:v>
                </c:pt>
                <c:pt idx="24461">
                  <c:v>72.852900000000005</c:v>
                </c:pt>
                <c:pt idx="24462">
                  <c:v>72.852900000000005</c:v>
                </c:pt>
                <c:pt idx="24463">
                  <c:v>72.852900000000005</c:v>
                </c:pt>
                <c:pt idx="24464">
                  <c:v>72.852900000000005</c:v>
                </c:pt>
                <c:pt idx="24465">
                  <c:v>72.852900000000005</c:v>
                </c:pt>
                <c:pt idx="24466">
                  <c:v>72.852900000000005</c:v>
                </c:pt>
                <c:pt idx="24467">
                  <c:v>72.852900000000005</c:v>
                </c:pt>
                <c:pt idx="24468">
                  <c:v>72.852900000000005</c:v>
                </c:pt>
                <c:pt idx="24469">
                  <c:v>72.852900000000005</c:v>
                </c:pt>
                <c:pt idx="24470">
                  <c:v>72.852900000000005</c:v>
                </c:pt>
                <c:pt idx="24471">
                  <c:v>72.852900000000005</c:v>
                </c:pt>
                <c:pt idx="24472">
                  <c:v>72.852900000000005</c:v>
                </c:pt>
                <c:pt idx="24473">
                  <c:v>72.852900000000005</c:v>
                </c:pt>
                <c:pt idx="24474">
                  <c:v>72.852900000000005</c:v>
                </c:pt>
                <c:pt idx="24475">
                  <c:v>72.852900000000005</c:v>
                </c:pt>
                <c:pt idx="24476">
                  <c:v>72.852900000000005</c:v>
                </c:pt>
                <c:pt idx="24477">
                  <c:v>72.852900000000005</c:v>
                </c:pt>
                <c:pt idx="24478">
                  <c:v>72.852900000000005</c:v>
                </c:pt>
                <c:pt idx="24479">
                  <c:v>72.852900000000005</c:v>
                </c:pt>
                <c:pt idx="24480">
                  <c:v>73.368799999999993</c:v>
                </c:pt>
                <c:pt idx="24481">
                  <c:v>73.368799999999993</c:v>
                </c:pt>
                <c:pt idx="24482">
                  <c:v>73.368799999999993</c:v>
                </c:pt>
                <c:pt idx="24483">
                  <c:v>73.368799999999993</c:v>
                </c:pt>
                <c:pt idx="24484">
                  <c:v>73.368799999999993</c:v>
                </c:pt>
                <c:pt idx="24485">
                  <c:v>73.368799999999993</c:v>
                </c:pt>
                <c:pt idx="24486">
                  <c:v>73.368799999999993</c:v>
                </c:pt>
                <c:pt idx="24487">
                  <c:v>73.368799999999993</c:v>
                </c:pt>
                <c:pt idx="24488">
                  <c:v>73.368799999999993</c:v>
                </c:pt>
                <c:pt idx="24489">
                  <c:v>73.368799999999993</c:v>
                </c:pt>
                <c:pt idx="24490">
                  <c:v>73.368799999999993</c:v>
                </c:pt>
                <c:pt idx="24491">
                  <c:v>73.368799999999993</c:v>
                </c:pt>
                <c:pt idx="24492">
                  <c:v>73.368799999999993</c:v>
                </c:pt>
                <c:pt idx="24493">
                  <c:v>73.368799999999993</c:v>
                </c:pt>
                <c:pt idx="24494">
                  <c:v>73.368799999999993</c:v>
                </c:pt>
                <c:pt idx="24495">
                  <c:v>73.368799999999993</c:v>
                </c:pt>
                <c:pt idx="24496">
                  <c:v>73.368799999999993</c:v>
                </c:pt>
                <c:pt idx="24497">
                  <c:v>73.368799999999993</c:v>
                </c:pt>
                <c:pt idx="24498">
                  <c:v>73.368799999999993</c:v>
                </c:pt>
                <c:pt idx="24499">
                  <c:v>73.368799999999993</c:v>
                </c:pt>
                <c:pt idx="24500">
                  <c:v>73.368799999999993</c:v>
                </c:pt>
                <c:pt idx="24501">
                  <c:v>73.368799999999993</c:v>
                </c:pt>
                <c:pt idx="24502">
                  <c:v>73.368799999999993</c:v>
                </c:pt>
                <c:pt idx="24503">
                  <c:v>73.368799999999993</c:v>
                </c:pt>
                <c:pt idx="24504">
                  <c:v>73.368799999999993</c:v>
                </c:pt>
                <c:pt idx="24505">
                  <c:v>73.368799999999993</c:v>
                </c:pt>
                <c:pt idx="24506">
                  <c:v>73.368799999999993</c:v>
                </c:pt>
                <c:pt idx="24507">
                  <c:v>73.368799999999993</c:v>
                </c:pt>
                <c:pt idx="24508">
                  <c:v>73.368799999999993</c:v>
                </c:pt>
                <c:pt idx="24509">
                  <c:v>73.368799999999993</c:v>
                </c:pt>
                <c:pt idx="24510">
                  <c:v>73.368799999999993</c:v>
                </c:pt>
                <c:pt idx="24511">
                  <c:v>73.368799999999993</c:v>
                </c:pt>
                <c:pt idx="24512">
                  <c:v>73.368799999999993</c:v>
                </c:pt>
                <c:pt idx="24513">
                  <c:v>73.368799999999993</c:v>
                </c:pt>
                <c:pt idx="24514">
                  <c:v>73.368799999999993</c:v>
                </c:pt>
                <c:pt idx="24515">
                  <c:v>73.368799999999993</c:v>
                </c:pt>
                <c:pt idx="24516">
                  <c:v>73.368799999999993</c:v>
                </c:pt>
                <c:pt idx="24517">
                  <c:v>73.368799999999993</c:v>
                </c:pt>
                <c:pt idx="24518">
                  <c:v>73.368799999999993</c:v>
                </c:pt>
                <c:pt idx="24519">
                  <c:v>73.368799999999993</c:v>
                </c:pt>
                <c:pt idx="24520">
                  <c:v>73.368799999999993</c:v>
                </c:pt>
                <c:pt idx="24521">
                  <c:v>73.368799999999993</c:v>
                </c:pt>
                <c:pt idx="24522">
                  <c:v>73.368799999999993</c:v>
                </c:pt>
                <c:pt idx="24523">
                  <c:v>73.368799999999993</c:v>
                </c:pt>
                <c:pt idx="24524">
                  <c:v>73.368799999999993</c:v>
                </c:pt>
                <c:pt idx="24525">
                  <c:v>73.368799999999993</c:v>
                </c:pt>
                <c:pt idx="24526">
                  <c:v>73.368799999999993</c:v>
                </c:pt>
                <c:pt idx="24527">
                  <c:v>73.368799999999993</c:v>
                </c:pt>
                <c:pt idx="24528">
                  <c:v>73.368799999999993</c:v>
                </c:pt>
                <c:pt idx="24529">
                  <c:v>73.368799999999993</c:v>
                </c:pt>
                <c:pt idx="24530">
                  <c:v>73.368799999999993</c:v>
                </c:pt>
                <c:pt idx="24531">
                  <c:v>73.368799999999993</c:v>
                </c:pt>
                <c:pt idx="24532">
                  <c:v>73.368799999999993</c:v>
                </c:pt>
                <c:pt idx="24533">
                  <c:v>73.368799999999993</c:v>
                </c:pt>
                <c:pt idx="24534">
                  <c:v>73.368799999999993</c:v>
                </c:pt>
                <c:pt idx="24535">
                  <c:v>73.368799999999993</c:v>
                </c:pt>
                <c:pt idx="24536">
                  <c:v>73.368799999999993</c:v>
                </c:pt>
                <c:pt idx="24537">
                  <c:v>73.368799999999993</c:v>
                </c:pt>
                <c:pt idx="24538">
                  <c:v>73.368799999999993</c:v>
                </c:pt>
                <c:pt idx="24539">
                  <c:v>73.368799999999993</c:v>
                </c:pt>
                <c:pt idx="24540">
                  <c:v>73.368799999999993</c:v>
                </c:pt>
                <c:pt idx="24541">
                  <c:v>73.368799999999993</c:v>
                </c:pt>
                <c:pt idx="24542">
                  <c:v>73.368799999999993</c:v>
                </c:pt>
                <c:pt idx="24543">
                  <c:v>73.368799999999993</c:v>
                </c:pt>
                <c:pt idx="24544">
                  <c:v>73.368799999999993</c:v>
                </c:pt>
                <c:pt idx="24545">
                  <c:v>73.368799999999993</c:v>
                </c:pt>
                <c:pt idx="24546">
                  <c:v>73.496600000000001</c:v>
                </c:pt>
                <c:pt idx="24547">
                  <c:v>73.496600000000001</c:v>
                </c:pt>
                <c:pt idx="24548">
                  <c:v>73.496600000000001</c:v>
                </c:pt>
                <c:pt idx="24549">
                  <c:v>73.496600000000001</c:v>
                </c:pt>
                <c:pt idx="24550">
                  <c:v>73.496600000000001</c:v>
                </c:pt>
                <c:pt idx="24551">
                  <c:v>73.496600000000001</c:v>
                </c:pt>
                <c:pt idx="24552">
                  <c:v>73.496600000000001</c:v>
                </c:pt>
                <c:pt idx="24553">
                  <c:v>73.496600000000001</c:v>
                </c:pt>
                <c:pt idx="24554">
                  <c:v>73.496600000000001</c:v>
                </c:pt>
                <c:pt idx="24555">
                  <c:v>73.496600000000001</c:v>
                </c:pt>
                <c:pt idx="24556">
                  <c:v>73.496600000000001</c:v>
                </c:pt>
                <c:pt idx="24557">
                  <c:v>73.496600000000001</c:v>
                </c:pt>
                <c:pt idx="24558">
                  <c:v>73.496600000000001</c:v>
                </c:pt>
                <c:pt idx="24559">
                  <c:v>73.496600000000001</c:v>
                </c:pt>
                <c:pt idx="24560">
                  <c:v>73.496600000000001</c:v>
                </c:pt>
                <c:pt idx="24561">
                  <c:v>73.496600000000001</c:v>
                </c:pt>
                <c:pt idx="24562">
                  <c:v>73.496600000000001</c:v>
                </c:pt>
                <c:pt idx="24563">
                  <c:v>73.496600000000001</c:v>
                </c:pt>
                <c:pt idx="24564">
                  <c:v>73.496600000000001</c:v>
                </c:pt>
                <c:pt idx="24565">
                  <c:v>73.496600000000001</c:v>
                </c:pt>
                <c:pt idx="24566">
                  <c:v>73.496600000000001</c:v>
                </c:pt>
                <c:pt idx="24567">
                  <c:v>73.496600000000001</c:v>
                </c:pt>
                <c:pt idx="24568">
                  <c:v>73.496600000000001</c:v>
                </c:pt>
                <c:pt idx="24569">
                  <c:v>73.496600000000001</c:v>
                </c:pt>
                <c:pt idx="24570">
                  <c:v>73.496600000000001</c:v>
                </c:pt>
                <c:pt idx="24571">
                  <c:v>73.496600000000001</c:v>
                </c:pt>
                <c:pt idx="24572">
                  <c:v>73.496600000000001</c:v>
                </c:pt>
                <c:pt idx="24573">
                  <c:v>73.496600000000001</c:v>
                </c:pt>
                <c:pt idx="24574">
                  <c:v>73.496600000000001</c:v>
                </c:pt>
                <c:pt idx="24575">
                  <c:v>73.496600000000001</c:v>
                </c:pt>
                <c:pt idx="24576">
                  <c:v>73.496600000000001</c:v>
                </c:pt>
                <c:pt idx="24577">
                  <c:v>73.496600000000001</c:v>
                </c:pt>
                <c:pt idx="24578">
                  <c:v>73.496600000000001</c:v>
                </c:pt>
                <c:pt idx="24579">
                  <c:v>73.496600000000001</c:v>
                </c:pt>
                <c:pt idx="24580">
                  <c:v>73.496600000000001</c:v>
                </c:pt>
                <c:pt idx="24581">
                  <c:v>73.496600000000001</c:v>
                </c:pt>
                <c:pt idx="24582">
                  <c:v>73.496600000000001</c:v>
                </c:pt>
                <c:pt idx="24583">
                  <c:v>73.496600000000001</c:v>
                </c:pt>
                <c:pt idx="24584">
                  <c:v>73.496600000000001</c:v>
                </c:pt>
                <c:pt idx="24585">
                  <c:v>73.496600000000001</c:v>
                </c:pt>
                <c:pt idx="24586">
                  <c:v>73.496600000000001</c:v>
                </c:pt>
                <c:pt idx="24587">
                  <c:v>73.496600000000001</c:v>
                </c:pt>
                <c:pt idx="24588">
                  <c:v>73.496600000000001</c:v>
                </c:pt>
                <c:pt idx="24589">
                  <c:v>73.496600000000001</c:v>
                </c:pt>
                <c:pt idx="24590">
                  <c:v>73.496600000000001</c:v>
                </c:pt>
                <c:pt idx="24591">
                  <c:v>73.496600000000001</c:v>
                </c:pt>
                <c:pt idx="24592">
                  <c:v>73.496600000000001</c:v>
                </c:pt>
                <c:pt idx="24593">
                  <c:v>73.496600000000001</c:v>
                </c:pt>
                <c:pt idx="24594">
                  <c:v>73.496600000000001</c:v>
                </c:pt>
                <c:pt idx="24595">
                  <c:v>73.496600000000001</c:v>
                </c:pt>
                <c:pt idx="24596">
                  <c:v>73.496600000000001</c:v>
                </c:pt>
                <c:pt idx="24597">
                  <c:v>73.496600000000001</c:v>
                </c:pt>
                <c:pt idx="24598">
                  <c:v>73.496600000000001</c:v>
                </c:pt>
                <c:pt idx="24599">
                  <c:v>73.496600000000001</c:v>
                </c:pt>
                <c:pt idx="24600">
                  <c:v>73.496600000000001</c:v>
                </c:pt>
                <c:pt idx="24601">
                  <c:v>73.496600000000001</c:v>
                </c:pt>
                <c:pt idx="24602">
                  <c:v>73.496600000000001</c:v>
                </c:pt>
                <c:pt idx="24603">
                  <c:v>73.496600000000001</c:v>
                </c:pt>
                <c:pt idx="24604">
                  <c:v>73.496600000000001</c:v>
                </c:pt>
                <c:pt idx="24605">
                  <c:v>73.496600000000001</c:v>
                </c:pt>
                <c:pt idx="24606">
                  <c:v>73.496600000000001</c:v>
                </c:pt>
                <c:pt idx="24607">
                  <c:v>73.496600000000001</c:v>
                </c:pt>
                <c:pt idx="24608">
                  <c:v>73.496600000000001</c:v>
                </c:pt>
                <c:pt idx="24609">
                  <c:v>73.496600000000001</c:v>
                </c:pt>
                <c:pt idx="24610">
                  <c:v>73.496600000000001</c:v>
                </c:pt>
                <c:pt idx="24611">
                  <c:v>73.496600000000001</c:v>
                </c:pt>
                <c:pt idx="24612">
                  <c:v>73.496600000000001</c:v>
                </c:pt>
                <c:pt idx="24613">
                  <c:v>73.496600000000001</c:v>
                </c:pt>
                <c:pt idx="24614">
                  <c:v>73.496600000000001</c:v>
                </c:pt>
                <c:pt idx="24615">
                  <c:v>73.496600000000001</c:v>
                </c:pt>
                <c:pt idx="24616">
                  <c:v>73.496600000000001</c:v>
                </c:pt>
                <c:pt idx="24617">
                  <c:v>73.496600000000001</c:v>
                </c:pt>
                <c:pt idx="24618">
                  <c:v>73.496600000000001</c:v>
                </c:pt>
                <c:pt idx="24619">
                  <c:v>73.496600000000001</c:v>
                </c:pt>
                <c:pt idx="24620">
                  <c:v>73.496600000000001</c:v>
                </c:pt>
                <c:pt idx="24621">
                  <c:v>73.496600000000001</c:v>
                </c:pt>
                <c:pt idx="24622">
                  <c:v>73.496600000000001</c:v>
                </c:pt>
                <c:pt idx="24623">
                  <c:v>73.496600000000001</c:v>
                </c:pt>
                <c:pt idx="24624">
                  <c:v>73.496600000000001</c:v>
                </c:pt>
                <c:pt idx="24625">
                  <c:v>73.496600000000001</c:v>
                </c:pt>
                <c:pt idx="24626">
                  <c:v>73.496600000000001</c:v>
                </c:pt>
                <c:pt idx="24627">
                  <c:v>73.496600000000001</c:v>
                </c:pt>
                <c:pt idx="24628">
                  <c:v>73.496600000000001</c:v>
                </c:pt>
                <c:pt idx="24629">
                  <c:v>73.496600000000001</c:v>
                </c:pt>
                <c:pt idx="24630">
                  <c:v>73.496600000000001</c:v>
                </c:pt>
                <c:pt idx="24631">
                  <c:v>73.496600000000001</c:v>
                </c:pt>
                <c:pt idx="24632">
                  <c:v>73.496600000000001</c:v>
                </c:pt>
                <c:pt idx="24633">
                  <c:v>73.496600000000001</c:v>
                </c:pt>
                <c:pt idx="24634">
                  <c:v>73.496600000000001</c:v>
                </c:pt>
                <c:pt idx="24635">
                  <c:v>73.496600000000001</c:v>
                </c:pt>
                <c:pt idx="24636">
                  <c:v>73.496600000000001</c:v>
                </c:pt>
                <c:pt idx="24637">
                  <c:v>73.496600000000001</c:v>
                </c:pt>
                <c:pt idx="24638">
                  <c:v>73.496600000000001</c:v>
                </c:pt>
                <c:pt idx="24639">
                  <c:v>73.496600000000001</c:v>
                </c:pt>
                <c:pt idx="24640">
                  <c:v>73.496600000000001</c:v>
                </c:pt>
                <c:pt idx="24641">
                  <c:v>73.496600000000001</c:v>
                </c:pt>
                <c:pt idx="24642">
                  <c:v>73.496600000000001</c:v>
                </c:pt>
                <c:pt idx="24643">
                  <c:v>73.496600000000001</c:v>
                </c:pt>
                <c:pt idx="24644">
                  <c:v>73.496600000000001</c:v>
                </c:pt>
                <c:pt idx="24645">
                  <c:v>73.496600000000001</c:v>
                </c:pt>
                <c:pt idx="24646">
                  <c:v>73.496600000000001</c:v>
                </c:pt>
                <c:pt idx="24647">
                  <c:v>73.496600000000001</c:v>
                </c:pt>
                <c:pt idx="24648">
                  <c:v>73.496600000000001</c:v>
                </c:pt>
                <c:pt idx="24649">
                  <c:v>73.496600000000001</c:v>
                </c:pt>
                <c:pt idx="24650">
                  <c:v>73.496600000000001</c:v>
                </c:pt>
                <c:pt idx="24651">
                  <c:v>73.496600000000001</c:v>
                </c:pt>
                <c:pt idx="24652">
                  <c:v>73.496600000000001</c:v>
                </c:pt>
                <c:pt idx="24653">
                  <c:v>73.496600000000001</c:v>
                </c:pt>
                <c:pt idx="24654">
                  <c:v>73.496600000000001</c:v>
                </c:pt>
                <c:pt idx="24655">
                  <c:v>73.496600000000001</c:v>
                </c:pt>
                <c:pt idx="24656">
                  <c:v>73.496600000000001</c:v>
                </c:pt>
                <c:pt idx="24657">
                  <c:v>73.496600000000001</c:v>
                </c:pt>
                <c:pt idx="24658">
                  <c:v>73.496600000000001</c:v>
                </c:pt>
                <c:pt idx="24659">
                  <c:v>73.496600000000001</c:v>
                </c:pt>
                <c:pt idx="24660">
                  <c:v>73.496600000000001</c:v>
                </c:pt>
                <c:pt idx="24661">
                  <c:v>73.496600000000001</c:v>
                </c:pt>
                <c:pt idx="24662">
                  <c:v>73.496600000000001</c:v>
                </c:pt>
                <c:pt idx="24663">
                  <c:v>73.496600000000001</c:v>
                </c:pt>
                <c:pt idx="24664">
                  <c:v>73.496600000000001</c:v>
                </c:pt>
                <c:pt idx="24665">
                  <c:v>73.496600000000001</c:v>
                </c:pt>
                <c:pt idx="24666">
                  <c:v>73.496600000000001</c:v>
                </c:pt>
                <c:pt idx="24667">
                  <c:v>73.496600000000001</c:v>
                </c:pt>
                <c:pt idx="24668">
                  <c:v>73.496600000000001</c:v>
                </c:pt>
                <c:pt idx="24669">
                  <c:v>73.496600000000001</c:v>
                </c:pt>
                <c:pt idx="24670">
                  <c:v>73.496600000000001</c:v>
                </c:pt>
                <c:pt idx="24671">
                  <c:v>73.496600000000001</c:v>
                </c:pt>
                <c:pt idx="24672">
                  <c:v>73.496600000000001</c:v>
                </c:pt>
                <c:pt idx="24673">
                  <c:v>73.496600000000001</c:v>
                </c:pt>
                <c:pt idx="24674">
                  <c:v>73.496600000000001</c:v>
                </c:pt>
                <c:pt idx="24675">
                  <c:v>73.496600000000001</c:v>
                </c:pt>
                <c:pt idx="24676">
                  <c:v>73.496600000000001</c:v>
                </c:pt>
                <c:pt idx="24677">
                  <c:v>73.6006</c:v>
                </c:pt>
                <c:pt idx="24678">
                  <c:v>73.6006</c:v>
                </c:pt>
                <c:pt idx="24679">
                  <c:v>73.6006</c:v>
                </c:pt>
                <c:pt idx="24680">
                  <c:v>73.6006</c:v>
                </c:pt>
                <c:pt idx="24681">
                  <c:v>73.6006</c:v>
                </c:pt>
                <c:pt idx="24682">
                  <c:v>73.6006</c:v>
                </c:pt>
                <c:pt idx="24683">
                  <c:v>73.6006</c:v>
                </c:pt>
                <c:pt idx="24684">
                  <c:v>73.6006</c:v>
                </c:pt>
                <c:pt idx="24685">
                  <c:v>73.6006</c:v>
                </c:pt>
                <c:pt idx="24686">
                  <c:v>73.6006</c:v>
                </c:pt>
                <c:pt idx="24687">
                  <c:v>73.6006</c:v>
                </c:pt>
                <c:pt idx="24688">
                  <c:v>73.6006</c:v>
                </c:pt>
                <c:pt idx="24689">
                  <c:v>73.6006</c:v>
                </c:pt>
                <c:pt idx="24690">
                  <c:v>73.6006</c:v>
                </c:pt>
                <c:pt idx="24691">
                  <c:v>73.6006</c:v>
                </c:pt>
                <c:pt idx="24692">
                  <c:v>73.6006</c:v>
                </c:pt>
                <c:pt idx="24693">
                  <c:v>73.6006</c:v>
                </c:pt>
                <c:pt idx="24694">
                  <c:v>73.6006</c:v>
                </c:pt>
                <c:pt idx="24695">
                  <c:v>73.6006</c:v>
                </c:pt>
                <c:pt idx="24696">
                  <c:v>73.6006</c:v>
                </c:pt>
                <c:pt idx="24697">
                  <c:v>73.6006</c:v>
                </c:pt>
                <c:pt idx="24698">
                  <c:v>73.6006</c:v>
                </c:pt>
                <c:pt idx="24699">
                  <c:v>73.6006</c:v>
                </c:pt>
                <c:pt idx="24700">
                  <c:v>73.6006</c:v>
                </c:pt>
                <c:pt idx="24701">
                  <c:v>73.6006</c:v>
                </c:pt>
                <c:pt idx="24702">
                  <c:v>73.6006</c:v>
                </c:pt>
                <c:pt idx="24703">
                  <c:v>73.6006</c:v>
                </c:pt>
                <c:pt idx="24704">
                  <c:v>73.6006</c:v>
                </c:pt>
                <c:pt idx="24705">
                  <c:v>73.6006</c:v>
                </c:pt>
                <c:pt idx="24706">
                  <c:v>73.6006</c:v>
                </c:pt>
                <c:pt idx="24707">
                  <c:v>73.6006</c:v>
                </c:pt>
                <c:pt idx="24708">
                  <c:v>73.6006</c:v>
                </c:pt>
                <c:pt idx="24709">
                  <c:v>73.6006</c:v>
                </c:pt>
                <c:pt idx="24710">
                  <c:v>73.6006</c:v>
                </c:pt>
                <c:pt idx="24711">
                  <c:v>73.6006</c:v>
                </c:pt>
                <c:pt idx="24712">
                  <c:v>73.6006</c:v>
                </c:pt>
                <c:pt idx="24713">
                  <c:v>73.6006</c:v>
                </c:pt>
                <c:pt idx="24714">
                  <c:v>73.6006</c:v>
                </c:pt>
                <c:pt idx="24715">
                  <c:v>73.6006</c:v>
                </c:pt>
                <c:pt idx="24716">
                  <c:v>73.6006</c:v>
                </c:pt>
                <c:pt idx="24717">
                  <c:v>73.6006</c:v>
                </c:pt>
                <c:pt idx="24718">
                  <c:v>73.6006</c:v>
                </c:pt>
                <c:pt idx="24719">
                  <c:v>73.6006</c:v>
                </c:pt>
                <c:pt idx="24720">
                  <c:v>73.6006</c:v>
                </c:pt>
                <c:pt idx="24721">
                  <c:v>73.6006</c:v>
                </c:pt>
                <c:pt idx="24722">
                  <c:v>73.6006</c:v>
                </c:pt>
                <c:pt idx="24723">
                  <c:v>73.6006</c:v>
                </c:pt>
                <c:pt idx="24724">
                  <c:v>73.6006</c:v>
                </c:pt>
                <c:pt idx="24725">
                  <c:v>73.6006</c:v>
                </c:pt>
                <c:pt idx="24726">
                  <c:v>73.6006</c:v>
                </c:pt>
                <c:pt idx="24727">
                  <c:v>73.6006</c:v>
                </c:pt>
                <c:pt idx="24728">
                  <c:v>73.6006</c:v>
                </c:pt>
                <c:pt idx="24729">
                  <c:v>73.6006</c:v>
                </c:pt>
                <c:pt idx="24730">
                  <c:v>73.6006</c:v>
                </c:pt>
                <c:pt idx="24731">
                  <c:v>73.6006</c:v>
                </c:pt>
                <c:pt idx="24732">
                  <c:v>73.6006</c:v>
                </c:pt>
                <c:pt idx="24733">
                  <c:v>73.6006</c:v>
                </c:pt>
                <c:pt idx="24734">
                  <c:v>73.6006</c:v>
                </c:pt>
                <c:pt idx="24735">
                  <c:v>73.6006</c:v>
                </c:pt>
                <c:pt idx="24736">
                  <c:v>73.6006</c:v>
                </c:pt>
                <c:pt idx="24737">
                  <c:v>73.6006</c:v>
                </c:pt>
                <c:pt idx="24738">
                  <c:v>73.6006</c:v>
                </c:pt>
                <c:pt idx="24739">
                  <c:v>73.6006</c:v>
                </c:pt>
                <c:pt idx="24740">
                  <c:v>73.6006</c:v>
                </c:pt>
                <c:pt idx="24741">
                  <c:v>73.6006</c:v>
                </c:pt>
                <c:pt idx="24742">
                  <c:v>73.6006</c:v>
                </c:pt>
                <c:pt idx="24743">
                  <c:v>73.6006</c:v>
                </c:pt>
                <c:pt idx="24744">
                  <c:v>73.6006</c:v>
                </c:pt>
                <c:pt idx="24745">
                  <c:v>73.6006</c:v>
                </c:pt>
                <c:pt idx="24746">
                  <c:v>73.6006</c:v>
                </c:pt>
                <c:pt idx="24747">
                  <c:v>73.6006</c:v>
                </c:pt>
                <c:pt idx="24748">
                  <c:v>73.6006</c:v>
                </c:pt>
                <c:pt idx="24749">
                  <c:v>73.652599999999993</c:v>
                </c:pt>
                <c:pt idx="24750">
                  <c:v>73.652599999999993</c:v>
                </c:pt>
                <c:pt idx="24751">
                  <c:v>73.652599999999993</c:v>
                </c:pt>
                <c:pt idx="24752">
                  <c:v>73.652599999999993</c:v>
                </c:pt>
                <c:pt idx="24753">
                  <c:v>73.652599999999993</c:v>
                </c:pt>
                <c:pt idx="24754">
                  <c:v>73.652599999999993</c:v>
                </c:pt>
                <c:pt idx="24755">
                  <c:v>73.652599999999993</c:v>
                </c:pt>
                <c:pt idx="24756">
                  <c:v>73.652599999999993</c:v>
                </c:pt>
                <c:pt idx="24757">
                  <c:v>73.652599999999993</c:v>
                </c:pt>
                <c:pt idx="24758">
                  <c:v>73.652599999999993</c:v>
                </c:pt>
                <c:pt idx="24759">
                  <c:v>73.652599999999993</c:v>
                </c:pt>
                <c:pt idx="24760">
                  <c:v>73.652599999999993</c:v>
                </c:pt>
                <c:pt idx="24761">
                  <c:v>73.652599999999993</c:v>
                </c:pt>
                <c:pt idx="24762">
                  <c:v>73.652599999999993</c:v>
                </c:pt>
                <c:pt idx="24763">
                  <c:v>73.652599999999993</c:v>
                </c:pt>
                <c:pt idx="24764">
                  <c:v>73.652599999999993</c:v>
                </c:pt>
                <c:pt idx="24765">
                  <c:v>73.652599999999993</c:v>
                </c:pt>
                <c:pt idx="24766">
                  <c:v>73.652599999999993</c:v>
                </c:pt>
                <c:pt idx="24767">
                  <c:v>73.652599999999993</c:v>
                </c:pt>
                <c:pt idx="24768">
                  <c:v>73.652599999999993</c:v>
                </c:pt>
                <c:pt idx="24769">
                  <c:v>73.652599999999993</c:v>
                </c:pt>
                <c:pt idx="24770">
                  <c:v>73.652599999999993</c:v>
                </c:pt>
                <c:pt idx="24771">
                  <c:v>73.652599999999993</c:v>
                </c:pt>
                <c:pt idx="24772">
                  <c:v>73.652599999999993</c:v>
                </c:pt>
                <c:pt idx="24773">
                  <c:v>73.652599999999993</c:v>
                </c:pt>
                <c:pt idx="24774">
                  <c:v>73.652599999999993</c:v>
                </c:pt>
                <c:pt idx="24775">
                  <c:v>73.652599999999993</c:v>
                </c:pt>
                <c:pt idx="24776">
                  <c:v>73.652599999999993</c:v>
                </c:pt>
                <c:pt idx="24777">
                  <c:v>73.652599999999993</c:v>
                </c:pt>
                <c:pt idx="24778">
                  <c:v>73.652599999999993</c:v>
                </c:pt>
                <c:pt idx="24779">
                  <c:v>73.652599999999993</c:v>
                </c:pt>
                <c:pt idx="24780">
                  <c:v>73.652599999999993</c:v>
                </c:pt>
                <c:pt idx="24781">
                  <c:v>73.652599999999993</c:v>
                </c:pt>
                <c:pt idx="24782">
                  <c:v>73.652599999999993</c:v>
                </c:pt>
                <c:pt idx="24783">
                  <c:v>73.652599999999993</c:v>
                </c:pt>
                <c:pt idx="24784">
                  <c:v>73.652599999999993</c:v>
                </c:pt>
                <c:pt idx="24785">
                  <c:v>73.652599999999993</c:v>
                </c:pt>
                <c:pt idx="24786">
                  <c:v>73.652599999999993</c:v>
                </c:pt>
                <c:pt idx="24787">
                  <c:v>73.652599999999993</c:v>
                </c:pt>
                <c:pt idx="24788">
                  <c:v>73.652599999999993</c:v>
                </c:pt>
                <c:pt idx="24789">
                  <c:v>73.652599999999993</c:v>
                </c:pt>
                <c:pt idx="24790">
                  <c:v>74.063299999999998</c:v>
                </c:pt>
                <c:pt idx="24791">
                  <c:v>74.063299999999998</c:v>
                </c:pt>
                <c:pt idx="24792">
                  <c:v>74.063299999999998</c:v>
                </c:pt>
                <c:pt idx="24793">
                  <c:v>74.063299999999998</c:v>
                </c:pt>
                <c:pt idx="24794">
                  <c:v>74.063299999999998</c:v>
                </c:pt>
                <c:pt idx="24795">
                  <c:v>74.063299999999998</c:v>
                </c:pt>
                <c:pt idx="24796">
                  <c:v>74.063299999999998</c:v>
                </c:pt>
                <c:pt idx="24797">
                  <c:v>74.063299999999998</c:v>
                </c:pt>
                <c:pt idx="24798">
                  <c:v>74.063299999999998</c:v>
                </c:pt>
                <c:pt idx="24799">
                  <c:v>74.063299999999998</c:v>
                </c:pt>
                <c:pt idx="24800">
                  <c:v>74.063299999999998</c:v>
                </c:pt>
                <c:pt idx="24801">
                  <c:v>74.063299999999998</c:v>
                </c:pt>
                <c:pt idx="24802">
                  <c:v>74.063299999999998</c:v>
                </c:pt>
                <c:pt idx="24803">
                  <c:v>74.1036</c:v>
                </c:pt>
                <c:pt idx="24804">
                  <c:v>74.1036</c:v>
                </c:pt>
                <c:pt idx="24805">
                  <c:v>74.220799999999997</c:v>
                </c:pt>
                <c:pt idx="24806">
                  <c:v>74.220799999999997</c:v>
                </c:pt>
                <c:pt idx="24807">
                  <c:v>74.220799999999997</c:v>
                </c:pt>
                <c:pt idx="24808">
                  <c:v>74.220799999999997</c:v>
                </c:pt>
                <c:pt idx="24809">
                  <c:v>74.220799999999997</c:v>
                </c:pt>
                <c:pt idx="24810">
                  <c:v>74.220799999999997</c:v>
                </c:pt>
                <c:pt idx="24811">
                  <c:v>74.220799999999997</c:v>
                </c:pt>
                <c:pt idx="24812">
                  <c:v>74.220799999999997</c:v>
                </c:pt>
                <c:pt idx="24813">
                  <c:v>74.220799999999997</c:v>
                </c:pt>
                <c:pt idx="24814">
                  <c:v>74.220799999999997</c:v>
                </c:pt>
                <c:pt idx="24815">
                  <c:v>74.220799999999997</c:v>
                </c:pt>
                <c:pt idx="24816">
                  <c:v>74.220799999999997</c:v>
                </c:pt>
                <c:pt idx="24817">
                  <c:v>74.220799999999997</c:v>
                </c:pt>
                <c:pt idx="24818">
                  <c:v>74.220799999999997</c:v>
                </c:pt>
                <c:pt idx="24819">
                  <c:v>74.220799999999997</c:v>
                </c:pt>
                <c:pt idx="24820">
                  <c:v>74.220799999999997</c:v>
                </c:pt>
                <c:pt idx="24821">
                  <c:v>74.220799999999997</c:v>
                </c:pt>
                <c:pt idx="24822">
                  <c:v>74.220799999999997</c:v>
                </c:pt>
                <c:pt idx="24823">
                  <c:v>74.220799999999997</c:v>
                </c:pt>
                <c:pt idx="24824">
                  <c:v>74.220799999999997</c:v>
                </c:pt>
                <c:pt idx="24825">
                  <c:v>74.220799999999997</c:v>
                </c:pt>
                <c:pt idx="24826">
                  <c:v>74.220799999999997</c:v>
                </c:pt>
                <c:pt idx="24827">
                  <c:v>74.220799999999997</c:v>
                </c:pt>
                <c:pt idx="24828">
                  <c:v>74.220799999999997</c:v>
                </c:pt>
                <c:pt idx="24829">
                  <c:v>74.220799999999997</c:v>
                </c:pt>
                <c:pt idx="24830">
                  <c:v>74.220799999999997</c:v>
                </c:pt>
                <c:pt idx="24831">
                  <c:v>74.220799999999997</c:v>
                </c:pt>
                <c:pt idx="24832">
                  <c:v>74.220799999999997</c:v>
                </c:pt>
                <c:pt idx="24833">
                  <c:v>74.220799999999997</c:v>
                </c:pt>
                <c:pt idx="24834">
                  <c:v>74.220799999999997</c:v>
                </c:pt>
                <c:pt idx="24835">
                  <c:v>74.220799999999997</c:v>
                </c:pt>
                <c:pt idx="24836">
                  <c:v>74.220799999999997</c:v>
                </c:pt>
                <c:pt idx="24837">
                  <c:v>74.220799999999997</c:v>
                </c:pt>
                <c:pt idx="24838">
                  <c:v>74.220799999999997</c:v>
                </c:pt>
                <c:pt idx="24839">
                  <c:v>74.220799999999997</c:v>
                </c:pt>
                <c:pt idx="24840">
                  <c:v>74.220799999999997</c:v>
                </c:pt>
                <c:pt idx="24841">
                  <c:v>74.220799999999997</c:v>
                </c:pt>
                <c:pt idx="24842">
                  <c:v>74.220799999999997</c:v>
                </c:pt>
                <c:pt idx="24843">
                  <c:v>74.220799999999997</c:v>
                </c:pt>
                <c:pt idx="24844">
                  <c:v>74.220799999999997</c:v>
                </c:pt>
                <c:pt idx="24845">
                  <c:v>74.220799999999997</c:v>
                </c:pt>
                <c:pt idx="24846">
                  <c:v>74.220799999999997</c:v>
                </c:pt>
                <c:pt idx="24847">
                  <c:v>74.220799999999997</c:v>
                </c:pt>
                <c:pt idx="24848">
                  <c:v>74.220799999999997</c:v>
                </c:pt>
                <c:pt idx="24849">
                  <c:v>74.220799999999997</c:v>
                </c:pt>
                <c:pt idx="24850">
                  <c:v>74.220799999999997</c:v>
                </c:pt>
                <c:pt idx="24851">
                  <c:v>74.220799999999997</c:v>
                </c:pt>
                <c:pt idx="24852">
                  <c:v>74.220799999999997</c:v>
                </c:pt>
                <c:pt idx="24853">
                  <c:v>74.220799999999997</c:v>
                </c:pt>
                <c:pt idx="24854">
                  <c:v>74.220799999999997</c:v>
                </c:pt>
                <c:pt idx="24855">
                  <c:v>74.220799999999997</c:v>
                </c:pt>
                <c:pt idx="24856">
                  <c:v>74.220799999999997</c:v>
                </c:pt>
                <c:pt idx="24857">
                  <c:v>74.220799999999997</c:v>
                </c:pt>
                <c:pt idx="24858">
                  <c:v>74.220799999999997</c:v>
                </c:pt>
                <c:pt idx="24859">
                  <c:v>74.220799999999997</c:v>
                </c:pt>
                <c:pt idx="24860">
                  <c:v>74.220799999999997</c:v>
                </c:pt>
                <c:pt idx="24861">
                  <c:v>74.220799999999997</c:v>
                </c:pt>
                <c:pt idx="24862">
                  <c:v>74.220799999999997</c:v>
                </c:pt>
                <c:pt idx="24863">
                  <c:v>74.220799999999997</c:v>
                </c:pt>
                <c:pt idx="24864">
                  <c:v>74.220799999999997</c:v>
                </c:pt>
                <c:pt idx="24865">
                  <c:v>74.220799999999997</c:v>
                </c:pt>
                <c:pt idx="24866">
                  <c:v>74.220799999999997</c:v>
                </c:pt>
                <c:pt idx="24867">
                  <c:v>74.220799999999997</c:v>
                </c:pt>
                <c:pt idx="24868">
                  <c:v>74.220799999999997</c:v>
                </c:pt>
                <c:pt idx="24869">
                  <c:v>74.220799999999997</c:v>
                </c:pt>
                <c:pt idx="24870">
                  <c:v>74.220799999999997</c:v>
                </c:pt>
                <c:pt idx="24871">
                  <c:v>74.220799999999997</c:v>
                </c:pt>
                <c:pt idx="24872">
                  <c:v>74.220799999999997</c:v>
                </c:pt>
                <c:pt idx="24873">
                  <c:v>74.220799999999997</c:v>
                </c:pt>
                <c:pt idx="24874">
                  <c:v>74.220799999999997</c:v>
                </c:pt>
                <c:pt idx="24875">
                  <c:v>74.220799999999997</c:v>
                </c:pt>
                <c:pt idx="24876">
                  <c:v>74.220799999999997</c:v>
                </c:pt>
                <c:pt idx="24877">
                  <c:v>74.220799999999997</c:v>
                </c:pt>
                <c:pt idx="24878">
                  <c:v>74.220799999999997</c:v>
                </c:pt>
                <c:pt idx="24879">
                  <c:v>74.220799999999997</c:v>
                </c:pt>
                <c:pt idx="24880">
                  <c:v>74.220799999999997</c:v>
                </c:pt>
                <c:pt idx="24881">
                  <c:v>74.220799999999997</c:v>
                </c:pt>
                <c:pt idx="24882">
                  <c:v>74.220799999999997</c:v>
                </c:pt>
                <c:pt idx="24883">
                  <c:v>74.220799999999997</c:v>
                </c:pt>
                <c:pt idx="24884">
                  <c:v>74.220799999999997</c:v>
                </c:pt>
                <c:pt idx="24885">
                  <c:v>74.220799999999997</c:v>
                </c:pt>
                <c:pt idx="24886">
                  <c:v>74.220799999999997</c:v>
                </c:pt>
                <c:pt idx="24887">
                  <c:v>74.220799999999997</c:v>
                </c:pt>
                <c:pt idx="24888">
                  <c:v>74.220799999999997</c:v>
                </c:pt>
                <c:pt idx="24889">
                  <c:v>74.220799999999997</c:v>
                </c:pt>
                <c:pt idx="24890">
                  <c:v>74.220799999999997</c:v>
                </c:pt>
                <c:pt idx="24891">
                  <c:v>74.220799999999997</c:v>
                </c:pt>
                <c:pt idx="24892">
                  <c:v>74.220799999999997</c:v>
                </c:pt>
                <c:pt idx="24893">
                  <c:v>74.220799999999997</c:v>
                </c:pt>
                <c:pt idx="24894">
                  <c:v>74.220799999999997</c:v>
                </c:pt>
                <c:pt idx="24895">
                  <c:v>74.220799999999997</c:v>
                </c:pt>
                <c:pt idx="24896">
                  <c:v>74.220799999999997</c:v>
                </c:pt>
                <c:pt idx="24897">
                  <c:v>74.220799999999997</c:v>
                </c:pt>
                <c:pt idx="24898">
                  <c:v>74.220799999999997</c:v>
                </c:pt>
                <c:pt idx="24899">
                  <c:v>74.220799999999997</c:v>
                </c:pt>
                <c:pt idx="24900">
                  <c:v>74.220799999999997</c:v>
                </c:pt>
                <c:pt idx="24901">
                  <c:v>74.220799999999997</c:v>
                </c:pt>
                <c:pt idx="24902">
                  <c:v>74.220799999999997</c:v>
                </c:pt>
                <c:pt idx="24903">
                  <c:v>74.220799999999997</c:v>
                </c:pt>
                <c:pt idx="24904">
                  <c:v>74.220799999999997</c:v>
                </c:pt>
                <c:pt idx="24905">
                  <c:v>74.220799999999997</c:v>
                </c:pt>
                <c:pt idx="24906">
                  <c:v>74.220799999999997</c:v>
                </c:pt>
                <c:pt idx="24907">
                  <c:v>74.220799999999997</c:v>
                </c:pt>
                <c:pt idx="24908">
                  <c:v>74.220799999999997</c:v>
                </c:pt>
                <c:pt idx="24909">
                  <c:v>74.220799999999997</c:v>
                </c:pt>
                <c:pt idx="24910">
                  <c:v>74.220799999999997</c:v>
                </c:pt>
                <c:pt idx="24911">
                  <c:v>74.220799999999997</c:v>
                </c:pt>
                <c:pt idx="24912">
                  <c:v>74.220799999999997</c:v>
                </c:pt>
                <c:pt idx="24913">
                  <c:v>74.220799999999997</c:v>
                </c:pt>
                <c:pt idx="24914">
                  <c:v>74.220799999999997</c:v>
                </c:pt>
                <c:pt idx="24915">
                  <c:v>74.220799999999997</c:v>
                </c:pt>
                <c:pt idx="24916">
                  <c:v>74.220799999999997</c:v>
                </c:pt>
                <c:pt idx="24917">
                  <c:v>74.220799999999997</c:v>
                </c:pt>
                <c:pt idx="24918">
                  <c:v>74.220799999999997</c:v>
                </c:pt>
                <c:pt idx="24919">
                  <c:v>74.220799999999997</c:v>
                </c:pt>
                <c:pt idx="24920">
                  <c:v>74.220799999999997</c:v>
                </c:pt>
                <c:pt idx="24921">
                  <c:v>74.220799999999997</c:v>
                </c:pt>
                <c:pt idx="24922">
                  <c:v>74.220799999999997</c:v>
                </c:pt>
                <c:pt idx="24923">
                  <c:v>74.220799999999997</c:v>
                </c:pt>
                <c:pt idx="24924">
                  <c:v>74.220799999999997</c:v>
                </c:pt>
                <c:pt idx="24925">
                  <c:v>74.220799999999997</c:v>
                </c:pt>
                <c:pt idx="24926">
                  <c:v>74.220799999999997</c:v>
                </c:pt>
                <c:pt idx="24927">
                  <c:v>74.220799999999997</c:v>
                </c:pt>
                <c:pt idx="24928">
                  <c:v>74.220799999999997</c:v>
                </c:pt>
                <c:pt idx="24929">
                  <c:v>74.220799999999997</c:v>
                </c:pt>
                <c:pt idx="24930">
                  <c:v>74.220799999999997</c:v>
                </c:pt>
                <c:pt idx="24931">
                  <c:v>74.220799999999997</c:v>
                </c:pt>
                <c:pt idx="24932">
                  <c:v>74.220799999999997</c:v>
                </c:pt>
                <c:pt idx="24933">
                  <c:v>74.220799999999997</c:v>
                </c:pt>
                <c:pt idx="24934">
                  <c:v>74.220799999999997</c:v>
                </c:pt>
                <c:pt idx="24935">
                  <c:v>74.220799999999997</c:v>
                </c:pt>
                <c:pt idx="24936">
                  <c:v>74.220799999999997</c:v>
                </c:pt>
                <c:pt idx="24937">
                  <c:v>74.220799999999997</c:v>
                </c:pt>
                <c:pt idx="24938">
                  <c:v>74.220799999999997</c:v>
                </c:pt>
                <c:pt idx="24939">
                  <c:v>74.220799999999997</c:v>
                </c:pt>
                <c:pt idx="24940">
                  <c:v>74.220799999999997</c:v>
                </c:pt>
                <c:pt idx="24941">
                  <c:v>74.220799999999997</c:v>
                </c:pt>
                <c:pt idx="24942">
                  <c:v>74.220799999999997</c:v>
                </c:pt>
                <c:pt idx="24943">
                  <c:v>74.220799999999997</c:v>
                </c:pt>
                <c:pt idx="24944">
                  <c:v>74.220799999999997</c:v>
                </c:pt>
                <c:pt idx="24945">
                  <c:v>74.220799999999997</c:v>
                </c:pt>
                <c:pt idx="24946">
                  <c:v>74.220799999999997</c:v>
                </c:pt>
                <c:pt idx="24947">
                  <c:v>74.366100000000003</c:v>
                </c:pt>
                <c:pt idx="24948">
                  <c:v>74.366100000000003</c:v>
                </c:pt>
                <c:pt idx="24949">
                  <c:v>74.366100000000003</c:v>
                </c:pt>
                <c:pt idx="24950">
                  <c:v>74.366100000000003</c:v>
                </c:pt>
                <c:pt idx="24951">
                  <c:v>74.366100000000003</c:v>
                </c:pt>
                <c:pt idx="24952">
                  <c:v>74.366100000000003</c:v>
                </c:pt>
                <c:pt idx="24953">
                  <c:v>74.366100000000003</c:v>
                </c:pt>
                <c:pt idx="24954">
                  <c:v>74.366100000000003</c:v>
                </c:pt>
                <c:pt idx="24955">
                  <c:v>74.366100000000003</c:v>
                </c:pt>
                <c:pt idx="24956">
                  <c:v>74.366100000000003</c:v>
                </c:pt>
                <c:pt idx="24957">
                  <c:v>74.366100000000003</c:v>
                </c:pt>
                <c:pt idx="24958">
                  <c:v>74.366100000000003</c:v>
                </c:pt>
                <c:pt idx="24959">
                  <c:v>74.366100000000003</c:v>
                </c:pt>
                <c:pt idx="24960">
                  <c:v>74.366100000000003</c:v>
                </c:pt>
                <c:pt idx="24961">
                  <c:v>74.366100000000003</c:v>
                </c:pt>
                <c:pt idx="24962">
                  <c:v>74.366100000000003</c:v>
                </c:pt>
                <c:pt idx="24963">
                  <c:v>74.366100000000003</c:v>
                </c:pt>
                <c:pt idx="24964">
                  <c:v>74.366100000000003</c:v>
                </c:pt>
                <c:pt idx="24965">
                  <c:v>74.366100000000003</c:v>
                </c:pt>
                <c:pt idx="24966">
                  <c:v>74.366100000000003</c:v>
                </c:pt>
                <c:pt idx="24967">
                  <c:v>74.366100000000003</c:v>
                </c:pt>
                <c:pt idx="24968">
                  <c:v>74.366100000000003</c:v>
                </c:pt>
                <c:pt idx="24969">
                  <c:v>74.366100000000003</c:v>
                </c:pt>
                <c:pt idx="24970">
                  <c:v>74.366100000000003</c:v>
                </c:pt>
                <c:pt idx="24971">
                  <c:v>74.366100000000003</c:v>
                </c:pt>
                <c:pt idx="24972">
                  <c:v>74.366100000000003</c:v>
                </c:pt>
                <c:pt idx="24973">
                  <c:v>74.366100000000003</c:v>
                </c:pt>
                <c:pt idx="24974">
                  <c:v>74.366100000000003</c:v>
                </c:pt>
                <c:pt idx="24975">
                  <c:v>74.366100000000003</c:v>
                </c:pt>
                <c:pt idx="24976">
                  <c:v>74.366100000000003</c:v>
                </c:pt>
                <c:pt idx="24977">
                  <c:v>74.366100000000003</c:v>
                </c:pt>
                <c:pt idx="24978">
                  <c:v>74.366100000000003</c:v>
                </c:pt>
                <c:pt idx="24979">
                  <c:v>74.366100000000003</c:v>
                </c:pt>
                <c:pt idx="24980">
                  <c:v>74.366100000000003</c:v>
                </c:pt>
                <c:pt idx="24981">
                  <c:v>74.366100000000003</c:v>
                </c:pt>
                <c:pt idx="24982">
                  <c:v>74.366100000000003</c:v>
                </c:pt>
                <c:pt idx="24983">
                  <c:v>74.366100000000003</c:v>
                </c:pt>
                <c:pt idx="24984">
                  <c:v>74.366100000000003</c:v>
                </c:pt>
                <c:pt idx="24985">
                  <c:v>74.366100000000003</c:v>
                </c:pt>
                <c:pt idx="24986">
                  <c:v>74.366100000000003</c:v>
                </c:pt>
                <c:pt idx="24987">
                  <c:v>74.366100000000003</c:v>
                </c:pt>
                <c:pt idx="24988">
                  <c:v>74.366100000000003</c:v>
                </c:pt>
                <c:pt idx="24989">
                  <c:v>74.366100000000003</c:v>
                </c:pt>
                <c:pt idx="24990">
                  <c:v>74.366100000000003</c:v>
                </c:pt>
                <c:pt idx="24991">
                  <c:v>74.366100000000003</c:v>
                </c:pt>
                <c:pt idx="24992">
                  <c:v>74.366100000000003</c:v>
                </c:pt>
                <c:pt idx="24993">
                  <c:v>74.366100000000003</c:v>
                </c:pt>
                <c:pt idx="24994">
                  <c:v>74.366100000000003</c:v>
                </c:pt>
                <c:pt idx="24995">
                  <c:v>74.366100000000003</c:v>
                </c:pt>
                <c:pt idx="24996">
                  <c:v>74.366100000000003</c:v>
                </c:pt>
                <c:pt idx="24997">
                  <c:v>74.366100000000003</c:v>
                </c:pt>
                <c:pt idx="24998">
                  <c:v>74.366100000000003</c:v>
                </c:pt>
                <c:pt idx="24999">
                  <c:v>74.366100000000003</c:v>
                </c:pt>
                <c:pt idx="25000">
                  <c:v>74.366100000000003</c:v>
                </c:pt>
                <c:pt idx="25001">
                  <c:v>74.366100000000003</c:v>
                </c:pt>
                <c:pt idx="25002">
                  <c:v>74.366100000000003</c:v>
                </c:pt>
                <c:pt idx="25003">
                  <c:v>74.366100000000003</c:v>
                </c:pt>
                <c:pt idx="25004">
                  <c:v>74.366100000000003</c:v>
                </c:pt>
                <c:pt idx="25005">
                  <c:v>74.366100000000003</c:v>
                </c:pt>
                <c:pt idx="25006">
                  <c:v>74.366100000000003</c:v>
                </c:pt>
                <c:pt idx="25007">
                  <c:v>74.366100000000003</c:v>
                </c:pt>
                <c:pt idx="25008">
                  <c:v>74.366100000000003</c:v>
                </c:pt>
                <c:pt idx="25009">
                  <c:v>74.366100000000003</c:v>
                </c:pt>
                <c:pt idx="25010">
                  <c:v>74.366100000000003</c:v>
                </c:pt>
                <c:pt idx="25011">
                  <c:v>74.366100000000003</c:v>
                </c:pt>
                <c:pt idx="25012">
                  <c:v>74.366100000000003</c:v>
                </c:pt>
                <c:pt idx="25013">
                  <c:v>74.366100000000003</c:v>
                </c:pt>
                <c:pt idx="25014">
                  <c:v>74.366100000000003</c:v>
                </c:pt>
                <c:pt idx="25015">
                  <c:v>74.366100000000003</c:v>
                </c:pt>
                <c:pt idx="25016">
                  <c:v>74.366100000000003</c:v>
                </c:pt>
                <c:pt idx="25017">
                  <c:v>74.366100000000003</c:v>
                </c:pt>
                <c:pt idx="25018">
                  <c:v>74.366100000000003</c:v>
                </c:pt>
                <c:pt idx="25019">
                  <c:v>74.366100000000003</c:v>
                </c:pt>
                <c:pt idx="25020">
                  <c:v>74.366100000000003</c:v>
                </c:pt>
                <c:pt idx="25021">
                  <c:v>74.366100000000003</c:v>
                </c:pt>
                <c:pt idx="25022">
                  <c:v>74.366100000000003</c:v>
                </c:pt>
                <c:pt idx="25023">
                  <c:v>74.366100000000003</c:v>
                </c:pt>
                <c:pt idx="25024">
                  <c:v>74.366100000000003</c:v>
                </c:pt>
                <c:pt idx="25025">
                  <c:v>74.366100000000003</c:v>
                </c:pt>
                <c:pt idx="25026">
                  <c:v>74.366100000000003</c:v>
                </c:pt>
                <c:pt idx="25027">
                  <c:v>74.366100000000003</c:v>
                </c:pt>
                <c:pt idx="25028">
                  <c:v>74.366100000000003</c:v>
                </c:pt>
                <c:pt idx="25029">
                  <c:v>74.366100000000003</c:v>
                </c:pt>
                <c:pt idx="25030">
                  <c:v>74.366100000000003</c:v>
                </c:pt>
                <c:pt idx="25031">
                  <c:v>74.366100000000003</c:v>
                </c:pt>
                <c:pt idx="25032">
                  <c:v>74.366100000000003</c:v>
                </c:pt>
                <c:pt idx="25033">
                  <c:v>74.366100000000003</c:v>
                </c:pt>
                <c:pt idx="25034">
                  <c:v>74.366100000000003</c:v>
                </c:pt>
                <c:pt idx="25035">
                  <c:v>74.366100000000003</c:v>
                </c:pt>
                <c:pt idx="25036">
                  <c:v>74.366100000000003</c:v>
                </c:pt>
                <c:pt idx="25037">
                  <c:v>74.366100000000003</c:v>
                </c:pt>
                <c:pt idx="25038">
                  <c:v>74.366100000000003</c:v>
                </c:pt>
                <c:pt idx="25039">
                  <c:v>74.366100000000003</c:v>
                </c:pt>
                <c:pt idx="25040">
                  <c:v>74.366100000000003</c:v>
                </c:pt>
                <c:pt idx="25041">
                  <c:v>74.366100000000003</c:v>
                </c:pt>
                <c:pt idx="25042">
                  <c:v>74.871499999999997</c:v>
                </c:pt>
                <c:pt idx="25043">
                  <c:v>74.871499999999997</c:v>
                </c:pt>
                <c:pt idx="25044">
                  <c:v>74.871499999999997</c:v>
                </c:pt>
                <c:pt idx="25045">
                  <c:v>74.871499999999997</c:v>
                </c:pt>
                <c:pt idx="25046">
                  <c:v>74.871499999999997</c:v>
                </c:pt>
                <c:pt idx="25047">
                  <c:v>74.871499999999997</c:v>
                </c:pt>
                <c:pt idx="25048">
                  <c:v>74.871499999999997</c:v>
                </c:pt>
                <c:pt idx="25049">
                  <c:v>74.871499999999997</c:v>
                </c:pt>
                <c:pt idx="25050">
                  <c:v>74.871499999999997</c:v>
                </c:pt>
                <c:pt idx="25051">
                  <c:v>74.871499999999997</c:v>
                </c:pt>
                <c:pt idx="25052">
                  <c:v>74.871499999999997</c:v>
                </c:pt>
                <c:pt idx="25053">
                  <c:v>74.871499999999997</c:v>
                </c:pt>
                <c:pt idx="25054">
                  <c:v>74.871499999999997</c:v>
                </c:pt>
                <c:pt idx="25055">
                  <c:v>74.871499999999997</c:v>
                </c:pt>
                <c:pt idx="25056">
                  <c:v>74.871499999999997</c:v>
                </c:pt>
                <c:pt idx="25057">
                  <c:v>74.871499999999997</c:v>
                </c:pt>
                <c:pt idx="25058">
                  <c:v>74.871499999999997</c:v>
                </c:pt>
                <c:pt idx="25059">
                  <c:v>74.871499999999997</c:v>
                </c:pt>
                <c:pt idx="25060">
                  <c:v>74.871499999999997</c:v>
                </c:pt>
                <c:pt idx="25061">
                  <c:v>74.871499999999997</c:v>
                </c:pt>
                <c:pt idx="25062">
                  <c:v>74.871499999999997</c:v>
                </c:pt>
                <c:pt idx="25063">
                  <c:v>74.871499999999997</c:v>
                </c:pt>
                <c:pt idx="25064">
                  <c:v>74.871499999999997</c:v>
                </c:pt>
                <c:pt idx="25065">
                  <c:v>74.871499999999997</c:v>
                </c:pt>
                <c:pt idx="25066">
                  <c:v>74.871499999999997</c:v>
                </c:pt>
                <c:pt idx="25067">
                  <c:v>74.871499999999997</c:v>
                </c:pt>
                <c:pt idx="25068">
                  <c:v>74.871499999999997</c:v>
                </c:pt>
                <c:pt idx="25069">
                  <c:v>74.871499999999997</c:v>
                </c:pt>
                <c:pt idx="25070">
                  <c:v>74.871499999999997</c:v>
                </c:pt>
                <c:pt idx="25071">
                  <c:v>74.871499999999997</c:v>
                </c:pt>
                <c:pt idx="25072">
                  <c:v>74.871499999999997</c:v>
                </c:pt>
                <c:pt idx="25073">
                  <c:v>74.871499999999997</c:v>
                </c:pt>
                <c:pt idx="25074">
                  <c:v>74.871499999999997</c:v>
                </c:pt>
                <c:pt idx="25075">
                  <c:v>74.871499999999997</c:v>
                </c:pt>
                <c:pt idx="25076">
                  <c:v>74.871499999999997</c:v>
                </c:pt>
                <c:pt idx="25077">
                  <c:v>74.871499999999997</c:v>
                </c:pt>
                <c:pt idx="25078">
                  <c:v>74.871499999999997</c:v>
                </c:pt>
                <c:pt idx="25079">
                  <c:v>74.871499999999997</c:v>
                </c:pt>
                <c:pt idx="25080">
                  <c:v>74.871499999999997</c:v>
                </c:pt>
                <c:pt idx="25081">
                  <c:v>74.871499999999997</c:v>
                </c:pt>
                <c:pt idx="25082">
                  <c:v>74.871499999999997</c:v>
                </c:pt>
                <c:pt idx="25083">
                  <c:v>74.871499999999997</c:v>
                </c:pt>
                <c:pt idx="25084">
                  <c:v>74.871499999999997</c:v>
                </c:pt>
                <c:pt idx="25085">
                  <c:v>74.871499999999997</c:v>
                </c:pt>
                <c:pt idx="25086">
                  <c:v>74.871499999999997</c:v>
                </c:pt>
                <c:pt idx="25087">
                  <c:v>74.871499999999997</c:v>
                </c:pt>
                <c:pt idx="25088">
                  <c:v>74.871499999999997</c:v>
                </c:pt>
                <c:pt idx="25089">
                  <c:v>74.996800000000007</c:v>
                </c:pt>
                <c:pt idx="25090">
                  <c:v>74.996800000000007</c:v>
                </c:pt>
                <c:pt idx="25091">
                  <c:v>74.996800000000007</c:v>
                </c:pt>
                <c:pt idx="25092">
                  <c:v>74.996800000000007</c:v>
                </c:pt>
                <c:pt idx="25093">
                  <c:v>74.996800000000007</c:v>
                </c:pt>
                <c:pt idx="25094">
                  <c:v>74.996800000000007</c:v>
                </c:pt>
                <c:pt idx="25095">
                  <c:v>74.996800000000007</c:v>
                </c:pt>
                <c:pt idx="25096">
                  <c:v>74.996800000000007</c:v>
                </c:pt>
                <c:pt idx="25097">
                  <c:v>74.996800000000007</c:v>
                </c:pt>
                <c:pt idx="25098">
                  <c:v>74.996800000000007</c:v>
                </c:pt>
                <c:pt idx="25099">
                  <c:v>74.996800000000007</c:v>
                </c:pt>
                <c:pt idx="25100">
                  <c:v>74.996800000000007</c:v>
                </c:pt>
                <c:pt idx="25101">
                  <c:v>74.996800000000007</c:v>
                </c:pt>
                <c:pt idx="25102">
                  <c:v>74.996800000000007</c:v>
                </c:pt>
                <c:pt idx="25103">
                  <c:v>74.996800000000007</c:v>
                </c:pt>
                <c:pt idx="25104">
                  <c:v>74.996800000000007</c:v>
                </c:pt>
                <c:pt idx="25105">
                  <c:v>74.996800000000007</c:v>
                </c:pt>
                <c:pt idx="25106">
                  <c:v>74.996800000000007</c:v>
                </c:pt>
                <c:pt idx="25107">
                  <c:v>74.996800000000007</c:v>
                </c:pt>
                <c:pt idx="25108">
                  <c:v>74.996800000000007</c:v>
                </c:pt>
                <c:pt idx="25109">
                  <c:v>74.996800000000007</c:v>
                </c:pt>
                <c:pt idx="25110">
                  <c:v>74.996800000000007</c:v>
                </c:pt>
                <c:pt idx="25111">
                  <c:v>74.996800000000007</c:v>
                </c:pt>
                <c:pt idx="25112">
                  <c:v>74.996800000000007</c:v>
                </c:pt>
                <c:pt idx="25113">
                  <c:v>74.996800000000007</c:v>
                </c:pt>
                <c:pt idx="25114">
                  <c:v>74.996800000000007</c:v>
                </c:pt>
                <c:pt idx="25115">
                  <c:v>74.996800000000007</c:v>
                </c:pt>
                <c:pt idx="25116">
                  <c:v>74.996800000000007</c:v>
                </c:pt>
                <c:pt idx="25117">
                  <c:v>74.996800000000007</c:v>
                </c:pt>
                <c:pt idx="25118">
                  <c:v>74.996800000000007</c:v>
                </c:pt>
                <c:pt idx="25119">
                  <c:v>74.996800000000007</c:v>
                </c:pt>
                <c:pt idx="25120">
                  <c:v>74.996800000000007</c:v>
                </c:pt>
                <c:pt idx="25121">
                  <c:v>74.996800000000007</c:v>
                </c:pt>
                <c:pt idx="25122">
                  <c:v>74.996800000000007</c:v>
                </c:pt>
                <c:pt idx="25123">
                  <c:v>74.996800000000007</c:v>
                </c:pt>
                <c:pt idx="25124">
                  <c:v>74.996800000000007</c:v>
                </c:pt>
                <c:pt idx="25125">
                  <c:v>74.996800000000007</c:v>
                </c:pt>
                <c:pt idx="25126">
                  <c:v>74.996800000000007</c:v>
                </c:pt>
                <c:pt idx="25127">
                  <c:v>74.996800000000007</c:v>
                </c:pt>
                <c:pt idx="25128">
                  <c:v>74.996800000000007</c:v>
                </c:pt>
                <c:pt idx="25129">
                  <c:v>74.996800000000007</c:v>
                </c:pt>
                <c:pt idx="25130">
                  <c:v>74.996800000000007</c:v>
                </c:pt>
                <c:pt idx="25131">
                  <c:v>74.996800000000007</c:v>
                </c:pt>
                <c:pt idx="25132">
                  <c:v>74.996800000000007</c:v>
                </c:pt>
                <c:pt idx="25133">
                  <c:v>74.996800000000007</c:v>
                </c:pt>
                <c:pt idx="25134">
                  <c:v>74.996800000000007</c:v>
                </c:pt>
                <c:pt idx="25135">
                  <c:v>74.996800000000007</c:v>
                </c:pt>
                <c:pt idx="25136">
                  <c:v>74.996800000000007</c:v>
                </c:pt>
                <c:pt idx="25137">
                  <c:v>74.996800000000007</c:v>
                </c:pt>
                <c:pt idx="25138">
                  <c:v>74.996800000000007</c:v>
                </c:pt>
                <c:pt idx="25139">
                  <c:v>74.996800000000007</c:v>
                </c:pt>
                <c:pt idx="25140">
                  <c:v>74.996800000000007</c:v>
                </c:pt>
                <c:pt idx="25141">
                  <c:v>74.996800000000007</c:v>
                </c:pt>
                <c:pt idx="25142">
                  <c:v>74.996800000000007</c:v>
                </c:pt>
                <c:pt idx="25143">
                  <c:v>74.996800000000007</c:v>
                </c:pt>
                <c:pt idx="25144">
                  <c:v>74.996800000000007</c:v>
                </c:pt>
                <c:pt idx="25145">
                  <c:v>74.996800000000007</c:v>
                </c:pt>
                <c:pt idx="25146">
                  <c:v>74.996800000000007</c:v>
                </c:pt>
                <c:pt idx="25147">
                  <c:v>74.996800000000007</c:v>
                </c:pt>
                <c:pt idx="25148">
                  <c:v>74.996800000000007</c:v>
                </c:pt>
                <c:pt idx="25149">
                  <c:v>74.996800000000007</c:v>
                </c:pt>
                <c:pt idx="25150">
                  <c:v>74.996800000000007</c:v>
                </c:pt>
                <c:pt idx="25151">
                  <c:v>74.996800000000007</c:v>
                </c:pt>
                <c:pt idx="25152">
                  <c:v>74.996800000000007</c:v>
                </c:pt>
                <c:pt idx="25153">
                  <c:v>74.996800000000007</c:v>
                </c:pt>
                <c:pt idx="25154">
                  <c:v>74.996800000000007</c:v>
                </c:pt>
                <c:pt idx="25155">
                  <c:v>74.996800000000007</c:v>
                </c:pt>
                <c:pt idx="25156">
                  <c:v>74.996800000000007</c:v>
                </c:pt>
                <c:pt idx="25157">
                  <c:v>74.996800000000007</c:v>
                </c:pt>
                <c:pt idx="25158">
                  <c:v>74.996800000000007</c:v>
                </c:pt>
                <c:pt idx="25159">
                  <c:v>74.996800000000007</c:v>
                </c:pt>
                <c:pt idx="25160">
                  <c:v>74.996800000000007</c:v>
                </c:pt>
                <c:pt idx="25161">
                  <c:v>74.996800000000007</c:v>
                </c:pt>
                <c:pt idx="25162">
                  <c:v>74.996800000000007</c:v>
                </c:pt>
                <c:pt idx="25163">
                  <c:v>74.996800000000007</c:v>
                </c:pt>
                <c:pt idx="25164">
                  <c:v>74.996800000000007</c:v>
                </c:pt>
                <c:pt idx="25165">
                  <c:v>74.996800000000007</c:v>
                </c:pt>
                <c:pt idx="25166">
                  <c:v>74.996800000000007</c:v>
                </c:pt>
                <c:pt idx="25167">
                  <c:v>74.996800000000007</c:v>
                </c:pt>
                <c:pt idx="25168">
                  <c:v>74.996800000000007</c:v>
                </c:pt>
                <c:pt idx="25169">
                  <c:v>74.996800000000007</c:v>
                </c:pt>
                <c:pt idx="25170">
                  <c:v>74.996800000000007</c:v>
                </c:pt>
                <c:pt idx="25171">
                  <c:v>74.996800000000007</c:v>
                </c:pt>
                <c:pt idx="25172">
                  <c:v>74.996800000000007</c:v>
                </c:pt>
                <c:pt idx="25173">
                  <c:v>74.996800000000007</c:v>
                </c:pt>
                <c:pt idx="25174">
                  <c:v>74.996800000000007</c:v>
                </c:pt>
                <c:pt idx="25175">
                  <c:v>74.996800000000007</c:v>
                </c:pt>
                <c:pt idx="25176">
                  <c:v>74.996800000000007</c:v>
                </c:pt>
                <c:pt idx="25177">
                  <c:v>74.996800000000007</c:v>
                </c:pt>
                <c:pt idx="25178">
                  <c:v>74.996800000000007</c:v>
                </c:pt>
                <c:pt idx="25179">
                  <c:v>74.996800000000007</c:v>
                </c:pt>
                <c:pt idx="25180">
                  <c:v>74.996800000000007</c:v>
                </c:pt>
                <c:pt idx="25181">
                  <c:v>74.996800000000007</c:v>
                </c:pt>
                <c:pt idx="25182">
                  <c:v>74.996800000000007</c:v>
                </c:pt>
                <c:pt idx="25183">
                  <c:v>74.996800000000007</c:v>
                </c:pt>
                <c:pt idx="25184">
                  <c:v>74.996800000000007</c:v>
                </c:pt>
                <c:pt idx="25185">
                  <c:v>74.996800000000007</c:v>
                </c:pt>
                <c:pt idx="25186">
                  <c:v>74.996800000000007</c:v>
                </c:pt>
                <c:pt idx="25187">
                  <c:v>74.996800000000007</c:v>
                </c:pt>
                <c:pt idx="25188">
                  <c:v>74.996800000000007</c:v>
                </c:pt>
                <c:pt idx="25189">
                  <c:v>74.996800000000007</c:v>
                </c:pt>
                <c:pt idx="25190">
                  <c:v>74.996800000000007</c:v>
                </c:pt>
                <c:pt idx="25191">
                  <c:v>74.996800000000007</c:v>
                </c:pt>
                <c:pt idx="25192">
                  <c:v>74.996800000000007</c:v>
                </c:pt>
                <c:pt idx="25193">
                  <c:v>74.996800000000007</c:v>
                </c:pt>
                <c:pt idx="25194">
                  <c:v>74.996800000000007</c:v>
                </c:pt>
                <c:pt idx="25195">
                  <c:v>74.996800000000007</c:v>
                </c:pt>
                <c:pt idx="25196">
                  <c:v>74.996800000000007</c:v>
                </c:pt>
                <c:pt idx="25197">
                  <c:v>74.996800000000007</c:v>
                </c:pt>
                <c:pt idx="25198">
                  <c:v>74.996800000000007</c:v>
                </c:pt>
                <c:pt idx="25199">
                  <c:v>74.996800000000007</c:v>
                </c:pt>
                <c:pt idx="25200">
                  <c:v>74.996800000000007</c:v>
                </c:pt>
                <c:pt idx="25201">
                  <c:v>74.996800000000007</c:v>
                </c:pt>
                <c:pt idx="25202">
                  <c:v>74.996800000000007</c:v>
                </c:pt>
                <c:pt idx="25203">
                  <c:v>74.996800000000007</c:v>
                </c:pt>
                <c:pt idx="25204">
                  <c:v>74.996800000000007</c:v>
                </c:pt>
                <c:pt idx="25205">
                  <c:v>74.996800000000007</c:v>
                </c:pt>
                <c:pt idx="25206">
                  <c:v>74.996800000000007</c:v>
                </c:pt>
                <c:pt idx="25207">
                  <c:v>74.996800000000007</c:v>
                </c:pt>
                <c:pt idx="25208">
                  <c:v>74.996800000000007</c:v>
                </c:pt>
                <c:pt idx="25209">
                  <c:v>74.996800000000007</c:v>
                </c:pt>
                <c:pt idx="25210">
                  <c:v>74.996800000000007</c:v>
                </c:pt>
                <c:pt idx="25211">
                  <c:v>74.996800000000007</c:v>
                </c:pt>
                <c:pt idx="25212">
                  <c:v>74.996800000000007</c:v>
                </c:pt>
                <c:pt idx="25213">
                  <c:v>74.996800000000007</c:v>
                </c:pt>
                <c:pt idx="25214">
                  <c:v>74.996800000000007</c:v>
                </c:pt>
                <c:pt idx="25215">
                  <c:v>74.996800000000007</c:v>
                </c:pt>
                <c:pt idx="25216">
                  <c:v>74.996800000000007</c:v>
                </c:pt>
                <c:pt idx="25217">
                  <c:v>74.996800000000007</c:v>
                </c:pt>
                <c:pt idx="25218">
                  <c:v>74.996800000000007</c:v>
                </c:pt>
                <c:pt idx="25219">
                  <c:v>74.996800000000007</c:v>
                </c:pt>
                <c:pt idx="25220">
                  <c:v>74.996800000000007</c:v>
                </c:pt>
                <c:pt idx="25221">
                  <c:v>74.996800000000007</c:v>
                </c:pt>
                <c:pt idx="25222">
                  <c:v>74.996800000000007</c:v>
                </c:pt>
                <c:pt idx="25223">
                  <c:v>74.996800000000007</c:v>
                </c:pt>
                <c:pt idx="25224">
                  <c:v>74.996800000000007</c:v>
                </c:pt>
                <c:pt idx="25225">
                  <c:v>74.996800000000007</c:v>
                </c:pt>
                <c:pt idx="25226">
                  <c:v>74.996800000000007</c:v>
                </c:pt>
                <c:pt idx="25227">
                  <c:v>74.996800000000007</c:v>
                </c:pt>
                <c:pt idx="25228">
                  <c:v>74.996800000000007</c:v>
                </c:pt>
                <c:pt idx="25229">
                  <c:v>74.996800000000007</c:v>
                </c:pt>
                <c:pt idx="25230">
                  <c:v>74.996800000000007</c:v>
                </c:pt>
                <c:pt idx="25231">
                  <c:v>74.996800000000007</c:v>
                </c:pt>
                <c:pt idx="25232">
                  <c:v>74.996800000000007</c:v>
                </c:pt>
                <c:pt idx="25233">
                  <c:v>74.996800000000007</c:v>
                </c:pt>
                <c:pt idx="25234">
                  <c:v>74.996800000000007</c:v>
                </c:pt>
                <c:pt idx="25235">
                  <c:v>74.996800000000007</c:v>
                </c:pt>
                <c:pt idx="25236">
                  <c:v>74.996800000000007</c:v>
                </c:pt>
                <c:pt idx="25237">
                  <c:v>74.996800000000007</c:v>
                </c:pt>
                <c:pt idx="25238">
                  <c:v>74.996800000000007</c:v>
                </c:pt>
                <c:pt idx="25239">
                  <c:v>74.996800000000007</c:v>
                </c:pt>
                <c:pt idx="25240">
                  <c:v>74.996800000000007</c:v>
                </c:pt>
                <c:pt idx="25241">
                  <c:v>74.996800000000007</c:v>
                </c:pt>
                <c:pt idx="25242">
                  <c:v>74.996800000000007</c:v>
                </c:pt>
                <c:pt idx="25243">
                  <c:v>74.996800000000007</c:v>
                </c:pt>
                <c:pt idx="25244">
                  <c:v>74.996800000000007</c:v>
                </c:pt>
                <c:pt idx="25245">
                  <c:v>74.996800000000007</c:v>
                </c:pt>
                <c:pt idx="25246">
                  <c:v>74.996800000000007</c:v>
                </c:pt>
                <c:pt idx="25247">
                  <c:v>74.996800000000007</c:v>
                </c:pt>
                <c:pt idx="25248">
                  <c:v>74.996800000000007</c:v>
                </c:pt>
                <c:pt idx="25249">
                  <c:v>74.996800000000007</c:v>
                </c:pt>
                <c:pt idx="25250">
                  <c:v>74.996800000000007</c:v>
                </c:pt>
                <c:pt idx="25251">
                  <c:v>74.996800000000007</c:v>
                </c:pt>
                <c:pt idx="25252">
                  <c:v>74.996800000000007</c:v>
                </c:pt>
                <c:pt idx="25253">
                  <c:v>74.996800000000007</c:v>
                </c:pt>
                <c:pt idx="25254">
                  <c:v>74.996800000000007</c:v>
                </c:pt>
                <c:pt idx="25255">
                  <c:v>74.996800000000007</c:v>
                </c:pt>
                <c:pt idx="25256">
                  <c:v>74.996800000000007</c:v>
                </c:pt>
                <c:pt idx="25257">
                  <c:v>74.996800000000007</c:v>
                </c:pt>
                <c:pt idx="25258">
                  <c:v>74.996800000000007</c:v>
                </c:pt>
                <c:pt idx="25259">
                  <c:v>74.996800000000007</c:v>
                </c:pt>
                <c:pt idx="25260">
                  <c:v>74.996800000000007</c:v>
                </c:pt>
                <c:pt idx="25261">
                  <c:v>74.996800000000007</c:v>
                </c:pt>
                <c:pt idx="25262">
                  <c:v>74.996800000000007</c:v>
                </c:pt>
                <c:pt idx="25263">
                  <c:v>74.996800000000007</c:v>
                </c:pt>
                <c:pt idx="25264">
                  <c:v>74.996800000000007</c:v>
                </c:pt>
                <c:pt idx="25265">
                  <c:v>74.996800000000007</c:v>
                </c:pt>
                <c:pt idx="25266">
                  <c:v>74.996800000000007</c:v>
                </c:pt>
                <c:pt idx="25267">
                  <c:v>74.996800000000007</c:v>
                </c:pt>
                <c:pt idx="25268">
                  <c:v>74.996800000000007</c:v>
                </c:pt>
                <c:pt idx="25269">
                  <c:v>74.996800000000007</c:v>
                </c:pt>
                <c:pt idx="25270">
                  <c:v>74.996800000000007</c:v>
                </c:pt>
                <c:pt idx="25271">
                  <c:v>74.996800000000007</c:v>
                </c:pt>
                <c:pt idx="25272">
                  <c:v>74.996800000000007</c:v>
                </c:pt>
                <c:pt idx="25273">
                  <c:v>74.996800000000007</c:v>
                </c:pt>
                <c:pt idx="25274">
                  <c:v>74.996800000000007</c:v>
                </c:pt>
                <c:pt idx="25275">
                  <c:v>74.996800000000007</c:v>
                </c:pt>
                <c:pt idx="25276">
                  <c:v>74.996800000000007</c:v>
                </c:pt>
                <c:pt idx="25277">
                  <c:v>74.996800000000007</c:v>
                </c:pt>
                <c:pt idx="25278">
                  <c:v>74.996800000000007</c:v>
                </c:pt>
                <c:pt idx="25279">
                  <c:v>74.996800000000007</c:v>
                </c:pt>
                <c:pt idx="25280">
                  <c:v>74.996800000000007</c:v>
                </c:pt>
                <c:pt idx="25281">
                  <c:v>74.996800000000007</c:v>
                </c:pt>
                <c:pt idx="25282">
                  <c:v>74.996800000000007</c:v>
                </c:pt>
                <c:pt idx="25283">
                  <c:v>74.996800000000007</c:v>
                </c:pt>
                <c:pt idx="25284">
                  <c:v>74.996800000000007</c:v>
                </c:pt>
                <c:pt idx="25285">
                  <c:v>74.996800000000007</c:v>
                </c:pt>
                <c:pt idx="25286">
                  <c:v>74.996800000000007</c:v>
                </c:pt>
                <c:pt idx="25287">
                  <c:v>74.996800000000007</c:v>
                </c:pt>
                <c:pt idx="25288">
                  <c:v>74.996800000000007</c:v>
                </c:pt>
                <c:pt idx="25289">
                  <c:v>74.996800000000007</c:v>
                </c:pt>
                <c:pt idx="25290">
                  <c:v>74.996800000000007</c:v>
                </c:pt>
                <c:pt idx="25291">
                  <c:v>74.996800000000007</c:v>
                </c:pt>
                <c:pt idx="25292">
                  <c:v>74.996800000000007</c:v>
                </c:pt>
                <c:pt idx="25293">
                  <c:v>74.996800000000007</c:v>
                </c:pt>
                <c:pt idx="25294">
                  <c:v>74.996800000000007</c:v>
                </c:pt>
                <c:pt idx="25295">
                  <c:v>74.996800000000007</c:v>
                </c:pt>
                <c:pt idx="25296">
                  <c:v>74.996800000000007</c:v>
                </c:pt>
                <c:pt idx="25297">
                  <c:v>74.996800000000007</c:v>
                </c:pt>
                <c:pt idx="25298">
                  <c:v>74.996800000000007</c:v>
                </c:pt>
                <c:pt idx="25299">
                  <c:v>74.996800000000007</c:v>
                </c:pt>
                <c:pt idx="25300">
                  <c:v>74.996800000000007</c:v>
                </c:pt>
                <c:pt idx="25301">
                  <c:v>74.996800000000007</c:v>
                </c:pt>
                <c:pt idx="25302">
                  <c:v>74.996800000000007</c:v>
                </c:pt>
                <c:pt idx="25303">
                  <c:v>74.996800000000007</c:v>
                </c:pt>
                <c:pt idx="25304">
                  <c:v>74.996800000000007</c:v>
                </c:pt>
                <c:pt idx="25305">
                  <c:v>74.996800000000007</c:v>
                </c:pt>
                <c:pt idx="25306">
                  <c:v>74.996800000000007</c:v>
                </c:pt>
                <c:pt idx="25307">
                  <c:v>74.996800000000007</c:v>
                </c:pt>
                <c:pt idx="25308">
                  <c:v>74.996800000000007</c:v>
                </c:pt>
                <c:pt idx="25309">
                  <c:v>74.996800000000007</c:v>
                </c:pt>
                <c:pt idx="25310">
                  <c:v>74.996800000000007</c:v>
                </c:pt>
                <c:pt idx="25311">
                  <c:v>74.996800000000007</c:v>
                </c:pt>
                <c:pt idx="25312">
                  <c:v>74.996800000000007</c:v>
                </c:pt>
                <c:pt idx="25313">
                  <c:v>74.996800000000007</c:v>
                </c:pt>
                <c:pt idx="25314">
                  <c:v>74.996800000000007</c:v>
                </c:pt>
                <c:pt idx="25315">
                  <c:v>74.996800000000007</c:v>
                </c:pt>
                <c:pt idx="25316">
                  <c:v>74.996800000000007</c:v>
                </c:pt>
                <c:pt idx="25317">
                  <c:v>74.996800000000007</c:v>
                </c:pt>
                <c:pt idx="25318">
                  <c:v>74.996800000000007</c:v>
                </c:pt>
                <c:pt idx="25319">
                  <c:v>74.996800000000007</c:v>
                </c:pt>
                <c:pt idx="25320">
                  <c:v>75.149699999999996</c:v>
                </c:pt>
                <c:pt idx="25321">
                  <c:v>75.149699999999996</c:v>
                </c:pt>
                <c:pt idx="25322">
                  <c:v>75.149699999999996</c:v>
                </c:pt>
                <c:pt idx="25323">
                  <c:v>75.149699999999996</c:v>
                </c:pt>
                <c:pt idx="25324">
                  <c:v>75.149699999999996</c:v>
                </c:pt>
                <c:pt idx="25325">
                  <c:v>75.149699999999996</c:v>
                </c:pt>
                <c:pt idx="25326">
                  <c:v>75.149699999999996</c:v>
                </c:pt>
                <c:pt idx="25327">
                  <c:v>75.149699999999996</c:v>
                </c:pt>
                <c:pt idx="25328">
                  <c:v>75.149699999999996</c:v>
                </c:pt>
                <c:pt idx="25329">
                  <c:v>75.149699999999996</c:v>
                </c:pt>
                <c:pt idx="25330">
                  <c:v>75.149699999999996</c:v>
                </c:pt>
                <c:pt idx="25331">
                  <c:v>75.149699999999996</c:v>
                </c:pt>
                <c:pt idx="25332">
                  <c:v>75.149699999999996</c:v>
                </c:pt>
                <c:pt idx="25333">
                  <c:v>75.149699999999996</c:v>
                </c:pt>
                <c:pt idx="25334">
                  <c:v>75.149699999999996</c:v>
                </c:pt>
                <c:pt idx="25335">
                  <c:v>75.149699999999996</c:v>
                </c:pt>
                <c:pt idx="25336">
                  <c:v>75.149699999999996</c:v>
                </c:pt>
                <c:pt idx="25337">
                  <c:v>75.149699999999996</c:v>
                </c:pt>
                <c:pt idx="25338">
                  <c:v>75.552199999999999</c:v>
                </c:pt>
                <c:pt idx="25339">
                  <c:v>75.552199999999999</c:v>
                </c:pt>
                <c:pt idx="25340">
                  <c:v>75.552199999999999</c:v>
                </c:pt>
                <c:pt idx="25341">
                  <c:v>75.552199999999999</c:v>
                </c:pt>
                <c:pt idx="25342">
                  <c:v>75.552199999999999</c:v>
                </c:pt>
                <c:pt idx="25343">
                  <c:v>75.552199999999999</c:v>
                </c:pt>
                <c:pt idx="25344">
                  <c:v>75.552199999999999</c:v>
                </c:pt>
                <c:pt idx="25345">
                  <c:v>75.552199999999999</c:v>
                </c:pt>
                <c:pt idx="25346">
                  <c:v>75.552199999999999</c:v>
                </c:pt>
                <c:pt idx="25347">
                  <c:v>75.552199999999999</c:v>
                </c:pt>
                <c:pt idx="25348">
                  <c:v>75.657399999999996</c:v>
                </c:pt>
                <c:pt idx="25349">
                  <c:v>75.657399999999996</c:v>
                </c:pt>
                <c:pt idx="25350">
                  <c:v>75.657399999999996</c:v>
                </c:pt>
                <c:pt idx="25351">
                  <c:v>75.657399999999996</c:v>
                </c:pt>
                <c:pt idx="25352">
                  <c:v>75.657399999999996</c:v>
                </c:pt>
                <c:pt idx="25353">
                  <c:v>75.657399999999996</c:v>
                </c:pt>
                <c:pt idx="25354">
                  <c:v>75.657399999999996</c:v>
                </c:pt>
                <c:pt idx="25355">
                  <c:v>75.657399999999996</c:v>
                </c:pt>
                <c:pt idx="25356">
                  <c:v>75.657399999999996</c:v>
                </c:pt>
                <c:pt idx="25357">
                  <c:v>75.657399999999996</c:v>
                </c:pt>
                <c:pt idx="25358">
                  <c:v>75.657399999999996</c:v>
                </c:pt>
                <c:pt idx="25359">
                  <c:v>75.657399999999996</c:v>
                </c:pt>
                <c:pt idx="25360">
                  <c:v>75.657399999999996</c:v>
                </c:pt>
                <c:pt idx="25361">
                  <c:v>75.657399999999996</c:v>
                </c:pt>
                <c:pt idx="25362">
                  <c:v>75.657399999999996</c:v>
                </c:pt>
                <c:pt idx="25363">
                  <c:v>75.657399999999996</c:v>
                </c:pt>
                <c:pt idx="25364">
                  <c:v>75.657399999999996</c:v>
                </c:pt>
                <c:pt idx="25365">
                  <c:v>75.657399999999996</c:v>
                </c:pt>
                <c:pt idx="25366">
                  <c:v>75.657399999999996</c:v>
                </c:pt>
                <c:pt idx="25367">
                  <c:v>75.657399999999996</c:v>
                </c:pt>
                <c:pt idx="25368">
                  <c:v>75.657399999999996</c:v>
                </c:pt>
                <c:pt idx="25369">
                  <c:v>75.657399999999996</c:v>
                </c:pt>
                <c:pt idx="25370">
                  <c:v>75.657399999999996</c:v>
                </c:pt>
                <c:pt idx="25371">
                  <c:v>75.657399999999996</c:v>
                </c:pt>
                <c:pt idx="25372">
                  <c:v>75.657399999999996</c:v>
                </c:pt>
                <c:pt idx="25373">
                  <c:v>75.657399999999996</c:v>
                </c:pt>
                <c:pt idx="25374">
                  <c:v>75.657399999999996</c:v>
                </c:pt>
                <c:pt idx="25375">
                  <c:v>75.657399999999996</c:v>
                </c:pt>
                <c:pt idx="25376">
                  <c:v>75.657399999999996</c:v>
                </c:pt>
                <c:pt idx="25377">
                  <c:v>75.657399999999996</c:v>
                </c:pt>
                <c:pt idx="25378">
                  <c:v>75.657399999999996</c:v>
                </c:pt>
                <c:pt idx="25379">
                  <c:v>75.657399999999996</c:v>
                </c:pt>
                <c:pt idx="25380">
                  <c:v>75.657399999999996</c:v>
                </c:pt>
                <c:pt idx="25381">
                  <c:v>75.657399999999996</c:v>
                </c:pt>
                <c:pt idx="25382">
                  <c:v>75.657399999999996</c:v>
                </c:pt>
                <c:pt idx="25383">
                  <c:v>75.657399999999996</c:v>
                </c:pt>
                <c:pt idx="25384">
                  <c:v>75.657399999999996</c:v>
                </c:pt>
                <c:pt idx="25385">
                  <c:v>75.657399999999996</c:v>
                </c:pt>
                <c:pt idx="25386">
                  <c:v>75.657399999999996</c:v>
                </c:pt>
                <c:pt idx="25387">
                  <c:v>75.657399999999996</c:v>
                </c:pt>
                <c:pt idx="25388">
                  <c:v>75.657399999999996</c:v>
                </c:pt>
                <c:pt idx="25389">
                  <c:v>75.657399999999996</c:v>
                </c:pt>
                <c:pt idx="25390">
                  <c:v>75.657399999999996</c:v>
                </c:pt>
                <c:pt idx="25391">
                  <c:v>75.657399999999996</c:v>
                </c:pt>
                <c:pt idx="25392">
                  <c:v>75.657399999999996</c:v>
                </c:pt>
                <c:pt idx="25393">
                  <c:v>75.657399999999996</c:v>
                </c:pt>
                <c:pt idx="25394">
                  <c:v>75.657399999999996</c:v>
                </c:pt>
                <c:pt idx="25395">
                  <c:v>75.657399999999996</c:v>
                </c:pt>
                <c:pt idx="25396">
                  <c:v>75.657399999999996</c:v>
                </c:pt>
                <c:pt idx="25397">
                  <c:v>75.657399999999996</c:v>
                </c:pt>
                <c:pt idx="25398">
                  <c:v>75.657399999999996</c:v>
                </c:pt>
                <c:pt idx="25399">
                  <c:v>75.657399999999996</c:v>
                </c:pt>
                <c:pt idx="25400">
                  <c:v>75.657399999999996</c:v>
                </c:pt>
                <c:pt idx="25401">
                  <c:v>75.657399999999996</c:v>
                </c:pt>
                <c:pt idx="25402">
                  <c:v>75.657399999999996</c:v>
                </c:pt>
                <c:pt idx="25403">
                  <c:v>75.657399999999996</c:v>
                </c:pt>
                <c:pt idx="25404">
                  <c:v>75.657399999999996</c:v>
                </c:pt>
                <c:pt idx="25405">
                  <c:v>75.657399999999996</c:v>
                </c:pt>
                <c:pt idx="25406">
                  <c:v>75.657399999999996</c:v>
                </c:pt>
                <c:pt idx="25407">
                  <c:v>75.657399999999996</c:v>
                </c:pt>
                <c:pt idx="25408">
                  <c:v>75.657399999999996</c:v>
                </c:pt>
                <c:pt idx="25409">
                  <c:v>75.657399999999996</c:v>
                </c:pt>
                <c:pt idx="25410">
                  <c:v>75.657399999999996</c:v>
                </c:pt>
                <c:pt idx="25411">
                  <c:v>75.657399999999996</c:v>
                </c:pt>
                <c:pt idx="25412">
                  <c:v>75.657399999999996</c:v>
                </c:pt>
                <c:pt idx="25413">
                  <c:v>75.657399999999996</c:v>
                </c:pt>
                <c:pt idx="25414">
                  <c:v>75.657399999999996</c:v>
                </c:pt>
                <c:pt idx="25415">
                  <c:v>75.657399999999996</c:v>
                </c:pt>
                <c:pt idx="25416">
                  <c:v>75.657399999999996</c:v>
                </c:pt>
                <c:pt idx="25417">
                  <c:v>75.657399999999996</c:v>
                </c:pt>
                <c:pt idx="25418">
                  <c:v>75.657399999999996</c:v>
                </c:pt>
                <c:pt idx="25419">
                  <c:v>75.657399999999996</c:v>
                </c:pt>
                <c:pt idx="25420">
                  <c:v>75.657399999999996</c:v>
                </c:pt>
                <c:pt idx="25421">
                  <c:v>75.657399999999996</c:v>
                </c:pt>
                <c:pt idx="25422">
                  <c:v>75.657399999999996</c:v>
                </c:pt>
                <c:pt idx="25423">
                  <c:v>75.657399999999996</c:v>
                </c:pt>
                <c:pt idx="25424">
                  <c:v>75.657399999999996</c:v>
                </c:pt>
                <c:pt idx="25425">
                  <c:v>75.657399999999996</c:v>
                </c:pt>
                <c:pt idx="25426">
                  <c:v>75.657399999999996</c:v>
                </c:pt>
                <c:pt idx="25427">
                  <c:v>75.657399999999996</c:v>
                </c:pt>
                <c:pt idx="25428">
                  <c:v>75.657399999999996</c:v>
                </c:pt>
                <c:pt idx="25429">
                  <c:v>75.657399999999996</c:v>
                </c:pt>
                <c:pt idx="25430">
                  <c:v>75.657399999999996</c:v>
                </c:pt>
                <c:pt idx="25431">
                  <c:v>75.657399999999996</c:v>
                </c:pt>
                <c:pt idx="25432">
                  <c:v>75.657399999999996</c:v>
                </c:pt>
                <c:pt idx="25433">
                  <c:v>75.657399999999996</c:v>
                </c:pt>
                <c:pt idx="25434">
                  <c:v>75.657399999999996</c:v>
                </c:pt>
                <c:pt idx="25435">
                  <c:v>75.657399999999996</c:v>
                </c:pt>
                <c:pt idx="25436">
                  <c:v>75.657399999999996</c:v>
                </c:pt>
                <c:pt idx="25437">
                  <c:v>75.657399999999996</c:v>
                </c:pt>
                <c:pt idx="25438">
                  <c:v>75.657399999999996</c:v>
                </c:pt>
                <c:pt idx="25439">
                  <c:v>75.657399999999996</c:v>
                </c:pt>
                <c:pt idx="25440">
                  <c:v>75.657399999999996</c:v>
                </c:pt>
                <c:pt idx="25441">
                  <c:v>75.657399999999996</c:v>
                </c:pt>
                <c:pt idx="25442">
                  <c:v>75.657399999999996</c:v>
                </c:pt>
                <c:pt idx="25443">
                  <c:v>75.657399999999996</c:v>
                </c:pt>
                <c:pt idx="25444">
                  <c:v>75.657399999999996</c:v>
                </c:pt>
                <c:pt idx="25445">
                  <c:v>75.657399999999996</c:v>
                </c:pt>
                <c:pt idx="25446">
                  <c:v>75.657399999999996</c:v>
                </c:pt>
                <c:pt idx="25447">
                  <c:v>75.657399999999996</c:v>
                </c:pt>
                <c:pt idx="25448">
                  <c:v>75.657399999999996</c:v>
                </c:pt>
                <c:pt idx="25449">
                  <c:v>75.657399999999996</c:v>
                </c:pt>
                <c:pt idx="25450">
                  <c:v>75.657399999999996</c:v>
                </c:pt>
                <c:pt idx="25451">
                  <c:v>75.657399999999996</c:v>
                </c:pt>
                <c:pt idx="25452">
                  <c:v>75.657399999999996</c:v>
                </c:pt>
                <c:pt idx="25453">
                  <c:v>75.657399999999996</c:v>
                </c:pt>
                <c:pt idx="25454">
                  <c:v>75.657399999999996</c:v>
                </c:pt>
                <c:pt idx="25455">
                  <c:v>75.657399999999996</c:v>
                </c:pt>
                <c:pt idx="25456">
                  <c:v>75.657399999999996</c:v>
                </c:pt>
                <c:pt idx="25457">
                  <c:v>75.657399999999996</c:v>
                </c:pt>
                <c:pt idx="25458">
                  <c:v>75.657399999999996</c:v>
                </c:pt>
                <c:pt idx="25459">
                  <c:v>75.657399999999996</c:v>
                </c:pt>
                <c:pt idx="25460">
                  <c:v>75.657399999999996</c:v>
                </c:pt>
                <c:pt idx="25461">
                  <c:v>75.657399999999996</c:v>
                </c:pt>
                <c:pt idx="25462">
                  <c:v>75.657399999999996</c:v>
                </c:pt>
                <c:pt idx="25463">
                  <c:v>75.657399999999996</c:v>
                </c:pt>
                <c:pt idx="25464">
                  <c:v>75.657399999999996</c:v>
                </c:pt>
                <c:pt idx="25465">
                  <c:v>75.657399999999996</c:v>
                </c:pt>
                <c:pt idx="25466">
                  <c:v>75.657399999999996</c:v>
                </c:pt>
                <c:pt idx="25467">
                  <c:v>75.657399999999996</c:v>
                </c:pt>
                <c:pt idx="25468">
                  <c:v>75.657399999999996</c:v>
                </c:pt>
                <c:pt idx="25469">
                  <c:v>75.657399999999996</c:v>
                </c:pt>
                <c:pt idx="25470">
                  <c:v>75.657399999999996</c:v>
                </c:pt>
                <c:pt idx="25471">
                  <c:v>75.657399999999996</c:v>
                </c:pt>
                <c:pt idx="25472">
                  <c:v>75.657399999999996</c:v>
                </c:pt>
                <c:pt idx="25473">
                  <c:v>75.657399999999996</c:v>
                </c:pt>
                <c:pt idx="25474">
                  <c:v>75.789400000000001</c:v>
                </c:pt>
                <c:pt idx="25475">
                  <c:v>75.789400000000001</c:v>
                </c:pt>
                <c:pt idx="25476">
                  <c:v>75.789400000000001</c:v>
                </c:pt>
                <c:pt idx="25477">
                  <c:v>75.789400000000001</c:v>
                </c:pt>
                <c:pt idx="25478">
                  <c:v>75.789400000000001</c:v>
                </c:pt>
                <c:pt idx="25479">
                  <c:v>75.789400000000001</c:v>
                </c:pt>
                <c:pt idx="25480">
                  <c:v>75.789400000000001</c:v>
                </c:pt>
                <c:pt idx="25481">
                  <c:v>75.789400000000001</c:v>
                </c:pt>
                <c:pt idx="25482">
                  <c:v>75.789400000000001</c:v>
                </c:pt>
                <c:pt idx="25483">
                  <c:v>75.789400000000001</c:v>
                </c:pt>
                <c:pt idx="25484">
                  <c:v>75.789400000000001</c:v>
                </c:pt>
                <c:pt idx="25485">
                  <c:v>75.789400000000001</c:v>
                </c:pt>
                <c:pt idx="25486">
                  <c:v>75.789400000000001</c:v>
                </c:pt>
                <c:pt idx="25487">
                  <c:v>75.789400000000001</c:v>
                </c:pt>
                <c:pt idx="25488">
                  <c:v>75.789400000000001</c:v>
                </c:pt>
                <c:pt idx="25489">
                  <c:v>75.789400000000001</c:v>
                </c:pt>
                <c:pt idx="25490">
                  <c:v>75.789400000000001</c:v>
                </c:pt>
                <c:pt idx="25491">
                  <c:v>75.789400000000001</c:v>
                </c:pt>
                <c:pt idx="25492">
                  <c:v>75.789400000000001</c:v>
                </c:pt>
                <c:pt idx="25493">
                  <c:v>75.789400000000001</c:v>
                </c:pt>
                <c:pt idx="25494">
                  <c:v>75.789400000000001</c:v>
                </c:pt>
                <c:pt idx="25495">
                  <c:v>75.789400000000001</c:v>
                </c:pt>
                <c:pt idx="25496">
                  <c:v>75.789400000000001</c:v>
                </c:pt>
                <c:pt idx="25497">
                  <c:v>75.789400000000001</c:v>
                </c:pt>
                <c:pt idx="25498">
                  <c:v>75.789400000000001</c:v>
                </c:pt>
                <c:pt idx="25499">
                  <c:v>75.789400000000001</c:v>
                </c:pt>
                <c:pt idx="25500">
                  <c:v>75.789400000000001</c:v>
                </c:pt>
                <c:pt idx="25501">
                  <c:v>75.789400000000001</c:v>
                </c:pt>
                <c:pt idx="25502">
                  <c:v>75.789400000000001</c:v>
                </c:pt>
                <c:pt idx="25503">
                  <c:v>75.789400000000001</c:v>
                </c:pt>
                <c:pt idx="25504">
                  <c:v>75.789400000000001</c:v>
                </c:pt>
                <c:pt idx="25505">
                  <c:v>75.789400000000001</c:v>
                </c:pt>
                <c:pt idx="25506">
                  <c:v>75.789400000000001</c:v>
                </c:pt>
                <c:pt idx="25507">
                  <c:v>75.789400000000001</c:v>
                </c:pt>
                <c:pt idx="25508">
                  <c:v>75.789400000000001</c:v>
                </c:pt>
                <c:pt idx="25509">
                  <c:v>75.789400000000001</c:v>
                </c:pt>
                <c:pt idx="25510">
                  <c:v>75.789400000000001</c:v>
                </c:pt>
                <c:pt idx="25511">
                  <c:v>75.789400000000001</c:v>
                </c:pt>
                <c:pt idx="25512">
                  <c:v>75.789400000000001</c:v>
                </c:pt>
                <c:pt idx="25513">
                  <c:v>75.789400000000001</c:v>
                </c:pt>
                <c:pt idx="25514">
                  <c:v>75.789400000000001</c:v>
                </c:pt>
                <c:pt idx="25515">
                  <c:v>75.789400000000001</c:v>
                </c:pt>
                <c:pt idx="25516">
                  <c:v>75.789400000000001</c:v>
                </c:pt>
                <c:pt idx="25517">
                  <c:v>75.789400000000001</c:v>
                </c:pt>
                <c:pt idx="25518">
                  <c:v>75.789400000000001</c:v>
                </c:pt>
                <c:pt idx="25519">
                  <c:v>75.789400000000001</c:v>
                </c:pt>
                <c:pt idx="25520">
                  <c:v>75.789400000000001</c:v>
                </c:pt>
                <c:pt idx="25521">
                  <c:v>75.789400000000001</c:v>
                </c:pt>
                <c:pt idx="25522">
                  <c:v>75.789400000000001</c:v>
                </c:pt>
                <c:pt idx="25523">
                  <c:v>75.789400000000001</c:v>
                </c:pt>
                <c:pt idx="25524">
                  <c:v>75.789400000000001</c:v>
                </c:pt>
                <c:pt idx="25525">
                  <c:v>75.789400000000001</c:v>
                </c:pt>
                <c:pt idx="25526">
                  <c:v>75.789400000000001</c:v>
                </c:pt>
                <c:pt idx="25527">
                  <c:v>75.789400000000001</c:v>
                </c:pt>
                <c:pt idx="25528">
                  <c:v>75.789400000000001</c:v>
                </c:pt>
                <c:pt idx="25529">
                  <c:v>75.789400000000001</c:v>
                </c:pt>
                <c:pt idx="25530">
                  <c:v>75.789400000000001</c:v>
                </c:pt>
                <c:pt idx="25531">
                  <c:v>75.789400000000001</c:v>
                </c:pt>
                <c:pt idx="25532">
                  <c:v>75.789400000000001</c:v>
                </c:pt>
                <c:pt idx="25533">
                  <c:v>75.789400000000001</c:v>
                </c:pt>
                <c:pt idx="25534">
                  <c:v>75.789400000000001</c:v>
                </c:pt>
                <c:pt idx="25535">
                  <c:v>75.789400000000001</c:v>
                </c:pt>
                <c:pt idx="25536">
                  <c:v>75.789400000000001</c:v>
                </c:pt>
                <c:pt idx="25537">
                  <c:v>75.789400000000001</c:v>
                </c:pt>
                <c:pt idx="25538">
                  <c:v>75.789400000000001</c:v>
                </c:pt>
                <c:pt idx="25539">
                  <c:v>75.789400000000001</c:v>
                </c:pt>
                <c:pt idx="25540">
                  <c:v>75.789400000000001</c:v>
                </c:pt>
                <c:pt idx="25541">
                  <c:v>75.789400000000001</c:v>
                </c:pt>
                <c:pt idx="25542">
                  <c:v>75.789400000000001</c:v>
                </c:pt>
                <c:pt idx="25543">
                  <c:v>75.789400000000001</c:v>
                </c:pt>
                <c:pt idx="25544">
                  <c:v>75.789400000000001</c:v>
                </c:pt>
                <c:pt idx="25545">
                  <c:v>75.789400000000001</c:v>
                </c:pt>
                <c:pt idx="25546">
                  <c:v>75.789400000000001</c:v>
                </c:pt>
                <c:pt idx="25547">
                  <c:v>75.789400000000001</c:v>
                </c:pt>
                <c:pt idx="25548">
                  <c:v>75.789400000000001</c:v>
                </c:pt>
                <c:pt idx="25549">
                  <c:v>75.789400000000001</c:v>
                </c:pt>
                <c:pt idx="25550">
                  <c:v>75.789400000000001</c:v>
                </c:pt>
                <c:pt idx="25551">
                  <c:v>75.789400000000001</c:v>
                </c:pt>
                <c:pt idx="25552">
                  <c:v>75.789400000000001</c:v>
                </c:pt>
                <c:pt idx="25553">
                  <c:v>75.789400000000001</c:v>
                </c:pt>
                <c:pt idx="25554">
                  <c:v>75.789400000000001</c:v>
                </c:pt>
                <c:pt idx="25555">
                  <c:v>75.789400000000001</c:v>
                </c:pt>
                <c:pt idx="25556">
                  <c:v>75.789400000000001</c:v>
                </c:pt>
                <c:pt idx="25557">
                  <c:v>75.789400000000001</c:v>
                </c:pt>
                <c:pt idx="25558">
                  <c:v>75.789400000000001</c:v>
                </c:pt>
                <c:pt idx="25559">
                  <c:v>75.789400000000001</c:v>
                </c:pt>
                <c:pt idx="25560">
                  <c:v>75.789400000000001</c:v>
                </c:pt>
                <c:pt idx="25561">
                  <c:v>75.789400000000001</c:v>
                </c:pt>
                <c:pt idx="25562">
                  <c:v>75.789400000000001</c:v>
                </c:pt>
                <c:pt idx="25563">
                  <c:v>75.789400000000001</c:v>
                </c:pt>
                <c:pt idx="25564">
                  <c:v>75.789400000000001</c:v>
                </c:pt>
                <c:pt idx="25565">
                  <c:v>75.789400000000001</c:v>
                </c:pt>
                <c:pt idx="25566">
                  <c:v>75.789400000000001</c:v>
                </c:pt>
                <c:pt idx="25567">
                  <c:v>75.789400000000001</c:v>
                </c:pt>
                <c:pt idx="25568">
                  <c:v>75.789400000000001</c:v>
                </c:pt>
                <c:pt idx="25569">
                  <c:v>75.789400000000001</c:v>
                </c:pt>
                <c:pt idx="25570">
                  <c:v>75.789400000000001</c:v>
                </c:pt>
                <c:pt idx="25571">
                  <c:v>75.789400000000001</c:v>
                </c:pt>
                <c:pt idx="25572">
                  <c:v>75.789400000000001</c:v>
                </c:pt>
                <c:pt idx="25573">
                  <c:v>75.789400000000001</c:v>
                </c:pt>
                <c:pt idx="25574">
                  <c:v>75.789400000000001</c:v>
                </c:pt>
                <c:pt idx="25575">
                  <c:v>75.789400000000001</c:v>
                </c:pt>
                <c:pt idx="25576">
                  <c:v>75.789400000000001</c:v>
                </c:pt>
                <c:pt idx="25577">
                  <c:v>75.789400000000001</c:v>
                </c:pt>
                <c:pt idx="25578">
                  <c:v>75.789400000000001</c:v>
                </c:pt>
                <c:pt idx="25579">
                  <c:v>75.789400000000001</c:v>
                </c:pt>
                <c:pt idx="25580">
                  <c:v>75.789400000000001</c:v>
                </c:pt>
                <c:pt idx="25581">
                  <c:v>75.789400000000001</c:v>
                </c:pt>
                <c:pt idx="25582">
                  <c:v>75.789400000000001</c:v>
                </c:pt>
                <c:pt idx="25583">
                  <c:v>75.789400000000001</c:v>
                </c:pt>
                <c:pt idx="25584">
                  <c:v>75.789400000000001</c:v>
                </c:pt>
                <c:pt idx="25585">
                  <c:v>75.789400000000001</c:v>
                </c:pt>
                <c:pt idx="25586">
                  <c:v>75.789400000000001</c:v>
                </c:pt>
                <c:pt idx="25587">
                  <c:v>75.789400000000001</c:v>
                </c:pt>
                <c:pt idx="25588">
                  <c:v>75.789400000000001</c:v>
                </c:pt>
                <c:pt idx="25589">
                  <c:v>75.789400000000001</c:v>
                </c:pt>
                <c:pt idx="25590">
                  <c:v>75.789400000000001</c:v>
                </c:pt>
                <c:pt idx="25591">
                  <c:v>75.789400000000001</c:v>
                </c:pt>
                <c:pt idx="25592">
                  <c:v>75.789400000000001</c:v>
                </c:pt>
                <c:pt idx="25593">
                  <c:v>75.789400000000001</c:v>
                </c:pt>
                <c:pt idx="25594">
                  <c:v>75.789400000000001</c:v>
                </c:pt>
                <c:pt idx="25595">
                  <c:v>75.789400000000001</c:v>
                </c:pt>
                <c:pt idx="25596">
                  <c:v>75.789400000000001</c:v>
                </c:pt>
                <c:pt idx="25597">
                  <c:v>75.789400000000001</c:v>
                </c:pt>
                <c:pt idx="25598">
                  <c:v>75.789400000000001</c:v>
                </c:pt>
                <c:pt idx="25599">
                  <c:v>75.789400000000001</c:v>
                </c:pt>
                <c:pt idx="25600">
                  <c:v>75.789400000000001</c:v>
                </c:pt>
                <c:pt idx="25601">
                  <c:v>75.789400000000001</c:v>
                </c:pt>
                <c:pt idx="25602">
                  <c:v>75.789400000000001</c:v>
                </c:pt>
                <c:pt idx="25603">
                  <c:v>75.789400000000001</c:v>
                </c:pt>
                <c:pt idx="25604">
                  <c:v>75.789400000000001</c:v>
                </c:pt>
                <c:pt idx="25605">
                  <c:v>75.789400000000001</c:v>
                </c:pt>
                <c:pt idx="25606">
                  <c:v>75.789400000000001</c:v>
                </c:pt>
                <c:pt idx="25607">
                  <c:v>75.789400000000001</c:v>
                </c:pt>
                <c:pt idx="25608">
                  <c:v>75.789400000000001</c:v>
                </c:pt>
                <c:pt idx="25609">
                  <c:v>75.789400000000001</c:v>
                </c:pt>
                <c:pt idx="25610">
                  <c:v>75.789400000000001</c:v>
                </c:pt>
                <c:pt idx="25611">
                  <c:v>75.789400000000001</c:v>
                </c:pt>
                <c:pt idx="25612">
                  <c:v>75.789400000000001</c:v>
                </c:pt>
                <c:pt idx="25613">
                  <c:v>75.789400000000001</c:v>
                </c:pt>
                <c:pt idx="25614">
                  <c:v>75.789400000000001</c:v>
                </c:pt>
                <c:pt idx="25615">
                  <c:v>75.789400000000001</c:v>
                </c:pt>
                <c:pt idx="25616">
                  <c:v>75.789400000000001</c:v>
                </c:pt>
                <c:pt idx="25617">
                  <c:v>75.789400000000001</c:v>
                </c:pt>
                <c:pt idx="25618">
                  <c:v>75.789400000000001</c:v>
                </c:pt>
                <c:pt idx="25619">
                  <c:v>75.789400000000001</c:v>
                </c:pt>
                <c:pt idx="25620">
                  <c:v>75.789400000000001</c:v>
                </c:pt>
                <c:pt idx="25621">
                  <c:v>75.789400000000001</c:v>
                </c:pt>
                <c:pt idx="25622">
                  <c:v>75.789400000000001</c:v>
                </c:pt>
                <c:pt idx="25623">
                  <c:v>75.789400000000001</c:v>
                </c:pt>
                <c:pt idx="25624">
                  <c:v>75.789400000000001</c:v>
                </c:pt>
                <c:pt idx="25625">
                  <c:v>75.789400000000001</c:v>
                </c:pt>
                <c:pt idx="25626">
                  <c:v>75.789400000000001</c:v>
                </c:pt>
                <c:pt idx="25627">
                  <c:v>75.789400000000001</c:v>
                </c:pt>
                <c:pt idx="25628">
                  <c:v>75.789400000000001</c:v>
                </c:pt>
                <c:pt idx="25629">
                  <c:v>75.789400000000001</c:v>
                </c:pt>
                <c:pt idx="25630">
                  <c:v>75.789400000000001</c:v>
                </c:pt>
                <c:pt idx="25631">
                  <c:v>75.789400000000001</c:v>
                </c:pt>
                <c:pt idx="25632">
                  <c:v>75.789400000000001</c:v>
                </c:pt>
                <c:pt idx="25633">
                  <c:v>75.789400000000001</c:v>
                </c:pt>
                <c:pt idx="25634">
                  <c:v>75.789400000000001</c:v>
                </c:pt>
                <c:pt idx="25635">
                  <c:v>75.789400000000001</c:v>
                </c:pt>
                <c:pt idx="25636">
                  <c:v>75.789400000000001</c:v>
                </c:pt>
                <c:pt idx="25637">
                  <c:v>75.789400000000001</c:v>
                </c:pt>
                <c:pt idx="25638">
                  <c:v>75.789400000000001</c:v>
                </c:pt>
                <c:pt idx="25639">
                  <c:v>75.789400000000001</c:v>
                </c:pt>
                <c:pt idx="25640">
                  <c:v>75.789400000000001</c:v>
                </c:pt>
                <c:pt idx="25641">
                  <c:v>75.789400000000001</c:v>
                </c:pt>
                <c:pt idx="25642">
                  <c:v>75.789400000000001</c:v>
                </c:pt>
                <c:pt idx="25643">
                  <c:v>75.789400000000001</c:v>
                </c:pt>
                <c:pt idx="25644">
                  <c:v>75.789400000000001</c:v>
                </c:pt>
                <c:pt idx="25645">
                  <c:v>75.789400000000001</c:v>
                </c:pt>
                <c:pt idx="25646">
                  <c:v>75.789400000000001</c:v>
                </c:pt>
                <c:pt idx="25647">
                  <c:v>75.789400000000001</c:v>
                </c:pt>
                <c:pt idx="25648">
                  <c:v>75.789400000000001</c:v>
                </c:pt>
                <c:pt idx="25649">
                  <c:v>75.789400000000001</c:v>
                </c:pt>
                <c:pt idx="25650">
                  <c:v>75.789400000000001</c:v>
                </c:pt>
                <c:pt idx="25651">
                  <c:v>75.789400000000001</c:v>
                </c:pt>
                <c:pt idx="25652">
                  <c:v>75.789400000000001</c:v>
                </c:pt>
                <c:pt idx="25653">
                  <c:v>75.789400000000001</c:v>
                </c:pt>
                <c:pt idx="25654">
                  <c:v>75.789400000000001</c:v>
                </c:pt>
                <c:pt idx="25655">
                  <c:v>75.789400000000001</c:v>
                </c:pt>
                <c:pt idx="25656">
                  <c:v>75.789400000000001</c:v>
                </c:pt>
                <c:pt idx="25657">
                  <c:v>75.789400000000001</c:v>
                </c:pt>
                <c:pt idx="25658">
                  <c:v>75.789400000000001</c:v>
                </c:pt>
                <c:pt idx="25659">
                  <c:v>75.789400000000001</c:v>
                </c:pt>
                <c:pt idx="25660">
                  <c:v>75.789400000000001</c:v>
                </c:pt>
                <c:pt idx="25661">
                  <c:v>75.789400000000001</c:v>
                </c:pt>
                <c:pt idx="25662">
                  <c:v>76.347300000000004</c:v>
                </c:pt>
                <c:pt idx="25663">
                  <c:v>76.347300000000004</c:v>
                </c:pt>
                <c:pt idx="25664">
                  <c:v>76.347300000000004</c:v>
                </c:pt>
                <c:pt idx="25665">
                  <c:v>76.347300000000004</c:v>
                </c:pt>
                <c:pt idx="25666">
                  <c:v>76.347300000000004</c:v>
                </c:pt>
                <c:pt idx="25667">
                  <c:v>76.347300000000004</c:v>
                </c:pt>
                <c:pt idx="25668">
                  <c:v>76.347300000000004</c:v>
                </c:pt>
                <c:pt idx="25669">
                  <c:v>76.347300000000004</c:v>
                </c:pt>
                <c:pt idx="25670">
                  <c:v>76.347300000000004</c:v>
                </c:pt>
                <c:pt idx="25671">
                  <c:v>76.347300000000004</c:v>
                </c:pt>
                <c:pt idx="25672">
                  <c:v>76.347300000000004</c:v>
                </c:pt>
                <c:pt idx="25673">
                  <c:v>76.347300000000004</c:v>
                </c:pt>
                <c:pt idx="25674">
                  <c:v>76.347300000000004</c:v>
                </c:pt>
                <c:pt idx="25675">
                  <c:v>76.347300000000004</c:v>
                </c:pt>
                <c:pt idx="25676">
                  <c:v>76.347300000000004</c:v>
                </c:pt>
                <c:pt idx="25677">
                  <c:v>76.347300000000004</c:v>
                </c:pt>
                <c:pt idx="25678">
                  <c:v>76.347300000000004</c:v>
                </c:pt>
                <c:pt idx="25679">
                  <c:v>76.347300000000004</c:v>
                </c:pt>
                <c:pt idx="25680">
                  <c:v>76.347300000000004</c:v>
                </c:pt>
                <c:pt idx="25681">
                  <c:v>76.347300000000004</c:v>
                </c:pt>
                <c:pt idx="25682">
                  <c:v>76.347300000000004</c:v>
                </c:pt>
                <c:pt idx="25683">
                  <c:v>76.347300000000004</c:v>
                </c:pt>
                <c:pt idx="25684">
                  <c:v>76.347300000000004</c:v>
                </c:pt>
                <c:pt idx="25685">
                  <c:v>76.347300000000004</c:v>
                </c:pt>
                <c:pt idx="25686">
                  <c:v>76.347300000000004</c:v>
                </c:pt>
                <c:pt idx="25687">
                  <c:v>76.347300000000004</c:v>
                </c:pt>
                <c:pt idx="25688">
                  <c:v>76.347300000000004</c:v>
                </c:pt>
                <c:pt idx="25689">
                  <c:v>76.347300000000004</c:v>
                </c:pt>
                <c:pt idx="25690">
                  <c:v>76.347300000000004</c:v>
                </c:pt>
                <c:pt idx="25691">
                  <c:v>76.347300000000004</c:v>
                </c:pt>
                <c:pt idx="25692">
                  <c:v>76.347300000000004</c:v>
                </c:pt>
                <c:pt idx="25693">
                  <c:v>76.347300000000004</c:v>
                </c:pt>
                <c:pt idx="25694">
                  <c:v>76.347300000000004</c:v>
                </c:pt>
                <c:pt idx="25695">
                  <c:v>76.347300000000004</c:v>
                </c:pt>
                <c:pt idx="25696">
                  <c:v>76.347300000000004</c:v>
                </c:pt>
                <c:pt idx="25697">
                  <c:v>76.347300000000004</c:v>
                </c:pt>
                <c:pt idx="25698">
                  <c:v>76.347300000000004</c:v>
                </c:pt>
                <c:pt idx="25699">
                  <c:v>76.347300000000004</c:v>
                </c:pt>
                <c:pt idx="25700">
                  <c:v>76.347300000000004</c:v>
                </c:pt>
                <c:pt idx="25701">
                  <c:v>76.347300000000004</c:v>
                </c:pt>
                <c:pt idx="25702">
                  <c:v>76.347300000000004</c:v>
                </c:pt>
                <c:pt idx="25703">
                  <c:v>76.347300000000004</c:v>
                </c:pt>
                <c:pt idx="25704">
                  <c:v>76.347300000000004</c:v>
                </c:pt>
                <c:pt idx="25705">
                  <c:v>76.347300000000004</c:v>
                </c:pt>
                <c:pt idx="25706">
                  <c:v>76.347300000000004</c:v>
                </c:pt>
                <c:pt idx="25707">
                  <c:v>76.347300000000004</c:v>
                </c:pt>
                <c:pt idx="25708">
                  <c:v>76.347300000000004</c:v>
                </c:pt>
                <c:pt idx="25709">
                  <c:v>76.347300000000004</c:v>
                </c:pt>
                <c:pt idx="25710">
                  <c:v>76.347300000000004</c:v>
                </c:pt>
                <c:pt idx="25711">
                  <c:v>76.347300000000004</c:v>
                </c:pt>
                <c:pt idx="25712">
                  <c:v>76.347300000000004</c:v>
                </c:pt>
                <c:pt idx="25713">
                  <c:v>76.347300000000004</c:v>
                </c:pt>
                <c:pt idx="25714">
                  <c:v>76.347300000000004</c:v>
                </c:pt>
                <c:pt idx="25715">
                  <c:v>76.458600000000004</c:v>
                </c:pt>
                <c:pt idx="25716">
                  <c:v>76.458600000000004</c:v>
                </c:pt>
                <c:pt idx="25717">
                  <c:v>76.458600000000004</c:v>
                </c:pt>
                <c:pt idx="25718">
                  <c:v>76.458600000000004</c:v>
                </c:pt>
                <c:pt idx="25719">
                  <c:v>76.458600000000004</c:v>
                </c:pt>
                <c:pt idx="25720">
                  <c:v>76.458600000000004</c:v>
                </c:pt>
                <c:pt idx="25721">
                  <c:v>76.458600000000004</c:v>
                </c:pt>
                <c:pt idx="25722">
                  <c:v>76.458600000000004</c:v>
                </c:pt>
                <c:pt idx="25723">
                  <c:v>76.458600000000004</c:v>
                </c:pt>
                <c:pt idx="25724">
                  <c:v>76.458600000000004</c:v>
                </c:pt>
                <c:pt idx="25725">
                  <c:v>76.458600000000004</c:v>
                </c:pt>
                <c:pt idx="25726">
                  <c:v>76.458600000000004</c:v>
                </c:pt>
                <c:pt idx="25727">
                  <c:v>76.458600000000004</c:v>
                </c:pt>
                <c:pt idx="25728">
                  <c:v>76.458600000000004</c:v>
                </c:pt>
                <c:pt idx="25729">
                  <c:v>76.458600000000004</c:v>
                </c:pt>
                <c:pt idx="25730">
                  <c:v>76.458600000000004</c:v>
                </c:pt>
                <c:pt idx="25731">
                  <c:v>76.458600000000004</c:v>
                </c:pt>
                <c:pt idx="25732">
                  <c:v>76.458600000000004</c:v>
                </c:pt>
                <c:pt idx="25733">
                  <c:v>76.458600000000004</c:v>
                </c:pt>
                <c:pt idx="25734">
                  <c:v>76.458600000000004</c:v>
                </c:pt>
                <c:pt idx="25735">
                  <c:v>76.458600000000004</c:v>
                </c:pt>
                <c:pt idx="25736">
                  <c:v>76.458600000000004</c:v>
                </c:pt>
                <c:pt idx="25737">
                  <c:v>76.458600000000004</c:v>
                </c:pt>
                <c:pt idx="25738">
                  <c:v>76.458600000000004</c:v>
                </c:pt>
                <c:pt idx="25739">
                  <c:v>76.458600000000004</c:v>
                </c:pt>
                <c:pt idx="25740">
                  <c:v>76.458600000000004</c:v>
                </c:pt>
                <c:pt idx="25741">
                  <c:v>76.458600000000004</c:v>
                </c:pt>
                <c:pt idx="25742">
                  <c:v>76.458600000000004</c:v>
                </c:pt>
                <c:pt idx="25743">
                  <c:v>76.458600000000004</c:v>
                </c:pt>
                <c:pt idx="25744">
                  <c:v>76.458600000000004</c:v>
                </c:pt>
                <c:pt idx="25745">
                  <c:v>76.458600000000004</c:v>
                </c:pt>
                <c:pt idx="25746">
                  <c:v>76.458600000000004</c:v>
                </c:pt>
                <c:pt idx="25747">
                  <c:v>76.458600000000004</c:v>
                </c:pt>
                <c:pt idx="25748">
                  <c:v>76.458600000000004</c:v>
                </c:pt>
                <c:pt idx="25749">
                  <c:v>76.458600000000004</c:v>
                </c:pt>
                <c:pt idx="25750">
                  <c:v>76.458600000000004</c:v>
                </c:pt>
                <c:pt idx="25751">
                  <c:v>76.458600000000004</c:v>
                </c:pt>
                <c:pt idx="25752">
                  <c:v>76.458600000000004</c:v>
                </c:pt>
                <c:pt idx="25753">
                  <c:v>76.458600000000004</c:v>
                </c:pt>
                <c:pt idx="25754">
                  <c:v>76.458600000000004</c:v>
                </c:pt>
                <c:pt idx="25755">
                  <c:v>76.458600000000004</c:v>
                </c:pt>
                <c:pt idx="25756">
                  <c:v>76.458600000000004</c:v>
                </c:pt>
                <c:pt idx="25757">
                  <c:v>76.458600000000004</c:v>
                </c:pt>
                <c:pt idx="25758">
                  <c:v>76.458600000000004</c:v>
                </c:pt>
                <c:pt idx="25759">
                  <c:v>76.458600000000004</c:v>
                </c:pt>
                <c:pt idx="25760">
                  <c:v>76.458600000000004</c:v>
                </c:pt>
                <c:pt idx="25761">
                  <c:v>76.458600000000004</c:v>
                </c:pt>
                <c:pt idx="25762">
                  <c:v>76.458600000000004</c:v>
                </c:pt>
                <c:pt idx="25763">
                  <c:v>76.458600000000004</c:v>
                </c:pt>
                <c:pt idx="25764">
                  <c:v>76.458600000000004</c:v>
                </c:pt>
                <c:pt idx="25765">
                  <c:v>76.458600000000004</c:v>
                </c:pt>
                <c:pt idx="25766">
                  <c:v>76.458600000000004</c:v>
                </c:pt>
                <c:pt idx="25767">
                  <c:v>76.458600000000004</c:v>
                </c:pt>
                <c:pt idx="25768">
                  <c:v>76.458600000000004</c:v>
                </c:pt>
                <c:pt idx="25769">
                  <c:v>76.458600000000004</c:v>
                </c:pt>
                <c:pt idx="25770">
                  <c:v>76.458600000000004</c:v>
                </c:pt>
                <c:pt idx="25771">
                  <c:v>76.458600000000004</c:v>
                </c:pt>
                <c:pt idx="25772">
                  <c:v>76.458600000000004</c:v>
                </c:pt>
                <c:pt idx="25773">
                  <c:v>76.458600000000004</c:v>
                </c:pt>
                <c:pt idx="25774">
                  <c:v>76.458600000000004</c:v>
                </c:pt>
                <c:pt idx="25775">
                  <c:v>76.458600000000004</c:v>
                </c:pt>
                <c:pt idx="25776">
                  <c:v>76.458600000000004</c:v>
                </c:pt>
                <c:pt idx="25777">
                  <c:v>76.458600000000004</c:v>
                </c:pt>
                <c:pt idx="25778">
                  <c:v>76.458600000000004</c:v>
                </c:pt>
                <c:pt idx="25779">
                  <c:v>76.458600000000004</c:v>
                </c:pt>
                <c:pt idx="25780">
                  <c:v>76.458600000000004</c:v>
                </c:pt>
                <c:pt idx="25781">
                  <c:v>76.458600000000004</c:v>
                </c:pt>
                <c:pt idx="25782">
                  <c:v>76.458600000000004</c:v>
                </c:pt>
                <c:pt idx="25783">
                  <c:v>76.458600000000004</c:v>
                </c:pt>
                <c:pt idx="25784">
                  <c:v>76.458600000000004</c:v>
                </c:pt>
                <c:pt idx="25785">
                  <c:v>76.458600000000004</c:v>
                </c:pt>
                <c:pt idx="25786">
                  <c:v>76.458600000000004</c:v>
                </c:pt>
                <c:pt idx="25787">
                  <c:v>76.458600000000004</c:v>
                </c:pt>
                <c:pt idx="25788">
                  <c:v>76.458600000000004</c:v>
                </c:pt>
                <c:pt idx="25789">
                  <c:v>76.458600000000004</c:v>
                </c:pt>
                <c:pt idx="25790">
                  <c:v>76.458600000000004</c:v>
                </c:pt>
                <c:pt idx="25791">
                  <c:v>76.458600000000004</c:v>
                </c:pt>
                <c:pt idx="25792">
                  <c:v>76.458600000000004</c:v>
                </c:pt>
                <c:pt idx="25793">
                  <c:v>76.458600000000004</c:v>
                </c:pt>
                <c:pt idx="25794">
                  <c:v>76.458600000000004</c:v>
                </c:pt>
                <c:pt idx="25795">
                  <c:v>76.458600000000004</c:v>
                </c:pt>
                <c:pt idx="25796">
                  <c:v>76.458600000000004</c:v>
                </c:pt>
                <c:pt idx="25797">
                  <c:v>76.458600000000004</c:v>
                </c:pt>
                <c:pt idx="25798">
                  <c:v>76.458600000000004</c:v>
                </c:pt>
                <c:pt idx="25799">
                  <c:v>76.458600000000004</c:v>
                </c:pt>
                <c:pt idx="25800">
                  <c:v>76.458600000000004</c:v>
                </c:pt>
                <c:pt idx="25801">
                  <c:v>76.458600000000004</c:v>
                </c:pt>
                <c:pt idx="25802">
                  <c:v>76.458600000000004</c:v>
                </c:pt>
                <c:pt idx="25803">
                  <c:v>76.458600000000004</c:v>
                </c:pt>
                <c:pt idx="25804">
                  <c:v>76.458600000000004</c:v>
                </c:pt>
                <c:pt idx="25805">
                  <c:v>76.458600000000004</c:v>
                </c:pt>
                <c:pt idx="25806">
                  <c:v>76.458600000000004</c:v>
                </c:pt>
                <c:pt idx="25807">
                  <c:v>76.458600000000004</c:v>
                </c:pt>
                <c:pt idx="25808">
                  <c:v>76.458600000000004</c:v>
                </c:pt>
                <c:pt idx="25809">
                  <c:v>76.458600000000004</c:v>
                </c:pt>
                <c:pt idx="25810">
                  <c:v>76.458600000000004</c:v>
                </c:pt>
                <c:pt idx="25811">
                  <c:v>76.458600000000004</c:v>
                </c:pt>
                <c:pt idx="25812">
                  <c:v>76.458600000000004</c:v>
                </c:pt>
                <c:pt idx="25813">
                  <c:v>76.458600000000004</c:v>
                </c:pt>
                <c:pt idx="25814">
                  <c:v>76.458600000000004</c:v>
                </c:pt>
                <c:pt idx="25815">
                  <c:v>76.458600000000004</c:v>
                </c:pt>
                <c:pt idx="25816">
                  <c:v>76.458600000000004</c:v>
                </c:pt>
                <c:pt idx="25817">
                  <c:v>76.458600000000004</c:v>
                </c:pt>
                <c:pt idx="25818">
                  <c:v>76.458600000000004</c:v>
                </c:pt>
                <c:pt idx="25819">
                  <c:v>76.458600000000004</c:v>
                </c:pt>
                <c:pt idx="25820">
                  <c:v>76.458600000000004</c:v>
                </c:pt>
                <c:pt idx="25821">
                  <c:v>76.458600000000004</c:v>
                </c:pt>
                <c:pt idx="25822">
                  <c:v>76.458600000000004</c:v>
                </c:pt>
                <c:pt idx="25823">
                  <c:v>76.458600000000004</c:v>
                </c:pt>
                <c:pt idx="25824">
                  <c:v>76.458600000000004</c:v>
                </c:pt>
                <c:pt idx="25825">
                  <c:v>76.458600000000004</c:v>
                </c:pt>
                <c:pt idx="25826">
                  <c:v>76.458600000000004</c:v>
                </c:pt>
                <c:pt idx="25827">
                  <c:v>76.458600000000004</c:v>
                </c:pt>
                <c:pt idx="25828">
                  <c:v>76.458600000000004</c:v>
                </c:pt>
                <c:pt idx="25829">
                  <c:v>76.458600000000004</c:v>
                </c:pt>
                <c:pt idx="25830">
                  <c:v>76.458600000000004</c:v>
                </c:pt>
                <c:pt idx="25831">
                  <c:v>76.458600000000004</c:v>
                </c:pt>
                <c:pt idx="25832">
                  <c:v>76.458600000000004</c:v>
                </c:pt>
                <c:pt idx="25833">
                  <c:v>76.458600000000004</c:v>
                </c:pt>
                <c:pt idx="25834">
                  <c:v>76.458600000000004</c:v>
                </c:pt>
                <c:pt idx="25835">
                  <c:v>76.458600000000004</c:v>
                </c:pt>
                <c:pt idx="25836">
                  <c:v>76.458600000000004</c:v>
                </c:pt>
                <c:pt idx="25837">
                  <c:v>76.458600000000004</c:v>
                </c:pt>
                <c:pt idx="25838">
                  <c:v>76.458600000000004</c:v>
                </c:pt>
                <c:pt idx="25839">
                  <c:v>76.506</c:v>
                </c:pt>
                <c:pt idx="25840">
                  <c:v>76.506</c:v>
                </c:pt>
                <c:pt idx="25841">
                  <c:v>76.506</c:v>
                </c:pt>
                <c:pt idx="25842">
                  <c:v>76.506</c:v>
                </c:pt>
                <c:pt idx="25843">
                  <c:v>76.506</c:v>
                </c:pt>
                <c:pt idx="25844">
                  <c:v>76.506</c:v>
                </c:pt>
                <c:pt idx="25845">
                  <c:v>76.506</c:v>
                </c:pt>
                <c:pt idx="25846">
                  <c:v>76.506</c:v>
                </c:pt>
                <c:pt idx="25847">
                  <c:v>76.506</c:v>
                </c:pt>
                <c:pt idx="25848">
                  <c:v>76.506</c:v>
                </c:pt>
                <c:pt idx="25849">
                  <c:v>76.506</c:v>
                </c:pt>
                <c:pt idx="25850">
                  <c:v>76.506</c:v>
                </c:pt>
                <c:pt idx="25851">
                  <c:v>76.506</c:v>
                </c:pt>
                <c:pt idx="25852">
                  <c:v>76.506</c:v>
                </c:pt>
                <c:pt idx="25853">
                  <c:v>76.506</c:v>
                </c:pt>
                <c:pt idx="25854">
                  <c:v>76.506</c:v>
                </c:pt>
                <c:pt idx="25855">
                  <c:v>76.506</c:v>
                </c:pt>
                <c:pt idx="25856">
                  <c:v>76.506</c:v>
                </c:pt>
                <c:pt idx="25857">
                  <c:v>76.506</c:v>
                </c:pt>
                <c:pt idx="25858">
                  <c:v>76.506</c:v>
                </c:pt>
                <c:pt idx="25859">
                  <c:v>76.506</c:v>
                </c:pt>
                <c:pt idx="25860">
                  <c:v>76.506</c:v>
                </c:pt>
                <c:pt idx="25861">
                  <c:v>76.506</c:v>
                </c:pt>
                <c:pt idx="25862">
                  <c:v>76.506</c:v>
                </c:pt>
                <c:pt idx="25863">
                  <c:v>76.506</c:v>
                </c:pt>
                <c:pt idx="25864">
                  <c:v>76.506</c:v>
                </c:pt>
                <c:pt idx="25865">
                  <c:v>76.506</c:v>
                </c:pt>
                <c:pt idx="25866">
                  <c:v>76.506</c:v>
                </c:pt>
                <c:pt idx="25867">
                  <c:v>76.506</c:v>
                </c:pt>
                <c:pt idx="25868">
                  <c:v>76.506</c:v>
                </c:pt>
                <c:pt idx="25869">
                  <c:v>76.506</c:v>
                </c:pt>
                <c:pt idx="25870">
                  <c:v>76.506</c:v>
                </c:pt>
                <c:pt idx="25871">
                  <c:v>76.506</c:v>
                </c:pt>
                <c:pt idx="25872">
                  <c:v>76.506</c:v>
                </c:pt>
                <c:pt idx="25873">
                  <c:v>76.506</c:v>
                </c:pt>
                <c:pt idx="25874">
                  <c:v>76.506</c:v>
                </c:pt>
                <c:pt idx="25875">
                  <c:v>76.506</c:v>
                </c:pt>
                <c:pt idx="25876">
                  <c:v>76.506</c:v>
                </c:pt>
                <c:pt idx="25877">
                  <c:v>76.506</c:v>
                </c:pt>
                <c:pt idx="25878">
                  <c:v>76.506</c:v>
                </c:pt>
                <c:pt idx="25879">
                  <c:v>76.506</c:v>
                </c:pt>
                <c:pt idx="25880">
                  <c:v>76.506</c:v>
                </c:pt>
                <c:pt idx="25881">
                  <c:v>76.506</c:v>
                </c:pt>
                <c:pt idx="25882">
                  <c:v>76.506</c:v>
                </c:pt>
                <c:pt idx="25883">
                  <c:v>76.506</c:v>
                </c:pt>
                <c:pt idx="25884">
                  <c:v>76.506</c:v>
                </c:pt>
                <c:pt idx="25885">
                  <c:v>76.506</c:v>
                </c:pt>
                <c:pt idx="25886">
                  <c:v>76.506</c:v>
                </c:pt>
                <c:pt idx="25887">
                  <c:v>76.506</c:v>
                </c:pt>
                <c:pt idx="25888">
                  <c:v>76.506</c:v>
                </c:pt>
                <c:pt idx="25889">
                  <c:v>76.506</c:v>
                </c:pt>
                <c:pt idx="25890">
                  <c:v>76.506</c:v>
                </c:pt>
                <c:pt idx="25891">
                  <c:v>76.506</c:v>
                </c:pt>
                <c:pt idx="25892">
                  <c:v>76.506</c:v>
                </c:pt>
                <c:pt idx="25893">
                  <c:v>76.506</c:v>
                </c:pt>
                <c:pt idx="25894">
                  <c:v>76.506</c:v>
                </c:pt>
                <c:pt idx="25895">
                  <c:v>76.506</c:v>
                </c:pt>
                <c:pt idx="25896">
                  <c:v>76.506</c:v>
                </c:pt>
                <c:pt idx="25897">
                  <c:v>76.506</c:v>
                </c:pt>
                <c:pt idx="25898">
                  <c:v>76.506</c:v>
                </c:pt>
                <c:pt idx="25899">
                  <c:v>76.506</c:v>
                </c:pt>
                <c:pt idx="25900">
                  <c:v>76.506</c:v>
                </c:pt>
                <c:pt idx="25901">
                  <c:v>76.506</c:v>
                </c:pt>
                <c:pt idx="25902">
                  <c:v>76.506</c:v>
                </c:pt>
                <c:pt idx="25903">
                  <c:v>76.506</c:v>
                </c:pt>
                <c:pt idx="25904">
                  <c:v>76.506</c:v>
                </c:pt>
                <c:pt idx="25905">
                  <c:v>76.506</c:v>
                </c:pt>
                <c:pt idx="25906">
                  <c:v>76.506</c:v>
                </c:pt>
                <c:pt idx="25907">
                  <c:v>76.506</c:v>
                </c:pt>
                <c:pt idx="25908">
                  <c:v>76.506</c:v>
                </c:pt>
                <c:pt idx="25909">
                  <c:v>76.506</c:v>
                </c:pt>
                <c:pt idx="25910">
                  <c:v>76.506</c:v>
                </c:pt>
                <c:pt idx="25911">
                  <c:v>76.506</c:v>
                </c:pt>
                <c:pt idx="25912">
                  <c:v>76.506</c:v>
                </c:pt>
                <c:pt idx="25913">
                  <c:v>76.59620000000001</c:v>
                </c:pt>
                <c:pt idx="25914">
                  <c:v>76.59620000000001</c:v>
                </c:pt>
                <c:pt idx="25915">
                  <c:v>76.59620000000001</c:v>
                </c:pt>
                <c:pt idx="25916">
                  <c:v>76.59620000000001</c:v>
                </c:pt>
                <c:pt idx="25917">
                  <c:v>76.59620000000001</c:v>
                </c:pt>
                <c:pt idx="25918">
                  <c:v>76.59620000000001</c:v>
                </c:pt>
                <c:pt idx="25919">
                  <c:v>76.59620000000001</c:v>
                </c:pt>
                <c:pt idx="25920">
                  <c:v>76.59620000000001</c:v>
                </c:pt>
                <c:pt idx="25921">
                  <c:v>76.59620000000001</c:v>
                </c:pt>
                <c:pt idx="25922">
                  <c:v>76.59620000000001</c:v>
                </c:pt>
                <c:pt idx="25923">
                  <c:v>76.59620000000001</c:v>
                </c:pt>
                <c:pt idx="25924">
                  <c:v>76.59620000000001</c:v>
                </c:pt>
                <c:pt idx="25925">
                  <c:v>76.59620000000001</c:v>
                </c:pt>
                <c:pt idx="25926">
                  <c:v>76.59620000000001</c:v>
                </c:pt>
                <c:pt idx="25927">
                  <c:v>76.59620000000001</c:v>
                </c:pt>
                <c:pt idx="25928">
                  <c:v>76.59620000000001</c:v>
                </c:pt>
                <c:pt idx="25929">
                  <c:v>76.59620000000001</c:v>
                </c:pt>
                <c:pt idx="25930">
                  <c:v>76.59620000000001</c:v>
                </c:pt>
                <c:pt idx="25931">
                  <c:v>76.59620000000001</c:v>
                </c:pt>
                <c:pt idx="25932">
                  <c:v>76.59620000000001</c:v>
                </c:pt>
                <c:pt idx="25933">
                  <c:v>76.59620000000001</c:v>
                </c:pt>
                <c:pt idx="25934">
                  <c:v>76.59620000000001</c:v>
                </c:pt>
                <c:pt idx="25935">
                  <c:v>76.59620000000001</c:v>
                </c:pt>
                <c:pt idx="25936">
                  <c:v>76.59620000000001</c:v>
                </c:pt>
                <c:pt idx="25937">
                  <c:v>76.59620000000001</c:v>
                </c:pt>
                <c:pt idx="25938">
                  <c:v>76.59620000000001</c:v>
                </c:pt>
                <c:pt idx="25939">
                  <c:v>76.59620000000001</c:v>
                </c:pt>
                <c:pt idx="25940">
                  <c:v>76.59620000000001</c:v>
                </c:pt>
                <c:pt idx="25941">
                  <c:v>76.59620000000001</c:v>
                </c:pt>
                <c:pt idx="25942">
                  <c:v>76.59620000000001</c:v>
                </c:pt>
                <c:pt idx="25943">
                  <c:v>76.59620000000001</c:v>
                </c:pt>
                <c:pt idx="25944">
                  <c:v>76.59620000000001</c:v>
                </c:pt>
                <c:pt idx="25945">
                  <c:v>76.59620000000001</c:v>
                </c:pt>
                <c:pt idx="25946">
                  <c:v>76.59620000000001</c:v>
                </c:pt>
                <c:pt idx="25947">
                  <c:v>76.59620000000001</c:v>
                </c:pt>
                <c:pt idx="25948">
                  <c:v>76.59620000000001</c:v>
                </c:pt>
                <c:pt idx="25949">
                  <c:v>76.59620000000001</c:v>
                </c:pt>
                <c:pt idx="25950">
                  <c:v>76.59620000000001</c:v>
                </c:pt>
                <c:pt idx="25951">
                  <c:v>76.59620000000001</c:v>
                </c:pt>
                <c:pt idx="25952">
                  <c:v>76.59620000000001</c:v>
                </c:pt>
                <c:pt idx="25953">
                  <c:v>76.59620000000001</c:v>
                </c:pt>
                <c:pt idx="25954">
                  <c:v>76.59620000000001</c:v>
                </c:pt>
                <c:pt idx="25955">
                  <c:v>76.59620000000001</c:v>
                </c:pt>
                <c:pt idx="25956">
                  <c:v>76.59620000000001</c:v>
                </c:pt>
                <c:pt idx="25957">
                  <c:v>76.59620000000001</c:v>
                </c:pt>
                <c:pt idx="25958">
                  <c:v>76.59620000000001</c:v>
                </c:pt>
                <c:pt idx="25959">
                  <c:v>76.59620000000001</c:v>
                </c:pt>
                <c:pt idx="25960">
                  <c:v>76.59620000000001</c:v>
                </c:pt>
                <c:pt idx="25961">
                  <c:v>76.59620000000001</c:v>
                </c:pt>
                <c:pt idx="25962">
                  <c:v>76.59620000000001</c:v>
                </c:pt>
                <c:pt idx="25963">
                  <c:v>76.59620000000001</c:v>
                </c:pt>
                <c:pt idx="25964">
                  <c:v>76.59620000000001</c:v>
                </c:pt>
                <c:pt idx="25965">
                  <c:v>76.59620000000001</c:v>
                </c:pt>
                <c:pt idx="25966">
                  <c:v>76.59620000000001</c:v>
                </c:pt>
                <c:pt idx="25967">
                  <c:v>76.59620000000001</c:v>
                </c:pt>
                <c:pt idx="25968">
                  <c:v>76.59620000000001</c:v>
                </c:pt>
                <c:pt idx="25969">
                  <c:v>76.59620000000001</c:v>
                </c:pt>
                <c:pt idx="25970">
                  <c:v>76.59620000000001</c:v>
                </c:pt>
                <c:pt idx="25971">
                  <c:v>76.59620000000001</c:v>
                </c:pt>
                <c:pt idx="25972">
                  <c:v>76.59620000000001</c:v>
                </c:pt>
                <c:pt idx="25973">
                  <c:v>76.59620000000001</c:v>
                </c:pt>
                <c:pt idx="25974">
                  <c:v>76.59620000000001</c:v>
                </c:pt>
                <c:pt idx="25975">
                  <c:v>76.59620000000001</c:v>
                </c:pt>
                <c:pt idx="25976">
                  <c:v>76.59620000000001</c:v>
                </c:pt>
                <c:pt idx="25977">
                  <c:v>76.59620000000001</c:v>
                </c:pt>
                <c:pt idx="25978">
                  <c:v>76.59620000000001</c:v>
                </c:pt>
                <c:pt idx="25979">
                  <c:v>76.59620000000001</c:v>
                </c:pt>
                <c:pt idx="25980">
                  <c:v>76.59620000000001</c:v>
                </c:pt>
                <c:pt idx="25981">
                  <c:v>76.59620000000001</c:v>
                </c:pt>
                <c:pt idx="25982">
                  <c:v>76.59620000000001</c:v>
                </c:pt>
                <c:pt idx="25983">
                  <c:v>76.59620000000001</c:v>
                </c:pt>
                <c:pt idx="25984">
                  <c:v>76.59620000000001</c:v>
                </c:pt>
                <c:pt idx="25985">
                  <c:v>76.59620000000001</c:v>
                </c:pt>
                <c:pt idx="25986">
                  <c:v>76.59620000000001</c:v>
                </c:pt>
                <c:pt idx="25987">
                  <c:v>76.59620000000001</c:v>
                </c:pt>
                <c:pt idx="25988">
                  <c:v>76.59620000000001</c:v>
                </c:pt>
                <c:pt idx="25989">
                  <c:v>76.59620000000001</c:v>
                </c:pt>
                <c:pt idx="25990">
                  <c:v>76.59620000000001</c:v>
                </c:pt>
                <c:pt idx="25991">
                  <c:v>76.59620000000001</c:v>
                </c:pt>
                <c:pt idx="25992">
                  <c:v>76.59620000000001</c:v>
                </c:pt>
                <c:pt idx="25993">
                  <c:v>76.59620000000001</c:v>
                </c:pt>
                <c:pt idx="25994">
                  <c:v>76.59620000000001</c:v>
                </c:pt>
                <c:pt idx="25995">
                  <c:v>76.59620000000001</c:v>
                </c:pt>
                <c:pt idx="25996">
                  <c:v>76.59620000000001</c:v>
                </c:pt>
                <c:pt idx="25997">
                  <c:v>76.59620000000001</c:v>
                </c:pt>
                <c:pt idx="25998">
                  <c:v>76.59620000000001</c:v>
                </c:pt>
                <c:pt idx="25999">
                  <c:v>76.59620000000001</c:v>
                </c:pt>
                <c:pt idx="26000">
                  <c:v>76.59620000000001</c:v>
                </c:pt>
                <c:pt idx="26001">
                  <c:v>76.59620000000001</c:v>
                </c:pt>
                <c:pt idx="26002">
                  <c:v>76.59620000000001</c:v>
                </c:pt>
                <c:pt idx="26003">
                  <c:v>76.59620000000001</c:v>
                </c:pt>
                <c:pt idx="26004">
                  <c:v>76.59620000000001</c:v>
                </c:pt>
                <c:pt idx="26005">
                  <c:v>76.59620000000001</c:v>
                </c:pt>
                <c:pt idx="26006">
                  <c:v>76.59620000000001</c:v>
                </c:pt>
                <c:pt idx="26007">
                  <c:v>76.59620000000001</c:v>
                </c:pt>
                <c:pt idx="26008">
                  <c:v>76.59620000000001</c:v>
                </c:pt>
                <c:pt idx="26009">
                  <c:v>76.59620000000001</c:v>
                </c:pt>
                <c:pt idx="26010">
                  <c:v>76.59620000000001</c:v>
                </c:pt>
                <c:pt idx="26011">
                  <c:v>76.59620000000001</c:v>
                </c:pt>
                <c:pt idx="26012">
                  <c:v>76.59620000000001</c:v>
                </c:pt>
                <c:pt idx="26013">
                  <c:v>76.59620000000001</c:v>
                </c:pt>
                <c:pt idx="26014">
                  <c:v>76.59620000000001</c:v>
                </c:pt>
                <c:pt idx="26015">
                  <c:v>76.59620000000001</c:v>
                </c:pt>
                <c:pt idx="26016">
                  <c:v>76.59620000000001</c:v>
                </c:pt>
                <c:pt idx="26017">
                  <c:v>76.59620000000001</c:v>
                </c:pt>
                <c:pt idx="26018">
                  <c:v>77.066099999999992</c:v>
                </c:pt>
                <c:pt idx="26019">
                  <c:v>77.066099999999992</c:v>
                </c:pt>
                <c:pt idx="26020">
                  <c:v>77.066099999999992</c:v>
                </c:pt>
                <c:pt idx="26021">
                  <c:v>77.066099999999992</c:v>
                </c:pt>
                <c:pt idx="26022">
                  <c:v>77.066099999999992</c:v>
                </c:pt>
                <c:pt idx="26023">
                  <c:v>77.066099999999992</c:v>
                </c:pt>
                <c:pt idx="26024">
                  <c:v>77.066099999999992</c:v>
                </c:pt>
                <c:pt idx="26025">
                  <c:v>77.066099999999992</c:v>
                </c:pt>
                <c:pt idx="26026">
                  <c:v>77.066099999999992</c:v>
                </c:pt>
                <c:pt idx="26027">
                  <c:v>77.066099999999992</c:v>
                </c:pt>
                <c:pt idx="26028">
                  <c:v>77.066099999999992</c:v>
                </c:pt>
                <c:pt idx="26029">
                  <c:v>77.066099999999992</c:v>
                </c:pt>
                <c:pt idx="26030">
                  <c:v>77.066099999999992</c:v>
                </c:pt>
                <c:pt idx="26031">
                  <c:v>77.156600000000012</c:v>
                </c:pt>
                <c:pt idx="26032">
                  <c:v>77.156600000000012</c:v>
                </c:pt>
                <c:pt idx="26033">
                  <c:v>77.156600000000012</c:v>
                </c:pt>
                <c:pt idx="26034">
                  <c:v>77.156600000000012</c:v>
                </c:pt>
                <c:pt idx="26035">
                  <c:v>77.156600000000012</c:v>
                </c:pt>
                <c:pt idx="26036">
                  <c:v>77.156600000000012</c:v>
                </c:pt>
                <c:pt idx="26037">
                  <c:v>77.156600000000012</c:v>
                </c:pt>
                <c:pt idx="26038">
                  <c:v>77.156600000000012</c:v>
                </c:pt>
                <c:pt idx="26039">
                  <c:v>77.156600000000012</c:v>
                </c:pt>
                <c:pt idx="26040">
                  <c:v>77.156600000000012</c:v>
                </c:pt>
                <c:pt idx="26041">
                  <c:v>77.156600000000012</c:v>
                </c:pt>
                <c:pt idx="26042">
                  <c:v>77.156600000000012</c:v>
                </c:pt>
                <c:pt idx="26043">
                  <c:v>77.156600000000012</c:v>
                </c:pt>
                <c:pt idx="26044">
                  <c:v>77.156600000000012</c:v>
                </c:pt>
                <c:pt idx="26045">
                  <c:v>77.156600000000012</c:v>
                </c:pt>
                <c:pt idx="26046">
                  <c:v>77.156600000000012</c:v>
                </c:pt>
                <c:pt idx="26047">
                  <c:v>77.156600000000012</c:v>
                </c:pt>
                <c:pt idx="26048">
                  <c:v>77.156600000000012</c:v>
                </c:pt>
                <c:pt idx="26049">
                  <c:v>77.156600000000012</c:v>
                </c:pt>
                <c:pt idx="26050">
                  <c:v>77.156600000000012</c:v>
                </c:pt>
                <c:pt idx="26051">
                  <c:v>77.156600000000012</c:v>
                </c:pt>
                <c:pt idx="26052">
                  <c:v>77.156600000000012</c:v>
                </c:pt>
                <c:pt idx="26053">
                  <c:v>77.156600000000012</c:v>
                </c:pt>
                <c:pt idx="26054">
                  <c:v>77.156600000000012</c:v>
                </c:pt>
                <c:pt idx="26055">
                  <c:v>77.156600000000012</c:v>
                </c:pt>
                <c:pt idx="26056">
                  <c:v>77.156600000000012</c:v>
                </c:pt>
                <c:pt idx="26057">
                  <c:v>77.156600000000012</c:v>
                </c:pt>
                <c:pt idx="26058">
                  <c:v>77.156600000000012</c:v>
                </c:pt>
                <c:pt idx="26059">
                  <c:v>77.156600000000012</c:v>
                </c:pt>
                <c:pt idx="26060">
                  <c:v>77.156600000000012</c:v>
                </c:pt>
                <c:pt idx="26061">
                  <c:v>77.156600000000012</c:v>
                </c:pt>
                <c:pt idx="26062">
                  <c:v>77.156600000000012</c:v>
                </c:pt>
                <c:pt idx="26063">
                  <c:v>77.156600000000012</c:v>
                </c:pt>
                <c:pt idx="26064">
                  <c:v>77.156600000000012</c:v>
                </c:pt>
                <c:pt idx="26065">
                  <c:v>77.156600000000012</c:v>
                </c:pt>
                <c:pt idx="26066">
                  <c:v>77.156600000000012</c:v>
                </c:pt>
                <c:pt idx="26067">
                  <c:v>77.156600000000012</c:v>
                </c:pt>
                <c:pt idx="26068">
                  <c:v>77.156600000000012</c:v>
                </c:pt>
                <c:pt idx="26069">
                  <c:v>77.156600000000012</c:v>
                </c:pt>
                <c:pt idx="26070">
                  <c:v>77.156600000000012</c:v>
                </c:pt>
                <c:pt idx="26071">
                  <c:v>77.156600000000012</c:v>
                </c:pt>
                <c:pt idx="26072">
                  <c:v>77.156600000000012</c:v>
                </c:pt>
                <c:pt idx="26073">
                  <c:v>77.156600000000012</c:v>
                </c:pt>
                <c:pt idx="26074">
                  <c:v>77.156600000000012</c:v>
                </c:pt>
                <c:pt idx="26075">
                  <c:v>77.156600000000012</c:v>
                </c:pt>
                <c:pt idx="26076">
                  <c:v>77.156600000000012</c:v>
                </c:pt>
                <c:pt idx="26077">
                  <c:v>77.156600000000012</c:v>
                </c:pt>
                <c:pt idx="26078">
                  <c:v>77.156600000000012</c:v>
                </c:pt>
                <c:pt idx="26079">
                  <c:v>77.156600000000012</c:v>
                </c:pt>
                <c:pt idx="26080">
                  <c:v>77.156600000000012</c:v>
                </c:pt>
                <c:pt idx="26081">
                  <c:v>77.156600000000012</c:v>
                </c:pt>
                <c:pt idx="26082">
                  <c:v>77.156600000000012</c:v>
                </c:pt>
                <c:pt idx="26083">
                  <c:v>77.156600000000012</c:v>
                </c:pt>
                <c:pt idx="26084">
                  <c:v>77.156600000000012</c:v>
                </c:pt>
                <c:pt idx="26085">
                  <c:v>77.156600000000012</c:v>
                </c:pt>
                <c:pt idx="26086">
                  <c:v>77.156600000000012</c:v>
                </c:pt>
                <c:pt idx="26087">
                  <c:v>77.156600000000012</c:v>
                </c:pt>
                <c:pt idx="26088">
                  <c:v>77.156600000000012</c:v>
                </c:pt>
                <c:pt idx="26089">
                  <c:v>77.156600000000012</c:v>
                </c:pt>
                <c:pt idx="26090">
                  <c:v>77.156600000000012</c:v>
                </c:pt>
                <c:pt idx="26091">
                  <c:v>77.156600000000012</c:v>
                </c:pt>
                <c:pt idx="26092">
                  <c:v>77.156600000000012</c:v>
                </c:pt>
                <c:pt idx="26093">
                  <c:v>77.156600000000012</c:v>
                </c:pt>
                <c:pt idx="26094">
                  <c:v>77.156600000000012</c:v>
                </c:pt>
                <c:pt idx="26095">
                  <c:v>77.156600000000012</c:v>
                </c:pt>
                <c:pt idx="26096">
                  <c:v>77.156600000000012</c:v>
                </c:pt>
                <c:pt idx="26097">
                  <c:v>77.156600000000012</c:v>
                </c:pt>
                <c:pt idx="26098">
                  <c:v>77.156600000000012</c:v>
                </c:pt>
                <c:pt idx="26099">
                  <c:v>77.156600000000012</c:v>
                </c:pt>
                <c:pt idx="26100">
                  <c:v>77.156600000000012</c:v>
                </c:pt>
                <c:pt idx="26101">
                  <c:v>77.156600000000012</c:v>
                </c:pt>
                <c:pt idx="26102">
                  <c:v>77.156600000000012</c:v>
                </c:pt>
                <c:pt idx="26103">
                  <c:v>77.156600000000012</c:v>
                </c:pt>
                <c:pt idx="26104">
                  <c:v>77.156600000000012</c:v>
                </c:pt>
                <c:pt idx="26105">
                  <c:v>77.156600000000012</c:v>
                </c:pt>
                <c:pt idx="26106">
                  <c:v>77.156600000000012</c:v>
                </c:pt>
                <c:pt idx="26107">
                  <c:v>77.156600000000012</c:v>
                </c:pt>
                <c:pt idx="26108">
                  <c:v>77.156600000000012</c:v>
                </c:pt>
                <c:pt idx="26109">
                  <c:v>77.156600000000012</c:v>
                </c:pt>
                <c:pt idx="26110">
                  <c:v>77.156600000000012</c:v>
                </c:pt>
                <c:pt idx="26111">
                  <c:v>77.156600000000012</c:v>
                </c:pt>
                <c:pt idx="26112">
                  <c:v>77.156600000000012</c:v>
                </c:pt>
                <c:pt idx="26113">
                  <c:v>77.156600000000012</c:v>
                </c:pt>
                <c:pt idx="26114">
                  <c:v>77.156600000000012</c:v>
                </c:pt>
                <c:pt idx="26115">
                  <c:v>77.156600000000012</c:v>
                </c:pt>
                <c:pt idx="26116">
                  <c:v>77.156600000000012</c:v>
                </c:pt>
                <c:pt idx="26117">
                  <c:v>77.156600000000012</c:v>
                </c:pt>
                <c:pt idx="26118">
                  <c:v>77.156600000000012</c:v>
                </c:pt>
                <c:pt idx="26119">
                  <c:v>77.156600000000012</c:v>
                </c:pt>
                <c:pt idx="26120">
                  <c:v>77.156600000000012</c:v>
                </c:pt>
                <c:pt idx="26121">
                  <c:v>77.156600000000012</c:v>
                </c:pt>
                <c:pt idx="26122">
                  <c:v>77.156600000000012</c:v>
                </c:pt>
                <c:pt idx="26123">
                  <c:v>77.156600000000012</c:v>
                </c:pt>
                <c:pt idx="26124">
                  <c:v>77.156600000000012</c:v>
                </c:pt>
                <c:pt idx="26125">
                  <c:v>77.156600000000012</c:v>
                </c:pt>
                <c:pt idx="26126">
                  <c:v>77.156600000000012</c:v>
                </c:pt>
                <c:pt idx="26127">
                  <c:v>77.156600000000012</c:v>
                </c:pt>
                <c:pt idx="26128">
                  <c:v>77.156600000000012</c:v>
                </c:pt>
                <c:pt idx="26129">
                  <c:v>77.156600000000012</c:v>
                </c:pt>
                <c:pt idx="26130">
                  <c:v>77.156600000000012</c:v>
                </c:pt>
                <c:pt idx="26131">
                  <c:v>77.156600000000012</c:v>
                </c:pt>
                <c:pt idx="26132">
                  <c:v>77.156600000000012</c:v>
                </c:pt>
                <c:pt idx="26133">
                  <c:v>77.156600000000012</c:v>
                </c:pt>
                <c:pt idx="26134">
                  <c:v>77.156600000000012</c:v>
                </c:pt>
                <c:pt idx="26135">
                  <c:v>77.156600000000012</c:v>
                </c:pt>
                <c:pt idx="26136">
                  <c:v>77.156600000000012</c:v>
                </c:pt>
                <c:pt idx="26137">
                  <c:v>77.156600000000012</c:v>
                </c:pt>
                <c:pt idx="26138">
                  <c:v>77.156600000000012</c:v>
                </c:pt>
                <c:pt idx="26139">
                  <c:v>77.156600000000012</c:v>
                </c:pt>
                <c:pt idx="26140">
                  <c:v>77.156600000000012</c:v>
                </c:pt>
                <c:pt idx="26141">
                  <c:v>77.156600000000012</c:v>
                </c:pt>
                <c:pt idx="26142">
                  <c:v>77.156600000000012</c:v>
                </c:pt>
                <c:pt idx="26143">
                  <c:v>77.156600000000012</c:v>
                </c:pt>
                <c:pt idx="26144">
                  <c:v>77.156600000000012</c:v>
                </c:pt>
                <c:pt idx="26145">
                  <c:v>77.156600000000012</c:v>
                </c:pt>
                <c:pt idx="26146">
                  <c:v>77.156600000000012</c:v>
                </c:pt>
                <c:pt idx="26147">
                  <c:v>77.156600000000012</c:v>
                </c:pt>
                <c:pt idx="26148">
                  <c:v>77.156600000000012</c:v>
                </c:pt>
                <c:pt idx="26149">
                  <c:v>77.156600000000012</c:v>
                </c:pt>
                <c:pt idx="26150">
                  <c:v>77.272800000000004</c:v>
                </c:pt>
                <c:pt idx="26151">
                  <c:v>77.272800000000004</c:v>
                </c:pt>
                <c:pt idx="26152">
                  <c:v>77.272800000000004</c:v>
                </c:pt>
                <c:pt idx="26153">
                  <c:v>77.272800000000004</c:v>
                </c:pt>
                <c:pt idx="26154">
                  <c:v>77.272800000000004</c:v>
                </c:pt>
                <c:pt idx="26155">
                  <c:v>77.272800000000004</c:v>
                </c:pt>
                <c:pt idx="26156">
                  <c:v>77.272800000000004</c:v>
                </c:pt>
                <c:pt idx="26157">
                  <c:v>77.272800000000004</c:v>
                </c:pt>
                <c:pt idx="26158">
                  <c:v>77.272800000000004</c:v>
                </c:pt>
                <c:pt idx="26159">
                  <c:v>77.272800000000004</c:v>
                </c:pt>
                <c:pt idx="26160">
                  <c:v>77.283199999999994</c:v>
                </c:pt>
                <c:pt idx="26161">
                  <c:v>77.283199999999994</c:v>
                </c:pt>
                <c:pt idx="26162">
                  <c:v>77.283199999999994</c:v>
                </c:pt>
                <c:pt idx="26163">
                  <c:v>77.283199999999994</c:v>
                </c:pt>
                <c:pt idx="26164">
                  <c:v>77.283199999999994</c:v>
                </c:pt>
                <c:pt idx="26165">
                  <c:v>77.283199999999994</c:v>
                </c:pt>
                <c:pt idx="26166">
                  <c:v>77.283199999999994</c:v>
                </c:pt>
                <c:pt idx="26167">
                  <c:v>77.283199999999994</c:v>
                </c:pt>
                <c:pt idx="26168">
                  <c:v>77.283199999999994</c:v>
                </c:pt>
                <c:pt idx="26169">
                  <c:v>77.283199999999994</c:v>
                </c:pt>
                <c:pt idx="26170">
                  <c:v>77.283199999999994</c:v>
                </c:pt>
                <c:pt idx="26171">
                  <c:v>77.283199999999994</c:v>
                </c:pt>
                <c:pt idx="26172">
                  <c:v>77.283199999999994</c:v>
                </c:pt>
                <c:pt idx="26173">
                  <c:v>77.283199999999994</c:v>
                </c:pt>
                <c:pt idx="26174">
                  <c:v>77.283199999999994</c:v>
                </c:pt>
                <c:pt idx="26175">
                  <c:v>77.283199999999994</c:v>
                </c:pt>
                <c:pt idx="26176">
                  <c:v>77.283199999999994</c:v>
                </c:pt>
                <c:pt idx="26177">
                  <c:v>77.283199999999994</c:v>
                </c:pt>
                <c:pt idx="26178">
                  <c:v>77.283199999999994</c:v>
                </c:pt>
                <c:pt idx="26179">
                  <c:v>77.283199999999994</c:v>
                </c:pt>
                <c:pt idx="26180">
                  <c:v>77.283199999999994</c:v>
                </c:pt>
                <c:pt idx="26181">
                  <c:v>77.283199999999994</c:v>
                </c:pt>
                <c:pt idx="26182">
                  <c:v>77.283199999999994</c:v>
                </c:pt>
                <c:pt idx="26183">
                  <c:v>77.283199999999994</c:v>
                </c:pt>
                <c:pt idx="26184">
                  <c:v>77.283199999999994</c:v>
                </c:pt>
                <c:pt idx="26185">
                  <c:v>77.283199999999994</c:v>
                </c:pt>
                <c:pt idx="26186">
                  <c:v>77.283199999999994</c:v>
                </c:pt>
                <c:pt idx="26187">
                  <c:v>77.283199999999994</c:v>
                </c:pt>
                <c:pt idx="26188">
                  <c:v>77.283199999999994</c:v>
                </c:pt>
                <c:pt idx="26189">
                  <c:v>77.283199999999994</c:v>
                </c:pt>
                <c:pt idx="26190">
                  <c:v>77.283199999999994</c:v>
                </c:pt>
                <c:pt idx="26191">
                  <c:v>77.283199999999994</c:v>
                </c:pt>
                <c:pt idx="26192">
                  <c:v>77.283199999999994</c:v>
                </c:pt>
                <c:pt idx="26193">
                  <c:v>77.283199999999994</c:v>
                </c:pt>
                <c:pt idx="26194">
                  <c:v>77.283199999999994</c:v>
                </c:pt>
                <c:pt idx="26195">
                  <c:v>77.283199999999994</c:v>
                </c:pt>
                <c:pt idx="26196">
                  <c:v>77.283199999999994</c:v>
                </c:pt>
                <c:pt idx="26197">
                  <c:v>77.283199999999994</c:v>
                </c:pt>
                <c:pt idx="26198">
                  <c:v>77.283199999999994</c:v>
                </c:pt>
                <c:pt idx="26199">
                  <c:v>77.283199999999994</c:v>
                </c:pt>
                <c:pt idx="26200">
                  <c:v>77.283199999999994</c:v>
                </c:pt>
                <c:pt idx="26201">
                  <c:v>77.283199999999994</c:v>
                </c:pt>
                <c:pt idx="26202">
                  <c:v>77.283199999999994</c:v>
                </c:pt>
                <c:pt idx="26203">
                  <c:v>77.283199999999994</c:v>
                </c:pt>
                <c:pt idx="26204">
                  <c:v>77.283199999999994</c:v>
                </c:pt>
                <c:pt idx="26205">
                  <c:v>77.283199999999994</c:v>
                </c:pt>
                <c:pt idx="26206">
                  <c:v>77.283199999999994</c:v>
                </c:pt>
                <c:pt idx="26207">
                  <c:v>77.283199999999994</c:v>
                </c:pt>
                <c:pt idx="26208">
                  <c:v>77.283199999999994</c:v>
                </c:pt>
                <c:pt idx="26209">
                  <c:v>77.283199999999994</c:v>
                </c:pt>
                <c:pt idx="26210">
                  <c:v>77.283199999999994</c:v>
                </c:pt>
                <c:pt idx="26211">
                  <c:v>77.283199999999994</c:v>
                </c:pt>
                <c:pt idx="26212">
                  <c:v>77.283199999999994</c:v>
                </c:pt>
                <c:pt idx="26213">
                  <c:v>77.283199999999994</c:v>
                </c:pt>
                <c:pt idx="26214">
                  <c:v>77.283199999999994</c:v>
                </c:pt>
                <c:pt idx="26215">
                  <c:v>77.283199999999994</c:v>
                </c:pt>
                <c:pt idx="26216">
                  <c:v>77.283199999999994</c:v>
                </c:pt>
                <c:pt idx="26217">
                  <c:v>77.283199999999994</c:v>
                </c:pt>
                <c:pt idx="26218">
                  <c:v>77.283199999999994</c:v>
                </c:pt>
                <c:pt idx="26219">
                  <c:v>77.283199999999994</c:v>
                </c:pt>
                <c:pt idx="26220">
                  <c:v>77.283199999999994</c:v>
                </c:pt>
                <c:pt idx="26221">
                  <c:v>77.283199999999994</c:v>
                </c:pt>
                <c:pt idx="26222">
                  <c:v>77.283199999999994</c:v>
                </c:pt>
                <c:pt idx="26223">
                  <c:v>77.283199999999994</c:v>
                </c:pt>
                <c:pt idx="26224">
                  <c:v>77.283199999999994</c:v>
                </c:pt>
                <c:pt idx="26225">
                  <c:v>77.283199999999994</c:v>
                </c:pt>
                <c:pt idx="26226">
                  <c:v>77.283199999999994</c:v>
                </c:pt>
                <c:pt idx="26227">
                  <c:v>77.283199999999994</c:v>
                </c:pt>
                <c:pt idx="26228">
                  <c:v>77.283199999999994</c:v>
                </c:pt>
                <c:pt idx="26229">
                  <c:v>77.283199999999994</c:v>
                </c:pt>
                <c:pt idx="26230">
                  <c:v>77.283199999999994</c:v>
                </c:pt>
                <c:pt idx="26231">
                  <c:v>77.283199999999994</c:v>
                </c:pt>
                <c:pt idx="26232">
                  <c:v>77.283199999999994</c:v>
                </c:pt>
                <c:pt idx="26233">
                  <c:v>77.283199999999994</c:v>
                </c:pt>
                <c:pt idx="26234">
                  <c:v>77.283199999999994</c:v>
                </c:pt>
                <c:pt idx="26235">
                  <c:v>77.283199999999994</c:v>
                </c:pt>
                <c:pt idx="26236">
                  <c:v>77.283199999999994</c:v>
                </c:pt>
                <c:pt idx="26237">
                  <c:v>77.283199999999994</c:v>
                </c:pt>
                <c:pt idx="26238">
                  <c:v>77.283199999999994</c:v>
                </c:pt>
                <c:pt idx="26239">
                  <c:v>77.283199999999994</c:v>
                </c:pt>
                <c:pt idx="26240">
                  <c:v>77.283199999999994</c:v>
                </c:pt>
                <c:pt idx="26241">
                  <c:v>77.283199999999994</c:v>
                </c:pt>
                <c:pt idx="26242">
                  <c:v>77.283199999999994</c:v>
                </c:pt>
                <c:pt idx="26243">
                  <c:v>77.283199999999994</c:v>
                </c:pt>
                <c:pt idx="26244">
                  <c:v>77.283199999999994</c:v>
                </c:pt>
                <c:pt idx="26245">
                  <c:v>77.283199999999994</c:v>
                </c:pt>
                <c:pt idx="26246">
                  <c:v>77.283199999999994</c:v>
                </c:pt>
                <c:pt idx="26247">
                  <c:v>77.283199999999994</c:v>
                </c:pt>
                <c:pt idx="26248">
                  <c:v>77.283199999999994</c:v>
                </c:pt>
                <c:pt idx="26249">
                  <c:v>77.283199999999994</c:v>
                </c:pt>
                <c:pt idx="26250">
                  <c:v>77.283199999999994</c:v>
                </c:pt>
                <c:pt idx="26251">
                  <c:v>77.283199999999994</c:v>
                </c:pt>
                <c:pt idx="26252">
                  <c:v>77.283199999999994</c:v>
                </c:pt>
                <c:pt idx="26253">
                  <c:v>77.283199999999994</c:v>
                </c:pt>
                <c:pt idx="26254">
                  <c:v>77.283199999999994</c:v>
                </c:pt>
                <c:pt idx="26255">
                  <c:v>77.283199999999994</c:v>
                </c:pt>
                <c:pt idx="26256">
                  <c:v>77.283199999999994</c:v>
                </c:pt>
                <c:pt idx="26257">
                  <c:v>77.283199999999994</c:v>
                </c:pt>
                <c:pt idx="26258">
                  <c:v>77.283199999999994</c:v>
                </c:pt>
                <c:pt idx="26259">
                  <c:v>77.283199999999994</c:v>
                </c:pt>
                <c:pt idx="26260">
                  <c:v>77.283199999999994</c:v>
                </c:pt>
                <c:pt idx="26261">
                  <c:v>77.283199999999994</c:v>
                </c:pt>
                <c:pt idx="26262">
                  <c:v>77.283199999999994</c:v>
                </c:pt>
                <c:pt idx="26263">
                  <c:v>77.283199999999994</c:v>
                </c:pt>
                <c:pt idx="26264">
                  <c:v>77.283199999999994</c:v>
                </c:pt>
                <c:pt idx="26265">
                  <c:v>77.283199999999994</c:v>
                </c:pt>
                <c:pt idx="26266">
                  <c:v>77.283199999999994</c:v>
                </c:pt>
                <c:pt idx="26267">
                  <c:v>77.283199999999994</c:v>
                </c:pt>
                <c:pt idx="26268">
                  <c:v>77.283199999999994</c:v>
                </c:pt>
                <c:pt idx="26269">
                  <c:v>77.283199999999994</c:v>
                </c:pt>
                <c:pt idx="26270">
                  <c:v>77.283199999999994</c:v>
                </c:pt>
                <c:pt idx="26271">
                  <c:v>77.283199999999994</c:v>
                </c:pt>
                <c:pt idx="26272">
                  <c:v>77.283199999999994</c:v>
                </c:pt>
                <c:pt idx="26273">
                  <c:v>77.283199999999994</c:v>
                </c:pt>
                <c:pt idx="26274">
                  <c:v>77.283199999999994</c:v>
                </c:pt>
                <c:pt idx="26275">
                  <c:v>77.283199999999994</c:v>
                </c:pt>
                <c:pt idx="26276">
                  <c:v>77.283199999999994</c:v>
                </c:pt>
                <c:pt idx="26277">
                  <c:v>77.283199999999994</c:v>
                </c:pt>
                <c:pt idx="26278">
                  <c:v>77.283199999999994</c:v>
                </c:pt>
                <c:pt idx="26279">
                  <c:v>77.283199999999994</c:v>
                </c:pt>
                <c:pt idx="26280">
                  <c:v>77.283199999999994</c:v>
                </c:pt>
                <c:pt idx="26281">
                  <c:v>77.283199999999994</c:v>
                </c:pt>
                <c:pt idx="26282">
                  <c:v>77.283199999999994</c:v>
                </c:pt>
                <c:pt idx="26283">
                  <c:v>77.283199999999994</c:v>
                </c:pt>
                <c:pt idx="26284">
                  <c:v>77.283199999999994</c:v>
                </c:pt>
                <c:pt idx="26285">
                  <c:v>77.283199999999994</c:v>
                </c:pt>
                <c:pt idx="26286">
                  <c:v>77.283199999999994</c:v>
                </c:pt>
                <c:pt idx="26287">
                  <c:v>77.283199999999994</c:v>
                </c:pt>
                <c:pt idx="26288">
                  <c:v>77.283199999999994</c:v>
                </c:pt>
                <c:pt idx="26289">
                  <c:v>77.283199999999994</c:v>
                </c:pt>
                <c:pt idx="26290">
                  <c:v>77.283199999999994</c:v>
                </c:pt>
                <c:pt idx="26291">
                  <c:v>77.283199999999994</c:v>
                </c:pt>
                <c:pt idx="26292">
                  <c:v>77.283199999999994</c:v>
                </c:pt>
                <c:pt idx="26293">
                  <c:v>77.283199999999994</c:v>
                </c:pt>
                <c:pt idx="26294">
                  <c:v>77.283199999999994</c:v>
                </c:pt>
                <c:pt idx="26295">
                  <c:v>77.283199999999994</c:v>
                </c:pt>
                <c:pt idx="26296">
                  <c:v>77.283199999999994</c:v>
                </c:pt>
                <c:pt idx="26297">
                  <c:v>77.283199999999994</c:v>
                </c:pt>
                <c:pt idx="26298">
                  <c:v>77.283199999999994</c:v>
                </c:pt>
                <c:pt idx="26299">
                  <c:v>77.283199999999994</c:v>
                </c:pt>
                <c:pt idx="26300">
                  <c:v>77.283199999999994</c:v>
                </c:pt>
                <c:pt idx="26301">
                  <c:v>77.283199999999994</c:v>
                </c:pt>
                <c:pt idx="26302">
                  <c:v>77.283199999999994</c:v>
                </c:pt>
                <c:pt idx="26303">
                  <c:v>77.283199999999994</c:v>
                </c:pt>
                <c:pt idx="26304">
                  <c:v>77.283199999999994</c:v>
                </c:pt>
                <c:pt idx="26305">
                  <c:v>77.283199999999994</c:v>
                </c:pt>
                <c:pt idx="26306">
                  <c:v>77.283199999999994</c:v>
                </c:pt>
                <c:pt idx="26307">
                  <c:v>77.283199999999994</c:v>
                </c:pt>
                <c:pt idx="26308">
                  <c:v>77.283199999999994</c:v>
                </c:pt>
                <c:pt idx="26309">
                  <c:v>77.283199999999994</c:v>
                </c:pt>
                <c:pt idx="26310">
                  <c:v>77.283199999999994</c:v>
                </c:pt>
                <c:pt idx="26311">
                  <c:v>77.283199999999994</c:v>
                </c:pt>
                <c:pt idx="26312">
                  <c:v>77.283199999999994</c:v>
                </c:pt>
                <c:pt idx="26313">
                  <c:v>77.283199999999994</c:v>
                </c:pt>
                <c:pt idx="26314">
                  <c:v>77.283199999999994</c:v>
                </c:pt>
                <c:pt idx="26315">
                  <c:v>77.283199999999994</c:v>
                </c:pt>
                <c:pt idx="26316">
                  <c:v>77.283199999999994</c:v>
                </c:pt>
                <c:pt idx="26317">
                  <c:v>77.283199999999994</c:v>
                </c:pt>
                <c:pt idx="26318">
                  <c:v>77.283199999999994</c:v>
                </c:pt>
                <c:pt idx="26319">
                  <c:v>77.283199999999994</c:v>
                </c:pt>
                <c:pt idx="26320">
                  <c:v>77.283199999999994</c:v>
                </c:pt>
                <c:pt idx="26321">
                  <c:v>77.283199999999994</c:v>
                </c:pt>
                <c:pt idx="26322">
                  <c:v>77.283199999999994</c:v>
                </c:pt>
                <c:pt idx="26323">
                  <c:v>77.283199999999994</c:v>
                </c:pt>
                <c:pt idx="26324">
                  <c:v>77.283199999999994</c:v>
                </c:pt>
                <c:pt idx="26325">
                  <c:v>77.283199999999994</c:v>
                </c:pt>
                <c:pt idx="26326">
                  <c:v>77.283199999999994</c:v>
                </c:pt>
                <c:pt idx="26327">
                  <c:v>77.283199999999994</c:v>
                </c:pt>
                <c:pt idx="26328">
                  <c:v>77.283199999999994</c:v>
                </c:pt>
                <c:pt idx="26329">
                  <c:v>77.283199999999994</c:v>
                </c:pt>
                <c:pt idx="26330">
                  <c:v>77.283199999999994</c:v>
                </c:pt>
                <c:pt idx="26331">
                  <c:v>77.830399999999997</c:v>
                </c:pt>
                <c:pt idx="26332">
                  <c:v>77.830399999999997</c:v>
                </c:pt>
                <c:pt idx="26333">
                  <c:v>77.830399999999997</c:v>
                </c:pt>
                <c:pt idx="26334">
                  <c:v>77.830399999999997</c:v>
                </c:pt>
                <c:pt idx="26335">
                  <c:v>77.830399999999997</c:v>
                </c:pt>
                <c:pt idx="26336">
                  <c:v>77.830399999999997</c:v>
                </c:pt>
                <c:pt idx="26337">
                  <c:v>77.830399999999997</c:v>
                </c:pt>
                <c:pt idx="26338">
                  <c:v>77.830399999999997</c:v>
                </c:pt>
                <c:pt idx="26339">
                  <c:v>77.830399999999997</c:v>
                </c:pt>
                <c:pt idx="26340">
                  <c:v>77.830399999999997</c:v>
                </c:pt>
                <c:pt idx="26341">
                  <c:v>77.830399999999997</c:v>
                </c:pt>
                <c:pt idx="26342">
                  <c:v>77.830399999999997</c:v>
                </c:pt>
                <c:pt idx="26343">
                  <c:v>77.830399999999997</c:v>
                </c:pt>
                <c:pt idx="26344">
                  <c:v>77.830399999999997</c:v>
                </c:pt>
                <c:pt idx="26345">
                  <c:v>77.830399999999997</c:v>
                </c:pt>
                <c:pt idx="26346">
                  <c:v>77.830399999999997</c:v>
                </c:pt>
                <c:pt idx="26347">
                  <c:v>77.830399999999997</c:v>
                </c:pt>
                <c:pt idx="26348">
                  <c:v>77.830399999999997</c:v>
                </c:pt>
                <c:pt idx="26349">
                  <c:v>77.830399999999997</c:v>
                </c:pt>
                <c:pt idx="26350">
                  <c:v>77.830399999999997</c:v>
                </c:pt>
                <c:pt idx="26351">
                  <c:v>77.830399999999997</c:v>
                </c:pt>
                <c:pt idx="26352">
                  <c:v>77.830399999999997</c:v>
                </c:pt>
                <c:pt idx="26353">
                  <c:v>77.830399999999997</c:v>
                </c:pt>
                <c:pt idx="26354">
                  <c:v>77.830399999999997</c:v>
                </c:pt>
                <c:pt idx="26355">
                  <c:v>77.830399999999997</c:v>
                </c:pt>
                <c:pt idx="26356">
                  <c:v>77.830399999999997</c:v>
                </c:pt>
                <c:pt idx="26357">
                  <c:v>77.830399999999997</c:v>
                </c:pt>
                <c:pt idx="26358">
                  <c:v>77.830399999999997</c:v>
                </c:pt>
                <c:pt idx="26359">
                  <c:v>77.830399999999997</c:v>
                </c:pt>
                <c:pt idx="26360">
                  <c:v>77.830399999999997</c:v>
                </c:pt>
                <c:pt idx="26361">
                  <c:v>77.830399999999997</c:v>
                </c:pt>
                <c:pt idx="26362">
                  <c:v>77.830399999999997</c:v>
                </c:pt>
                <c:pt idx="26363">
                  <c:v>77.830399999999997</c:v>
                </c:pt>
                <c:pt idx="26364">
                  <c:v>77.830399999999997</c:v>
                </c:pt>
                <c:pt idx="26365">
                  <c:v>77.830399999999997</c:v>
                </c:pt>
                <c:pt idx="26366">
                  <c:v>77.830399999999997</c:v>
                </c:pt>
                <c:pt idx="26367">
                  <c:v>77.830399999999997</c:v>
                </c:pt>
                <c:pt idx="26368">
                  <c:v>77.830399999999997</c:v>
                </c:pt>
                <c:pt idx="26369">
                  <c:v>77.939499999999995</c:v>
                </c:pt>
                <c:pt idx="26370">
                  <c:v>77.939499999999995</c:v>
                </c:pt>
                <c:pt idx="26371">
                  <c:v>77.939499999999995</c:v>
                </c:pt>
                <c:pt idx="26372">
                  <c:v>77.939499999999995</c:v>
                </c:pt>
                <c:pt idx="26373">
                  <c:v>77.939499999999995</c:v>
                </c:pt>
                <c:pt idx="26374">
                  <c:v>77.939499999999995</c:v>
                </c:pt>
                <c:pt idx="26375">
                  <c:v>77.939499999999995</c:v>
                </c:pt>
                <c:pt idx="26376">
                  <c:v>77.939499999999995</c:v>
                </c:pt>
                <c:pt idx="26377">
                  <c:v>77.939499999999995</c:v>
                </c:pt>
                <c:pt idx="26378">
                  <c:v>77.939499999999995</c:v>
                </c:pt>
                <c:pt idx="26379">
                  <c:v>77.939499999999995</c:v>
                </c:pt>
                <c:pt idx="26380">
                  <c:v>77.939499999999995</c:v>
                </c:pt>
                <c:pt idx="26381">
                  <c:v>77.939499999999995</c:v>
                </c:pt>
                <c:pt idx="26382">
                  <c:v>77.939499999999995</c:v>
                </c:pt>
                <c:pt idx="26383">
                  <c:v>77.939499999999995</c:v>
                </c:pt>
                <c:pt idx="26384">
                  <c:v>77.939499999999995</c:v>
                </c:pt>
                <c:pt idx="26385">
                  <c:v>77.939499999999995</c:v>
                </c:pt>
                <c:pt idx="26386">
                  <c:v>77.939499999999995</c:v>
                </c:pt>
                <c:pt idx="26387">
                  <c:v>77.939499999999995</c:v>
                </c:pt>
                <c:pt idx="26388">
                  <c:v>77.939499999999995</c:v>
                </c:pt>
                <c:pt idx="26389">
                  <c:v>77.939499999999995</c:v>
                </c:pt>
                <c:pt idx="26390">
                  <c:v>77.939499999999995</c:v>
                </c:pt>
                <c:pt idx="26391">
                  <c:v>77.939499999999995</c:v>
                </c:pt>
                <c:pt idx="26392">
                  <c:v>77.939499999999995</c:v>
                </c:pt>
                <c:pt idx="26393">
                  <c:v>77.939499999999995</c:v>
                </c:pt>
                <c:pt idx="26394">
                  <c:v>77.939499999999995</c:v>
                </c:pt>
                <c:pt idx="26395">
                  <c:v>77.939499999999995</c:v>
                </c:pt>
                <c:pt idx="26396">
                  <c:v>77.939499999999995</c:v>
                </c:pt>
                <c:pt idx="26397">
                  <c:v>77.939499999999995</c:v>
                </c:pt>
                <c:pt idx="26398">
                  <c:v>77.939499999999995</c:v>
                </c:pt>
                <c:pt idx="26399">
                  <c:v>77.939499999999995</c:v>
                </c:pt>
                <c:pt idx="26400">
                  <c:v>77.939499999999995</c:v>
                </c:pt>
                <c:pt idx="26401">
                  <c:v>77.939499999999995</c:v>
                </c:pt>
                <c:pt idx="26402">
                  <c:v>77.939499999999995</c:v>
                </c:pt>
                <c:pt idx="26403">
                  <c:v>77.939499999999995</c:v>
                </c:pt>
                <c:pt idx="26404">
                  <c:v>77.939499999999995</c:v>
                </c:pt>
                <c:pt idx="26405">
                  <c:v>77.939499999999995</c:v>
                </c:pt>
                <c:pt idx="26406">
                  <c:v>77.939499999999995</c:v>
                </c:pt>
                <c:pt idx="26407">
                  <c:v>77.939499999999995</c:v>
                </c:pt>
                <c:pt idx="26408">
                  <c:v>77.939499999999995</c:v>
                </c:pt>
                <c:pt idx="26409">
                  <c:v>77.939499999999995</c:v>
                </c:pt>
                <c:pt idx="26410">
                  <c:v>77.939499999999995</c:v>
                </c:pt>
                <c:pt idx="26411">
                  <c:v>77.939499999999995</c:v>
                </c:pt>
                <c:pt idx="26412">
                  <c:v>77.939499999999995</c:v>
                </c:pt>
                <c:pt idx="26413">
                  <c:v>77.939499999999995</c:v>
                </c:pt>
                <c:pt idx="26414">
                  <c:v>77.939499999999995</c:v>
                </c:pt>
                <c:pt idx="26415">
                  <c:v>77.939499999999995</c:v>
                </c:pt>
                <c:pt idx="26416">
                  <c:v>77.939499999999995</c:v>
                </c:pt>
                <c:pt idx="26417">
                  <c:v>77.939499999999995</c:v>
                </c:pt>
                <c:pt idx="26418">
                  <c:v>77.939499999999995</c:v>
                </c:pt>
                <c:pt idx="26419">
                  <c:v>77.939499999999995</c:v>
                </c:pt>
                <c:pt idx="26420">
                  <c:v>77.939499999999995</c:v>
                </c:pt>
                <c:pt idx="26421">
                  <c:v>77.939499999999995</c:v>
                </c:pt>
                <c:pt idx="26422">
                  <c:v>77.939499999999995</c:v>
                </c:pt>
                <c:pt idx="26423">
                  <c:v>77.939499999999995</c:v>
                </c:pt>
                <c:pt idx="26424">
                  <c:v>77.939499999999995</c:v>
                </c:pt>
                <c:pt idx="26425">
                  <c:v>77.939499999999995</c:v>
                </c:pt>
                <c:pt idx="26426">
                  <c:v>77.939499999999995</c:v>
                </c:pt>
                <c:pt idx="26427">
                  <c:v>77.939499999999995</c:v>
                </c:pt>
                <c:pt idx="26428">
                  <c:v>77.939499999999995</c:v>
                </c:pt>
                <c:pt idx="26429">
                  <c:v>77.939499999999995</c:v>
                </c:pt>
                <c:pt idx="26430">
                  <c:v>77.939499999999995</c:v>
                </c:pt>
                <c:pt idx="26431">
                  <c:v>77.939499999999995</c:v>
                </c:pt>
                <c:pt idx="26432">
                  <c:v>77.939499999999995</c:v>
                </c:pt>
                <c:pt idx="26433">
                  <c:v>77.939499999999995</c:v>
                </c:pt>
                <c:pt idx="26434">
                  <c:v>77.939499999999995</c:v>
                </c:pt>
                <c:pt idx="26435">
                  <c:v>77.939499999999995</c:v>
                </c:pt>
                <c:pt idx="26436">
                  <c:v>77.939499999999995</c:v>
                </c:pt>
                <c:pt idx="26437">
                  <c:v>77.939499999999995</c:v>
                </c:pt>
                <c:pt idx="26438">
                  <c:v>77.939499999999995</c:v>
                </c:pt>
                <c:pt idx="26439">
                  <c:v>77.939499999999995</c:v>
                </c:pt>
                <c:pt idx="26440">
                  <c:v>77.939499999999995</c:v>
                </c:pt>
                <c:pt idx="26441">
                  <c:v>77.939499999999995</c:v>
                </c:pt>
                <c:pt idx="26442">
                  <c:v>77.939499999999995</c:v>
                </c:pt>
                <c:pt idx="26443">
                  <c:v>77.939499999999995</c:v>
                </c:pt>
                <c:pt idx="26444">
                  <c:v>77.939499999999995</c:v>
                </c:pt>
                <c:pt idx="26445">
                  <c:v>77.939499999999995</c:v>
                </c:pt>
                <c:pt idx="26446">
                  <c:v>77.939499999999995</c:v>
                </c:pt>
                <c:pt idx="26447">
                  <c:v>77.939499999999995</c:v>
                </c:pt>
                <c:pt idx="26448">
                  <c:v>77.939499999999995</c:v>
                </c:pt>
                <c:pt idx="26449">
                  <c:v>77.939499999999995</c:v>
                </c:pt>
                <c:pt idx="26450">
                  <c:v>77.939499999999995</c:v>
                </c:pt>
                <c:pt idx="26451">
                  <c:v>77.939499999999995</c:v>
                </c:pt>
                <c:pt idx="26452">
                  <c:v>77.939499999999995</c:v>
                </c:pt>
                <c:pt idx="26453">
                  <c:v>77.939499999999995</c:v>
                </c:pt>
                <c:pt idx="26454">
                  <c:v>77.939499999999995</c:v>
                </c:pt>
                <c:pt idx="26455">
                  <c:v>77.939499999999995</c:v>
                </c:pt>
                <c:pt idx="26456">
                  <c:v>77.939499999999995</c:v>
                </c:pt>
                <c:pt idx="26457">
                  <c:v>77.939499999999995</c:v>
                </c:pt>
                <c:pt idx="26458">
                  <c:v>77.939499999999995</c:v>
                </c:pt>
                <c:pt idx="26459">
                  <c:v>77.939499999999995</c:v>
                </c:pt>
                <c:pt idx="26460">
                  <c:v>77.939499999999995</c:v>
                </c:pt>
                <c:pt idx="26461">
                  <c:v>77.977800000000002</c:v>
                </c:pt>
                <c:pt idx="26462">
                  <c:v>77.977800000000002</c:v>
                </c:pt>
                <c:pt idx="26463">
                  <c:v>77.977800000000002</c:v>
                </c:pt>
                <c:pt idx="26464">
                  <c:v>77.977800000000002</c:v>
                </c:pt>
                <c:pt idx="26465">
                  <c:v>77.977800000000002</c:v>
                </c:pt>
                <c:pt idx="26466">
                  <c:v>77.977800000000002</c:v>
                </c:pt>
                <c:pt idx="26467">
                  <c:v>77.977800000000002</c:v>
                </c:pt>
                <c:pt idx="26468">
                  <c:v>77.977800000000002</c:v>
                </c:pt>
                <c:pt idx="26469">
                  <c:v>77.977800000000002</c:v>
                </c:pt>
                <c:pt idx="26470">
                  <c:v>77.977800000000002</c:v>
                </c:pt>
                <c:pt idx="26471">
                  <c:v>77.977800000000002</c:v>
                </c:pt>
                <c:pt idx="26472">
                  <c:v>77.977800000000002</c:v>
                </c:pt>
                <c:pt idx="26473">
                  <c:v>77.977800000000002</c:v>
                </c:pt>
                <c:pt idx="26474">
                  <c:v>77.977800000000002</c:v>
                </c:pt>
                <c:pt idx="26475">
                  <c:v>77.977800000000002</c:v>
                </c:pt>
                <c:pt idx="26476">
                  <c:v>77.977800000000002</c:v>
                </c:pt>
                <c:pt idx="26477">
                  <c:v>77.977800000000002</c:v>
                </c:pt>
                <c:pt idx="26478">
                  <c:v>77.977800000000002</c:v>
                </c:pt>
                <c:pt idx="26479">
                  <c:v>77.977800000000002</c:v>
                </c:pt>
                <c:pt idx="26480">
                  <c:v>77.977800000000002</c:v>
                </c:pt>
                <c:pt idx="26481">
                  <c:v>77.977800000000002</c:v>
                </c:pt>
                <c:pt idx="26482">
                  <c:v>77.977800000000002</c:v>
                </c:pt>
                <c:pt idx="26483">
                  <c:v>77.977800000000002</c:v>
                </c:pt>
                <c:pt idx="26484">
                  <c:v>77.977800000000002</c:v>
                </c:pt>
                <c:pt idx="26485">
                  <c:v>77.977800000000002</c:v>
                </c:pt>
                <c:pt idx="26486">
                  <c:v>77.977800000000002</c:v>
                </c:pt>
                <c:pt idx="26487">
                  <c:v>77.977800000000002</c:v>
                </c:pt>
                <c:pt idx="26488">
                  <c:v>77.977800000000002</c:v>
                </c:pt>
                <c:pt idx="26489">
                  <c:v>77.977800000000002</c:v>
                </c:pt>
                <c:pt idx="26490">
                  <c:v>77.977800000000002</c:v>
                </c:pt>
                <c:pt idx="26491">
                  <c:v>77.977800000000002</c:v>
                </c:pt>
                <c:pt idx="26492">
                  <c:v>77.977800000000002</c:v>
                </c:pt>
                <c:pt idx="26493">
                  <c:v>77.977800000000002</c:v>
                </c:pt>
                <c:pt idx="26494">
                  <c:v>77.977800000000002</c:v>
                </c:pt>
                <c:pt idx="26495">
                  <c:v>77.977800000000002</c:v>
                </c:pt>
                <c:pt idx="26496">
                  <c:v>77.977800000000002</c:v>
                </c:pt>
                <c:pt idx="26497">
                  <c:v>77.977800000000002</c:v>
                </c:pt>
                <c:pt idx="26498">
                  <c:v>77.977800000000002</c:v>
                </c:pt>
                <c:pt idx="26499">
                  <c:v>77.977800000000002</c:v>
                </c:pt>
                <c:pt idx="26500">
                  <c:v>77.977800000000002</c:v>
                </c:pt>
                <c:pt idx="26501">
                  <c:v>77.977800000000002</c:v>
                </c:pt>
                <c:pt idx="26502">
                  <c:v>77.977800000000002</c:v>
                </c:pt>
                <c:pt idx="26503">
                  <c:v>77.977800000000002</c:v>
                </c:pt>
                <c:pt idx="26504">
                  <c:v>77.977800000000002</c:v>
                </c:pt>
                <c:pt idx="26505">
                  <c:v>77.977800000000002</c:v>
                </c:pt>
                <c:pt idx="26506">
                  <c:v>77.977800000000002</c:v>
                </c:pt>
                <c:pt idx="26507">
                  <c:v>77.977800000000002</c:v>
                </c:pt>
                <c:pt idx="26508">
                  <c:v>77.977800000000002</c:v>
                </c:pt>
                <c:pt idx="26509">
                  <c:v>77.977800000000002</c:v>
                </c:pt>
                <c:pt idx="26510">
                  <c:v>77.977800000000002</c:v>
                </c:pt>
                <c:pt idx="26511">
                  <c:v>77.977800000000002</c:v>
                </c:pt>
                <c:pt idx="26512">
                  <c:v>77.977800000000002</c:v>
                </c:pt>
                <c:pt idx="26513">
                  <c:v>77.977800000000002</c:v>
                </c:pt>
                <c:pt idx="26514">
                  <c:v>77.977800000000002</c:v>
                </c:pt>
                <c:pt idx="26515">
                  <c:v>77.977800000000002</c:v>
                </c:pt>
                <c:pt idx="26516">
                  <c:v>77.977800000000002</c:v>
                </c:pt>
                <c:pt idx="26517">
                  <c:v>77.977800000000002</c:v>
                </c:pt>
                <c:pt idx="26518">
                  <c:v>77.977800000000002</c:v>
                </c:pt>
                <c:pt idx="26519">
                  <c:v>77.977800000000002</c:v>
                </c:pt>
                <c:pt idx="26520">
                  <c:v>77.977800000000002</c:v>
                </c:pt>
                <c:pt idx="26521">
                  <c:v>77.977800000000002</c:v>
                </c:pt>
                <c:pt idx="26522">
                  <c:v>77.977800000000002</c:v>
                </c:pt>
                <c:pt idx="26523">
                  <c:v>77.977800000000002</c:v>
                </c:pt>
                <c:pt idx="26524">
                  <c:v>77.977800000000002</c:v>
                </c:pt>
                <c:pt idx="26525">
                  <c:v>77.977800000000002</c:v>
                </c:pt>
                <c:pt idx="26526">
                  <c:v>77.977800000000002</c:v>
                </c:pt>
                <c:pt idx="26527">
                  <c:v>77.977800000000002</c:v>
                </c:pt>
                <c:pt idx="26528">
                  <c:v>77.977800000000002</c:v>
                </c:pt>
                <c:pt idx="26529">
                  <c:v>77.977800000000002</c:v>
                </c:pt>
                <c:pt idx="26530">
                  <c:v>77.977800000000002</c:v>
                </c:pt>
                <c:pt idx="26531">
                  <c:v>77.977800000000002</c:v>
                </c:pt>
                <c:pt idx="26532">
                  <c:v>77.977800000000002</c:v>
                </c:pt>
                <c:pt idx="26533">
                  <c:v>77.977800000000002</c:v>
                </c:pt>
                <c:pt idx="26534">
                  <c:v>77.977800000000002</c:v>
                </c:pt>
                <c:pt idx="26535">
                  <c:v>77.977800000000002</c:v>
                </c:pt>
                <c:pt idx="26536">
                  <c:v>77.977800000000002</c:v>
                </c:pt>
                <c:pt idx="26537">
                  <c:v>77.977800000000002</c:v>
                </c:pt>
                <c:pt idx="26538">
                  <c:v>77.977800000000002</c:v>
                </c:pt>
                <c:pt idx="26539">
                  <c:v>77.977800000000002</c:v>
                </c:pt>
                <c:pt idx="26540">
                  <c:v>77.977800000000002</c:v>
                </c:pt>
                <c:pt idx="26541">
                  <c:v>77.977800000000002</c:v>
                </c:pt>
                <c:pt idx="26542">
                  <c:v>77.977800000000002</c:v>
                </c:pt>
                <c:pt idx="26543">
                  <c:v>77.977800000000002</c:v>
                </c:pt>
                <c:pt idx="26544">
                  <c:v>77.977800000000002</c:v>
                </c:pt>
                <c:pt idx="26545">
                  <c:v>77.977800000000002</c:v>
                </c:pt>
                <c:pt idx="26546">
                  <c:v>77.977800000000002</c:v>
                </c:pt>
                <c:pt idx="26547">
                  <c:v>77.977800000000002</c:v>
                </c:pt>
                <c:pt idx="26548">
                  <c:v>77.977800000000002</c:v>
                </c:pt>
                <c:pt idx="26549">
                  <c:v>77.977800000000002</c:v>
                </c:pt>
                <c:pt idx="26550">
                  <c:v>77.977800000000002</c:v>
                </c:pt>
                <c:pt idx="26551">
                  <c:v>77.977800000000002</c:v>
                </c:pt>
                <c:pt idx="26552">
                  <c:v>77.977800000000002</c:v>
                </c:pt>
                <c:pt idx="26553">
                  <c:v>77.977800000000002</c:v>
                </c:pt>
                <c:pt idx="26554">
                  <c:v>77.977800000000002</c:v>
                </c:pt>
                <c:pt idx="26555">
                  <c:v>77.977800000000002</c:v>
                </c:pt>
                <c:pt idx="26556">
                  <c:v>77.977800000000002</c:v>
                </c:pt>
                <c:pt idx="26557">
                  <c:v>77.977800000000002</c:v>
                </c:pt>
                <c:pt idx="26558">
                  <c:v>77.977800000000002</c:v>
                </c:pt>
                <c:pt idx="26559">
                  <c:v>77.977800000000002</c:v>
                </c:pt>
                <c:pt idx="26560">
                  <c:v>77.977800000000002</c:v>
                </c:pt>
                <c:pt idx="26561">
                  <c:v>77.977800000000002</c:v>
                </c:pt>
                <c:pt idx="26562">
                  <c:v>77.977800000000002</c:v>
                </c:pt>
                <c:pt idx="26563">
                  <c:v>77.977800000000002</c:v>
                </c:pt>
                <c:pt idx="26564">
                  <c:v>77.977800000000002</c:v>
                </c:pt>
                <c:pt idx="26565">
                  <c:v>77.977800000000002</c:v>
                </c:pt>
                <c:pt idx="26566">
                  <c:v>77.977800000000002</c:v>
                </c:pt>
                <c:pt idx="26567">
                  <c:v>77.977800000000002</c:v>
                </c:pt>
                <c:pt idx="26568">
                  <c:v>77.977800000000002</c:v>
                </c:pt>
                <c:pt idx="26569">
                  <c:v>77.977800000000002</c:v>
                </c:pt>
                <c:pt idx="26570">
                  <c:v>77.977800000000002</c:v>
                </c:pt>
                <c:pt idx="26571">
                  <c:v>77.977800000000002</c:v>
                </c:pt>
                <c:pt idx="26572">
                  <c:v>77.977800000000002</c:v>
                </c:pt>
                <c:pt idx="26573">
                  <c:v>77.977800000000002</c:v>
                </c:pt>
                <c:pt idx="26574">
                  <c:v>77.977800000000002</c:v>
                </c:pt>
                <c:pt idx="26575">
                  <c:v>77.977800000000002</c:v>
                </c:pt>
                <c:pt idx="26576">
                  <c:v>77.977800000000002</c:v>
                </c:pt>
                <c:pt idx="26577">
                  <c:v>77.977800000000002</c:v>
                </c:pt>
                <c:pt idx="26578">
                  <c:v>77.977800000000002</c:v>
                </c:pt>
                <c:pt idx="26579">
                  <c:v>77.977800000000002</c:v>
                </c:pt>
                <c:pt idx="26580">
                  <c:v>77.977800000000002</c:v>
                </c:pt>
                <c:pt idx="26581">
                  <c:v>77.977800000000002</c:v>
                </c:pt>
                <c:pt idx="26582">
                  <c:v>77.977800000000002</c:v>
                </c:pt>
                <c:pt idx="26583">
                  <c:v>77.977800000000002</c:v>
                </c:pt>
                <c:pt idx="26584">
                  <c:v>77.977800000000002</c:v>
                </c:pt>
                <c:pt idx="26585">
                  <c:v>77.977800000000002</c:v>
                </c:pt>
                <c:pt idx="26586">
                  <c:v>77.977800000000002</c:v>
                </c:pt>
                <c:pt idx="26587">
                  <c:v>77.977800000000002</c:v>
                </c:pt>
                <c:pt idx="26588">
                  <c:v>77.977800000000002</c:v>
                </c:pt>
                <c:pt idx="26589">
                  <c:v>78.0745</c:v>
                </c:pt>
                <c:pt idx="26590">
                  <c:v>78.0745</c:v>
                </c:pt>
                <c:pt idx="26591">
                  <c:v>78.0745</c:v>
                </c:pt>
                <c:pt idx="26592">
                  <c:v>78.0745</c:v>
                </c:pt>
                <c:pt idx="26593">
                  <c:v>78.0745</c:v>
                </c:pt>
                <c:pt idx="26594">
                  <c:v>78.0745</c:v>
                </c:pt>
                <c:pt idx="26595">
                  <c:v>78.0745</c:v>
                </c:pt>
                <c:pt idx="26596">
                  <c:v>78.0745</c:v>
                </c:pt>
                <c:pt idx="26597">
                  <c:v>78.0745</c:v>
                </c:pt>
                <c:pt idx="26598">
                  <c:v>78.0745</c:v>
                </c:pt>
                <c:pt idx="26599">
                  <c:v>78.0745</c:v>
                </c:pt>
                <c:pt idx="26600">
                  <c:v>78.0745</c:v>
                </c:pt>
                <c:pt idx="26601">
                  <c:v>78.0745</c:v>
                </c:pt>
                <c:pt idx="26602">
                  <c:v>78.0745</c:v>
                </c:pt>
                <c:pt idx="26603">
                  <c:v>78.0745</c:v>
                </c:pt>
                <c:pt idx="26604">
                  <c:v>78.0745</c:v>
                </c:pt>
                <c:pt idx="26605">
                  <c:v>78.0745</c:v>
                </c:pt>
                <c:pt idx="26606">
                  <c:v>78.0745</c:v>
                </c:pt>
                <c:pt idx="26607">
                  <c:v>78.0745</c:v>
                </c:pt>
                <c:pt idx="26608">
                  <c:v>78.0745</c:v>
                </c:pt>
                <c:pt idx="26609">
                  <c:v>78.0745</c:v>
                </c:pt>
                <c:pt idx="26610">
                  <c:v>78.0745</c:v>
                </c:pt>
                <c:pt idx="26611">
                  <c:v>78.0745</c:v>
                </c:pt>
                <c:pt idx="26612">
                  <c:v>78.0745</c:v>
                </c:pt>
                <c:pt idx="26613">
                  <c:v>78.0745</c:v>
                </c:pt>
                <c:pt idx="26614">
                  <c:v>78.0745</c:v>
                </c:pt>
                <c:pt idx="26615">
                  <c:v>78.0745</c:v>
                </c:pt>
                <c:pt idx="26616">
                  <c:v>78.0745</c:v>
                </c:pt>
                <c:pt idx="26617">
                  <c:v>78.0745</c:v>
                </c:pt>
                <c:pt idx="26618">
                  <c:v>78.0745</c:v>
                </c:pt>
                <c:pt idx="26619">
                  <c:v>78.0745</c:v>
                </c:pt>
                <c:pt idx="26620">
                  <c:v>78.0745</c:v>
                </c:pt>
                <c:pt idx="26621">
                  <c:v>78.0745</c:v>
                </c:pt>
                <c:pt idx="26622">
                  <c:v>78.0745</c:v>
                </c:pt>
                <c:pt idx="26623">
                  <c:v>78.0745</c:v>
                </c:pt>
                <c:pt idx="26624">
                  <c:v>78.0745</c:v>
                </c:pt>
                <c:pt idx="26625">
                  <c:v>78.0745</c:v>
                </c:pt>
                <c:pt idx="26626">
                  <c:v>78.0745</c:v>
                </c:pt>
                <c:pt idx="26627">
                  <c:v>78.0745</c:v>
                </c:pt>
                <c:pt idx="26628">
                  <c:v>78.0745</c:v>
                </c:pt>
                <c:pt idx="26629">
                  <c:v>78.0745</c:v>
                </c:pt>
                <c:pt idx="26630">
                  <c:v>78.0745</c:v>
                </c:pt>
                <c:pt idx="26631">
                  <c:v>78.0745</c:v>
                </c:pt>
                <c:pt idx="26632">
                  <c:v>78.0745</c:v>
                </c:pt>
                <c:pt idx="26633">
                  <c:v>78.0745</c:v>
                </c:pt>
                <c:pt idx="26634">
                  <c:v>78.0745</c:v>
                </c:pt>
                <c:pt idx="26635">
                  <c:v>78.0745</c:v>
                </c:pt>
                <c:pt idx="26636">
                  <c:v>78.0745</c:v>
                </c:pt>
                <c:pt idx="26637">
                  <c:v>78.0745</c:v>
                </c:pt>
                <c:pt idx="26638">
                  <c:v>78.0745</c:v>
                </c:pt>
                <c:pt idx="26639">
                  <c:v>78.0745</c:v>
                </c:pt>
                <c:pt idx="26640">
                  <c:v>78.097799999999992</c:v>
                </c:pt>
                <c:pt idx="26641">
                  <c:v>78.097799999999992</c:v>
                </c:pt>
                <c:pt idx="26642">
                  <c:v>78.097799999999992</c:v>
                </c:pt>
                <c:pt idx="26643">
                  <c:v>78.097799999999992</c:v>
                </c:pt>
                <c:pt idx="26644">
                  <c:v>78.097799999999992</c:v>
                </c:pt>
                <c:pt idx="26645">
                  <c:v>78.097799999999992</c:v>
                </c:pt>
                <c:pt idx="26646">
                  <c:v>78.097799999999992</c:v>
                </c:pt>
                <c:pt idx="26647">
                  <c:v>78.097799999999992</c:v>
                </c:pt>
                <c:pt idx="26648">
                  <c:v>78.097799999999992</c:v>
                </c:pt>
                <c:pt idx="26649">
                  <c:v>78.097799999999992</c:v>
                </c:pt>
                <c:pt idx="26650">
                  <c:v>78.097799999999992</c:v>
                </c:pt>
                <c:pt idx="26651">
                  <c:v>78.097799999999992</c:v>
                </c:pt>
                <c:pt idx="26652">
                  <c:v>78.097799999999992</c:v>
                </c:pt>
                <c:pt idx="26653">
                  <c:v>78.097799999999992</c:v>
                </c:pt>
                <c:pt idx="26654">
                  <c:v>78.097799999999992</c:v>
                </c:pt>
                <c:pt idx="26655">
                  <c:v>78.097799999999992</c:v>
                </c:pt>
                <c:pt idx="26656">
                  <c:v>78.097799999999992</c:v>
                </c:pt>
                <c:pt idx="26657">
                  <c:v>78.097799999999992</c:v>
                </c:pt>
                <c:pt idx="26658">
                  <c:v>78.097799999999992</c:v>
                </c:pt>
                <c:pt idx="26659">
                  <c:v>78.097799999999992</c:v>
                </c:pt>
                <c:pt idx="26660">
                  <c:v>78.097799999999992</c:v>
                </c:pt>
                <c:pt idx="26661">
                  <c:v>78.097799999999992</c:v>
                </c:pt>
                <c:pt idx="26662">
                  <c:v>78.097799999999992</c:v>
                </c:pt>
                <c:pt idx="26663">
                  <c:v>78.097799999999992</c:v>
                </c:pt>
                <c:pt idx="26664">
                  <c:v>78.097799999999992</c:v>
                </c:pt>
                <c:pt idx="26665">
                  <c:v>78.097799999999992</c:v>
                </c:pt>
                <c:pt idx="26666">
                  <c:v>78.097799999999992</c:v>
                </c:pt>
                <c:pt idx="26667">
                  <c:v>78.097799999999992</c:v>
                </c:pt>
                <c:pt idx="26668">
                  <c:v>78.097799999999992</c:v>
                </c:pt>
                <c:pt idx="26669">
                  <c:v>78.097799999999992</c:v>
                </c:pt>
                <c:pt idx="26670">
                  <c:v>78.097799999999992</c:v>
                </c:pt>
                <c:pt idx="26671">
                  <c:v>78.097799999999992</c:v>
                </c:pt>
                <c:pt idx="26672">
                  <c:v>78.097799999999992</c:v>
                </c:pt>
                <c:pt idx="26673">
                  <c:v>78.097799999999992</c:v>
                </c:pt>
                <c:pt idx="26674">
                  <c:v>78.097799999999992</c:v>
                </c:pt>
                <c:pt idx="26675">
                  <c:v>78.097799999999992</c:v>
                </c:pt>
                <c:pt idx="26676">
                  <c:v>78.097799999999992</c:v>
                </c:pt>
                <c:pt idx="26677">
                  <c:v>78.097799999999992</c:v>
                </c:pt>
                <c:pt idx="26678">
                  <c:v>78.624399999999994</c:v>
                </c:pt>
                <c:pt idx="26679">
                  <c:v>78.624399999999994</c:v>
                </c:pt>
                <c:pt idx="26680">
                  <c:v>78.624399999999994</c:v>
                </c:pt>
                <c:pt idx="26681">
                  <c:v>78.624399999999994</c:v>
                </c:pt>
                <c:pt idx="26682">
                  <c:v>78.624399999999994</c:v>
                </c:pt>
                <c:pt idx="26683">
                  <c:v>78.624399999999994</c:v>
                </c:pt>
                <c:pt idx="26684">
                  <c:v>78.624399999999994</c:v>
                </c:pt>
                <c:pt idx="26685">
                  <c:v>78.624399999999994</c:v>
                </c:pt>
                <c:pt idx="26686">
                  <c:v>78.624399999999994</c:v>
                </c:pt>
                <c:pt idx="26687">
                  <c:v>78.624399999999994</c:v>
                </c:pt>
                <c:pt idx="26688">
                  <c:v>78.624399999999994</c:v>
                </c:pt>
                <c:pt idx="26689">
                  <c:v>78.624399999999994</c:v>
                </c:pt>
                <c:pt idx="26690">
                  <c:v>78.624399999999994</c:v>
                </c:pt>
                <c:pt idx="26691">
                  <c:v>78.624399999999994</c:v>
                </c:pt>
                <c:pt idx="26692">
                  <c:v>78.624399999999994</c:v>
                </c:pt>
                <c:pt idx="26693">
                  <c:v>78.624399999999994</c:v>
                </c:pt>
                <c:pt idx="26694">
                  <c:v>78.624399999999994</c:v>
                </c:pt>
                <c:pt idx="26695">
                  <c:v>78.624399999999994</c:v>
                </c:pt>
                <c:pt idx="26696">
                  <c:v>78.624399999999994</c:v>
                </c:pt>
                <c:pt idx="26697">
                  <c:v>78.624399999999994</c:v>
                </c:pt>
                <c:pt idx="26698">
                  <c:v>78.624399999999994</c:v>
                </c:pt>
                <c:pt idx="26699">
                  <c:v>78.624399999999994</c:v>
                </c:pt>
                <c:pt idx="26700">
                  <c:v>78.624399999999994</c:v>
                </c:pt>
                <c:pt idx="26701">
                  <c:v>78.624399999999994</c:v>
                </c:pt>
                <c:pt idx="26702">
                  <c:v>78.624399999999994</c:v>
                </c:pt>
                <c:pt idx="26703">
                  <c:v>78.624399999999994</c:v>
                </c:pt>
                <c:pt idx="26704">
                  <c:v>78.624399999999994</c:v>
                </c:pt>
                <c:pt idx="26705">
                  <c:v>78.624399999999994</c:v>
                </c:pt>
                <c:pt idx="26706">
                  <c:v>78.624399999999994</c:v>
                </c:pt>
                <c:pt idx="26707">
                  <c:v>78.624399999999994</c:v>
                </c:pt>
                <c:pt idx="26708">
                  <c:v>78.624399999999994</c:v>
                </c:pt>
                <c:pt idx="26709">
                  <c:v>78.624399999999994</c:v>
                </c:pt>
                <c:pt idx="26710">
                  <c:v>78.624399999999994</c:v>
                </c:pt>
                <c:pt idx="26711">
                  <c:v>78.624399999999994</c:v>
                </c:pt>
                <c:pt idx="26712">
                  <c:v>78.624399999999994</c:v>
                </c:pt>
                <c:pt idx="26713">
                  <c:v>78.624399999999994</c:v>
                </c:pt>
                <c:pt idx="26714">
                  <c:v>78.624399999999994</c:v>
                </c:pt>
                <c:pt idx="26715">
                  <c:v>78.624399999999994</c:v>
                </c:pt>
                <c:pt idx="26716">
                  <c:v>78.624399999999994</c:v>
                </c:pt>
                <c:pt idx="26717">
                  <c:v>78.624399999999994</c:v>
                </c:pt>
                <c:pt idx="26718">
                  <c:v>78.624399999999994</c:v>
                </c:pt>
                <c:pt idx="26719">
                  <c:v>78.624399999999994</c:v>
                </c:pt>
                <c:pt idx="26720">
                  <c:v>78.624399999999994</c:v>
                </c:pt>
                <c:pt idx="26721">
                  <c:v>78.624399999999994</c:v>
                </c:pt>
                <c:pt idx="26722">
                  <c:v>78.624399999999994</c:v>
                </c:pt>
                <c:pt idx="26723">
                  <c:v>78.624399999999994</c:v>
                </c:pt>
                <c:pt idx="26724">
                  <c:v>78.624399999999994</c:v>
                </c:pt>
                <c:pt idx="26725">
                  <c:v>78.624399999999994</c:v>
                </c:pt>
                <c:pt idx="26726">
                  <c:v>78.624399999999994</c:v>
                </c:pt>
                <c:pt idx="26727">
                  <c:v>78.624399999999994</c:v>
                </c:pt>
                <c:pt idx="26728">
                  <c:v>78.624399999999994</c:v>
                </c:pt>
                <c:pt idx="26729">
                  <c:v>78.624399999999994</c:v>
                </c:pt>
                <c:pt idx="26730">
                  <c:v>78.624399999999994</c:v>
                </c:pt>
                <c:pt idx="26731">
                  <c:v>78.624399999999994</c:v>
                </c:pt>
                <c:pt idx="26732">
                  <c:v>78.624399999999994</c:v>
                </c:pt>
                <c:pt idx="26733">
                  <c:v>78.624399999999994</c:v>
                </c:pt>
                <c:pt idx="26734">
                  <c:v>78.624399999999994</c:v>
                </c:pt>
                <c:pt idx="26735">
                  <c:v>78.624399999999994</c:v>
                </c:pt>
                <c:pt idx="26736">
                  <c:v>78.624399999999994</c:v>
                </c:pt>
                <c:pt idx="26737">
                  <c:v>78.624399999999994</c:v>
                </c:pt>
                <c:pt idx="26738">
                  <c:v>78.624399999999994</c:v>
                </c:pt>
                <c:pt idx="26739">
                  <c:v>78.624399999999994</c:v>
                </c:pt>
                <c:pt idx="26740">
                  <c:v>78.624399999999994</c:v>
                </c:pt>
                <c:pt idx="26741">
                  <c:v>78.624399999999994</c:v>
                </c:pt>
                <c:pt idx="26742">
                  <c:v>78.624399999999994</c:v>
                </c:pt>
                <c:pt idx="26743">
                  <c:v>78.624399999999994</c:v>
                </c:pt>
                <c:pt idx="26744">
                  <c:v>78.624399999999994</c:v>
                </c:pt>
                <c:pt idx="26745">
                  <c:v>78.624399999999994</c:v>
                </c:pt>
                <c:pt idx="26746">
                  <c:v>78.624399999999994</c:v>
                </c:pt>
                <c:pt idx="26747">
                  <c:v>78.624399999999994</c:v>
                </c:pt>
                <c:pt idx="26748">
                  <c:v>78.624399999999994</c:v>
                </c:pt>
                <c:pt idx="26749">
                  <c:v>78.624399999999994</c:v>
                </c:pt>
                <c:pt idx="26750">
                  <c:v>78.624399999999994</c:v>
                </c:pt>
                <c:pt idx="26751">
                  <c:v>78.624399999999994</c:v>
                </c:pt>
                <c:pt idx="26752">
                  <c:v>78.624399999999994</c:v>
                </c:pt>
                <c:pt idx="26753">
                  <c:v>78.624399999999994</c:v>
                </c:pt>
                <c:pt idx="26754">
                  <c:v>78.624399999999994</c:v>
                </c:pt>
                <c:pt idx="26755">
                  <c:v>78.624399999999994</c:v>
                </c:pt>
                <c:pt idx="26756">
                  <c:v>78.624399999999994</c:v>
                </c:pt>
                <c:pt idx="26757">
                  <c:v>78.624399999999994</c:v>
                </c:pt>
                <c:pt idx="26758">
                  <c:v>78.624399999999994</c:v>
                </c:pt>
                <c:pt idx="26759">
                  <c:v>78.624399999999994</c:v>
                </c:pt>
                <c:pt idx="26760">
                  <c:v>78.624399999999994</c:v>
                </c:pt>
                <c:pt idx="26761">
                  <c:v>78.624399999999994</c:v>
                </c:pt>
                <c:pt idx="26762">
                  <c:v>78.624399999999994</c:v>
                </c:pt>
                <c:pt idx="26763">
                  <c:v>78.624399999999994</c:v>
                </c:pt>
                <c:pt idx="26764">
                  <c:v>78.624399999999994</c:v>
                </c:pt>
                <c:pt idx="26765">
                  <c:v>78.624399999999994</c:v>
                </c:pt>
                <c:pt idx="26766">
                  <c:v>78.624399999999994</c:v>
                </c:pt>
                <c:pt idx="26767">
                  <c:v>78.624399999999994</c:v>
                </c:pt>
                <c:pt idx="26768">
                  <c:v>78.624399999999994</c:v>
                </c:pt>
                <c:pt idx="26769">
                  <c:v>78.624399999999994</c:v>
                </c:pt>
                <c:pt idx="26770">
                  <c:v>78.624399999999994</c:v>
                </c:pt>
                <c:pt idx="26771">
                  <c:v>78.624399999999994</c:v>
                </c:pt>
                <c:pt idx="26772">
                  <c:v>78.624399999999994</c:v>
                </c:pt>
                <c:pt idx="26773">
                  <c:v>78.624399999999994</c:v>
                </c:pt>
                <c:pt idx="26774">
                  <c:v>78.624399999999994</c:v>
                </c:pt>
                <c:pt idx="26775">
                  <c:v>78.624399999999994</c:v>
                </c:pt>
                <c:pt idx="26776">
                  <c:v>78.624399999999994</c:v>
                </c:pt>
                <c:pt idx="26777">
                  <c:v>78.624399999999994</c:v>
                </c:pt>
                <c:pt idx="26778">
                  <c:v>78.624399999999994</c:v>
                </c:pt>
                <c:pt idx="26779">
                  <c:v>78.624399999999994</c:v>
                </c:pt>
                <c:pt idx="26780">
                  <c:v>78.624399999999994</c:v>
                </c:pt>
                <c:pt idx="26781">
                  <c:v>78.624399999999994</c:v>
                </c:pt>
                <c:pt idx="26782">
                  <c:v>78.624399999999994</c:v>
                </c:pt>
                <c:pt idx="26783">
                  <c:v>78.624399999999994</c:v>
                </c:pt>
                <c:pt idx="26784">
                  <c:v>78.624399999999994</c:v>
                </c:pt>
                <c:pt idx="26785">
                  <c:v>78.738399999999999</c:v>
                </c:pt>
                <c:pt idx="26786">
                  <c:v>78.738399999999999</c:v>
                </c:pt>
                <c:pt idx="26787">
                  <c:v>78.738399999999999</c:v>
                </c:pt>
                <c:pt idx="26788">
                  <c:v>78.738399999999999</c:v>
                </c:pt>
                <c:pt idx="26789">
                  <c:v>78.738399999999999</c:v>
                </c:pt>
                <c:pt idx="26790">
                  <c:v>78.738399999999999</c:v>
                </c:pt>
                <c:pt idx="26791">
                  <c:v>78.738399999999999</c:v>
                </c:pt>
                <c:pt idx="26792">
                  <c:v>78.738399999999999</c:v>
                </c:pt>
                <c:pt idx="26793">
                  <c:v>78.738399999999999</c:v>
                </c:pt>
                <c:pt idx="26794">
                  <c:v>78.738399999999999</c:v>
                </c:pt>
                <c:pt idx="26795">
                  <c:v>78.738399999999999</c:v>
                </c:pt>
                <c:pt idx="26796">
                  <c:v>78.738399999999999</c:v>
                </c:pt>
                <c:pt idx="26797">
                  <c:v>78.738399999999999</c:v>
                </c:pt>
                <c:pt idx="26798">
                  <c:v>78.738399999999999</c:v>
                </c:pt>
                <c:pt idx="26799">
                  <c:v>78.738399999999999</c:v>
                </c:pt>
                <c:pt idx="26800">
                  <c:v>78.738399999999999</c:v>
                </c:pt>
                <c:pt idx="26801">
                  <c:v>78.738399999999999</c:v>
                </c:pt>
                <c:pt idx="26802">
                  <c:v>78.738399999999999</c:v>
                </c:pt>
                <c:pt idx="26803">
                  <c:v>78.738399999999999</c:v>
                </c:pt>
                <c:pt idx="26804">
                  <c:v>78.738399999999999</c:v>
                </c:pt>
                <c:pt idx="26805">
                  <c:v>78.738399999999999</c:v>
                </c:pt>
                <c:pt idx="26806">
                  <c:v>78.738399999999999</c:v>
                </c:pt>
                <c:pt idx="26807">
                  <c:v>78.738399999999999</c:v>
                </c:pt>
                <c:pt idx="26808">
                  <c:v>78.738399999999999</c:v>
                </c:pt>
                <c:pt idx="26809">
                  <c:v>78.738399999999999</c:v>
                </c:pt>
                <c:pt idx="26810">
                  <c:v>78.738399999999999</c:v>
                </c:pt>
                <c:pt idx="26811">
                  <c:v>78.738399999999999</c:v>
                </c:pt>
                <c:pt idx="26812">
                  <c:v>78.738399999999999</c:v>
                </c:pt>
                <c:pt idx="26813">
                  <c:v>78.738399999999999</c:v>
                </c:pt>
                <c:pt idx="26814">
                  <c:v>78.738399999999999</c:v>
                </c:pt>
                <c:pt idx="26815">
                  <c:v>78.738399999999999</c:v>
                </c:pt>
                <c:pt idx="26816">
                  <c:v>78.738399999999999</c:v>
                </c:pt>
                <c:pt idx="26817">
                  <c:v>78.738399999999999</c:v>
                </c:pt>
                <c:pt idx="26818">
                  <c:v>78.738399999999999</c:v>
                </c:pt>
                <c:pt idx="26819">
                  <c:v>78.738399999999999</c:v>
                </c:pt>
                <c:pt idx="26820">
                  <c:v>78.738399999999999</c:v>
                </c:pt>
                <c:pt idx="26821">
                  <c:v>78.738399999999999</c:v>
                </c:pt>
                <c:pt idx="26822">
                  <c:v>78.738399999999999</c:v>
                </c:pt>
                <c:pt idx="26823">
                  <c:v>78.738399999999999</c:v>
                </c:pt>
                <c:pt idx="26824">
                  <c:v>78.738399999999999</c:v>
                </c:pt>
                <c:pt idx="26825">
                  <c:v>78.738399999999999</c:v>
                </c:pt>
                <c:pt idx="26826">
                  <c:v>78.738399999999999</c:v>
                </c:pt>
                <c:pt idx="26827">
                  <c:v>78.738399999999999</c:v>
                </c:pt>
                <c:pt idx="26828">
                  <c:v>78.738399999999999</c:v>
                </c:pt>
                <c:pt idx="26829">
                  <c:v>78.738399999999999</c:v>
                </c:pt>
                <c:pt idx="26830">
                  <c:v>78.738399999999999</c:v>
                </c:pt>
                <c:pt idx="26831">
                  <c:v>78.738399999999999</c:v>
                </c:pt>
                <c:pt idx="26832">
                  <c:v>78.738399999999999</c:v>
                </c:pt>
                <c:pt idx="26833">
                  <c:v>78.738399999999999</c:v>
                </c:pt>
                <c:pt idx="26834">
                  <c:v>78.738399999999999</c:v>
                </c:pt>
                <c:pt idx="26835">
                  <c:v>78.738399999999999</c:v>
                </c:pt>
                <c:pt idx="26836">
                  <c:v>78.738399999999999</c:v>
                </c:pt>
                <c:pt idx="26837">
                  <c:v>78.738399999999999</c:v>
                </c:pt>
                <c:pt idx="26838">
                  <c:v>78.738399999999999</c:v>
                </c:pt>
                <c:pt idx="26839">
                  <c:v>78.738399999999999</c:v>
                </c:pt>
                <c:pt idx="26840">
                  <c:v>78.738399999999999</c:v>
                </c:pt>
                <c:pt idx="26841">
                  <c:v>78.738399999999999</c:v>
                </c:pt>
                <c:pt idx="26842">
                  <c:v>78.738399999999999</c:v>
                </c:pt>
                <c:pt idx="26843">
                  <c:v>78.738399999999999</c:v>
                </c:pt>
                <c:pt idx="26844">
                  <c:v>78.738399999999999</c:v>
                </c:pt>
                <c:pt idx="26845">
                  <c:v>78.738399999999999</c:v>
                </c:pt>
                <c:pt idx="26846">
                  <c:v>78.738399999999999</c:v>
                </c:pt>
                <c:pt idx="26847">
                  <c:v>78.738399999999999</c:v>
                </c:pt>
                <c:pt idx="26848">
                  <c:v>78.738399999999999</c:v>
                </c:pt>
                <c:pt idx="26849">
                  <c:v>78.738399999999999</c:v>
                </c:pt>
                <c:pt idx="26850">
                  <c:v>78.738399999999999</c:v>
                </c:pt>
                <c:pt idx="26851">
                  <c:v>78.738399999999999</c:v>
                </c:pt>
                <c:pt idx="26852">
                  <c:v>78.738399999999999</c:v>
                </c:pt>
                <c:pt idx="26853">
                  <c:v>78.738399999999999</c:v>
                </c:pt>
                <c:pt idx="26854">
                  <c:v>78.738399999999999</c:v>
                </c:pt>
                <c:pt idx="26855">
                  <c:v>78.738399999999999</c:v>
                </c:pt>
                <c:pt idx="26856">
                  <c:v>78.738399999999999</c:v>
                </c:pt>
                <c:pt idx="26857">
                  <c:v>78.738399999999999</c:v>
                </c:pt>
                <c:pt idx="26858">
                  <c:v>78.738399999999999</c:v>
                </c:pt>
                <c:pt idx="26859">
                  <c:v>78.738399999999999</c:v>
                </c:pt>
                <c:pt idx="26860">
                  <c:v>78.738399999999999</c:v>
                </c:pt>
                <c:pt idx="26861">
                  <c:v>78.738399999999999</c:v>
                </c:pt>
                <c:pt idx="26862">
                  <c:v>78.738399999999999</c:v>
                </c:pt>
                <c:pt idx="26863">
                  <c:v>78.738399999999999</c:v>
                </c:pt>
                <c:pt idx="26864">
                  <c:v>78.738399999999999</c:v>
                </c:pt>
                <c:pt idx="26865">
                  <c:v>78.738399999999999</c:v>
                </c:pt>
                <c:pt idx="26866">
                  <c:v>78.738399999999999</c:v>
                </c:pt>
                <c:pt idx="26867">
                  <c:v>78.738399999999999</c:v>
                </c:pt>
                <c:pt idx="26868">
                  <c:v>78.738399999999999</c:v>
                </c:pt>
                <c:pt idx="26869">
                  <c:v>78.738399999999999</c:v>
                </c:pt>
                <c:pt idx="26870">
                  <c:v>78.738399999999999</c:v>
                </c:pt>
                <c:pt idx="26871">
                  <c:v>78.738399999999999</c:v>
                </c:pt>
                <c:pt idx="26872">
                  <c:v>78.738399999999999</c:v>
                </c:pt>
                <c:pt idx="26873">
                  <c:v>78.738399999999999</c:v>
                </c:pt>
                <c:pt idx="26874">
                  <c:v>78.738399999999999</c:v>
                </c:pt>
                <c:pt idx="26875">
                  <c:v>78.738399999999999</c:v>
                </c:pt>
                <c:pt idx="26876">
                  <c:v>78.738399999999999</c:v>
                </c:pt>
                <c:pt idx="26877">
                  <c:v>78.738399999999999</c:v>
                </c:pt>
                <c:pt idx="26878">
                  <c:v>78.738399999999999</c:v>
                </c:pt>
                <c:pt idx="26879">
                  <c:v>78.738399999999999</c:v>
                </c:pt>
                <c:pt idx="26880">
                  <c:v>78.738399999999999</c:v>
                </c:pt>
                <c:pt idx="26881">
                  <c:v>78.738399999999999</c:v>
                </c:pt>
                <c:pt idx="26882">
                  <c:v>78.738399999999999</c:v>
                </c:pt>
                <c:pt idx="26883">
                  <c:v>78.738399999999999</c:v>
                </c:pt>
                <c:pt idx="26884">
                  <c:v>78.738399999999999</c:v>
                </c:pt>
                <c:pt idx="26885">
                  <c:v>78.738399999999999</c:v>
                </c:pt>
                <c:pt idx="26886">
                  <c:v>78.738399999999999</c:v>
                </c:pt>
                <c:pt idx="26887">
                  <c:v>78.738399999999999</c:v>
                </c:pt>
                <c:pt idx="26888">
                  <c:v>78.738399999999999</c:v>
                </c:pt>
                <c:pt idx="26889">
                  <c:v>78.738399999999999</c:v>
                </c:pt>
                <c:pt idx="26890">
                  <c:v>78.738399999999999</c:v>
                </c:pt>
                <c:pt idx="26891">
                  <c:v>78.738399999999999</c:v>
                </c:pt>
                <c:pt idx="26892">
                  <c:v>78.738399999999999</c:v>
                </c:pt>
                <c:pt idx="26893">
                  <c:v>78.738399999999999</c:v>
                </c:pt>
                <c:pt idx="26894">
                  <c:v>78.738399999999999</c:v>
                </c:pt>
                <c:pt idx="26895">
                  <c:v>78.738399999999999</c:v>
                </c:pt>
                <c:pt idx="26896">
                  <c:v>78.738399999999999</c:v>
                </c:pt>
                <c:pt idx="26897">
                  <c:v>78.738399999999999</c:v>
                </c:pt>
                <c:pt idx="26898">
                  <c:v>78.738399999999999</c:v>
                </c:pt>
                <c:pt idx="26899">
                  <c:v>78.738399999999999</c:v>
                </c:pt>
                <c:pt idx="26900">
                  <c:v>78.738399999999999</c:v>
                </c:pt>
                <c:pt idx="26901">
                  <c:v>78.738399999999999</c:v>
                </c:pt>
                <c:pt idx="26902">
                  <c:v>78.738399999999999</c:v>
                </c:pt>
                <c:pt idx="26903">
                  <c:v>78.738399999999999</c:v>
                </c:pt>
                <c:pt idx="26904">
                  <c:v>78.738399999999999</c:v>
                </c:pt>
                <c:pt idx="26905">
                  <c:v>78.738399999999999</c:v>
                </c:pt>
                <c:pt idx="26906">
                  <c:v>78.738399999999999</c:v>
                </c:pt>
                <c:pt idx="26907">
                  <c:v>78.738399999999999</c:v>
                </c:pt>
                <c:pt idx="26908">
                  <c:v>78.738399999999999</c:v>
                </c:pt>
                <c:pt idx="26909">
                  <c:v>78.738399999999999</c:v>
                </c:pt>
                <c:pt idx="26910">
                  <c:v>78.738399999999999</c:v>
                </c:pt>
                <c:pt idx="26911">
                  <c:v>78.738399999999999</c:v>
                </c:pt>
                <c:pt idx="26912">
                  <c:v>78.738399999999999</c:v>
                </c:pt>
                <c:pt idx="26913">
                  <c:v>78.738399999999999</c:v>
                </c:pt>
                <c:pt idx="26914">
                  <c:v>78.738399999999999</c:v>
                </c:pt>
                <c:pt idx="26915">
                  <c:v>78.738399999999999</c:v>
                </c:pt>
                <c:pt idx="26916">
                  <c:v>78.738399999999999</c:v>
                </c:pt>
                <c:pt idx="26917">
                  <c:v>78.738399999999999</c:v>
                </c:pt>
                <c:pt idx="26918">
                  <c:v>78.738399999999999</c:v>
                </c:pt>
                <c:pt idx="26919">
                  <c:v>78.738399999999999</c:v>
                </c:pt>
                <c:pt idx="26920">
                  <c:v>78.738399999999999</c:v>
                </c:pt>
                <c:pt idx="26921">
                  <c:v>78.738399999999999</c:v>
                </c:pt>
                <c:pt idx="26922">
                  <c:v>78.738399999999999</c:v>
                </c:pt>
                <c:pt idx="26923">
                  <c:v>78.738399999999999</c:v>
                </c:pt>
                <c:pt idx="26924">
                  <c:v>78.738399999999999</c:v>
                </c:pt>
                <c:pt idx="26925">
                  <c:v>78.738399999999999</c:v>
                </c:pt>
                <c:pt idx="26926">
                  <c:v>78.738399999999999</c:v>
                </c:pt>
                <c:pt idx="26927">
                  <c:v>78.738399999999999</c:v>
                </c:pt>
                <c:pt idx="26928">
                  <c:v>78.738399999999999</c:v>
                </c:pt>
                <c:pt idx="26929">
                  <c:v>78.738399999999999</c:v>
                </c:pt>
                <c:pt idx="26930">
                  <c:v>78.738399999999999</c:v>
                </c:pt>
                <c:pt idx="26931">
                  <c:v>78.738399999999999</c:v>
                </c:pt>
                <c:pt idx="26932">
                  <c:v>78.738399999999999</c:v>
                </c:pt>
                <c:pt idx="26933">
                  <c:v>78.738399999999999</c:v>
                </c:pt>
                <c:pt idx="26934">
                  <c:v>78.738399999999999</c:v>
                </c:pt>
                <c:pt idx="26935">
                  <c:v>78.738399999999999</c:v>
                </c:pt>
                <c:pt idx="26936">
                  <c:v>78.738399999999999</c:v>
                </c:pt>
                <c:pt idx="26937">
                  <c:v>78.738399999999999</c:v>
                </c:pt>
                <c:pt idx="26938">
                  <c:v>78.808700000000002</c:v>
                </c:pt>
                <c:pt idx="26939">
                  <c:v>78.808700000000002</c:v>
                </c:pt>
                <c:pt idx="26940">
                  <c:v>78.808700000000002</c:v>
                </c:pt>
                <c:pt idx="26941">
                  <c:v>78.808700000000002</c:v>
                </c:pt>
                <c:pt idx="26942">
                  <c:v>78.808700000000002</c:v>
                </c:pt>
                <c:pt idx="26943">
                  <c:v>78.808700000000002</c:v>
                </c:pt>
                <c:pt idx="26944">
                  <c:v>78.808700000000002</c:v>
                </c:pt>
                <c:pt idx="26945">
                  <c:v>78.808700000000002</c:v>
                </c:pt>
                <c:pt idx="26946">
                  <c:v>78.808700000000002</c:v>
                </c:pt>
                <c:pt idx="26947">
                  <c:v>78.808700000000002</c:v>
                </c:pt>
                <c:pt idx="26948">
                  <c:v>78.808700000000002</c:v>
                </c:pt>
                <c:pt idx="26949">
                  <c:v>78.808700000000002</c:v>
                </c:pt>
                <c:pt idx="26950">
                  <c:v>78.808700000000002</c:v>
                </c:pt>
                <c:pt idx="26951">
                  <c:v>78.808700000000002</c:v>
                </c:pt>
                <c:pt idx="26952">
                  <c:v>78.808700000000002</c:v>
                </c:pt>
                <c:pt idx="26953">
                  <c:v>78.808700000000002</c:v>
                </c:pt>
                <c:pt idx="26954">
                  <c:v>78.808700000000002</c:v>
                </c:pt>
                <c:pt idx="26955">
                  <c:v>78.808700000000002</c:v>
                </c:pt>
                <c:pt idx="26956">
                  <c:v>78.808700000000002</c:v>
                </c:pt>
                <c:pt idx="26957">
                  <c:v>78.808700000000002</c:v>
                </c:pt>
                <c:pt idx="26958">
                  <c:v>78.808700000000002</c:v>
                </c:pt>
                <c:pt idx="26959">
                  <c:v>78.808700000000002</c:v>
                </c:pt>
                <c:pt idx="26960">
                  <c:v>78.808700000000002</c:v>
                </c:pt>
                <c:pt idx="26961">
                  <c:v>78.808700000000002</c:v>
                </c:pt>
                <c:pt idx="26962">
                  <c:v>78.808700000000002</c:v>
                </c:pt>
                <c:pt idx="26963">
                  <c:v>78.808700000000002</c:v>
                </c:pt>
                <c:pt idx="26964">
                  <c:v>78.808700000000002</c:v>
                </c:pt>
                <c:pt idx="26965">
                  <c:v>78.808700000000002</c:v>
                </c:pt>
                <c:pt idx="26966">
                  <c:v>78.808700000000002</c:v>
                </c:pt>
                <c:pt idx="26967">
                  <c:v>78.808700000000002</c:v>
                </c:pt>
                <c:pt idx="26968">
                  <c:v>78.808700000000002</c:v>
                </c:pt>
                <c:pt idx="26969">
                  <c:v>78.808700000000002</c:v>
                </c:pt>
                <c:pt idx="26970">
                  <c:v>78.808700000000002</c:v>
                </c:pt>
                <c:pt idx="26971">
                  <c:v>78.808700000000002</c:v>
                </c:pt>
                <c:pt idx="26972">
                  <c:v>78.808700000000002</c:v>
                </c:pt>
                <c:pt idx="26973">
                  <c:v>78.808700000000002</c:v>
                </c:pt>
                <c:pt idx="26974">
                  <c:v>78.808700000000002</c:v>
                </c:pt>
                <c:pt idx="26975">
                  <c:v>78.808700000000002</c:v>
                </c:pt>
                <c:pt idx="26976">
                  <c:v>78.808700000000002</c:v>
                </c:pt>
                <c:pt idx="26977">
                  <c:v>78.808700000000002</c:v>
                </c:pt>
                <c:pt idx="26978">
                  <c:v>78.808700000000002</c:v>
                </c:pt>
                <c:pt idx="26979">
                  <c:v>78.808700000000002</c:v>
                </c:pt>
                <c:pt idx="26980">
                  <c:v>78.808700000000002</c:v>
                </c:pt>
                <c:pt idx="26981">
                  <c:v>78.808700000000002</c:v>
                </c:pt>
                <c:pt idx="26982">
                  <c:v>78.808700000000002</c:v>
                </c:pt>
                <c:pt idx="26983">
                  <c:v>78.808700000000002</c:v>
                </c:pt>
                <c:pt idx="26984">
                  <c:v>78.808700000000002</c:v>
                </c:pt>
                <c:pt idx="26985">
                  <c:v>78.808700000000002</c:v>
                </c:pt>
                <c:pt idx="26986">
                  <c:v>78.808700000000002</c:v>
                </c:pt>
                <c:pt idx="26987">
                  <c:v>78.808700000000002</c:v>
                </c:pt>
                <c:pt idx="26988">
                  <c:v>78.808700000000002</c:v>
                </c:pt>
                <c:pt idx="26989">
                  <c:v>78.808700000000002</c:v>
                </c:pt>
                <c:pt idx="26990">
                  <c:v>78.808700000000002</c:v>
                </c:pt>
                <c:pt idx="26991">
                  <c:v>78.808700000000002</c:v>
                </c:pt>
                <c:pt idx="26992">
                  <c:v>78.808700000000002</c:v>
                </c:pt>
                <c:pt idx="26993">
                  <c:v>78.808700000000002</c:v>
                </c:pt>
                <c:pt idx="26994">
                  <c:v>78.808700000000002</c:v>
                </c:pt>
                <c:pt idx="26995">
                  <c:v>78.808700000000002</c:v>
                </c:pt>
                <c:pt idx="26996">
                  <c:v>78.808700000000002</c:v>
                </c:pt>
                <c:pt idx="26997">
                  <c:v>78.808700000000002</c:v>
                </c:pt>
                <c:pt idx="26998">
                  <c:v>78.808700000000002</c:v>
                </c:pt>
                <c:pt idx="26999">
                  <c:v>78.808700000000002</c:v>
                </c:pt>
                <c:pt idx="27000">
                  <c:v>78.808700000000002</c:v>
                </c:pt>
                <c:pt idx="27001">
                  <c:v>78.808700000000002</c:v>
                </c:pt>
                <c:pt idx="27002">
                  <c:v>78.808700000000002</c:v>
                </c:pt>
                <c:pt idx="27003">
                  <c:v>78.808700000000002</c:v>
                </c:pt>
                <c:pt idx="27004">
                  <c:v>78.808700000000002</c:v>
                </c:pt>
                <c:pt idx="27005">
                  <c:v>78.808700000000002</c:v>
                </c:pt>
                <c:pt idx="27006">
                  <c:v>78.808700000000002</c:v>
                </c:pt>
                <c:pt idx="27007">
                  <c:v>78.808700000000002</c:v>
                </c:pt>
                <c:pt idx="27008">
                  <c:v>78.808700000000002</c:v>
                </c:pt>
                <c:pt idx="27009">
                  <c:v>78.808700000000002</c:v>
                </c:pt>
                <c:pt idx="27010">
                  <c:v>78.808700000000002</c:v>
                </c:pt>
                <c:pt idx="27011">
                  <c:v>78.808700000000002</c:v>
                </c:pt>
                <c:pt idx="27012">
                  <c:v>78.808700000000002</c:v>
                </c:pt>
                <c:pt idx="27013">
                  <c:v>78.808700000000002</c:v>
                </c:pt>
                <c:pt idx="27014">
                  <c:v>78.808700000000002</c:v>
                </c:pt>
                <c:pt idx="27015">
                  <c:v>78.808700000000002</c:v>
                </c:pt>
                <c:pt idx="27016">
                  <c:v>78.808700000000002</c:v>
                </c:pt>
                <c:pt idx="27017">
                  <c:v>78.808700000000002</c:v>
                </c:pt>
                <c:pt idx="27018">
                  <c:v>78.808700000000002</c:v>
                </c:pt>
                <c:pt idx="27019">
                  <c:v>78.808700000000002</c:v>
                </c:pt>
                <c:pt idx="27020">
                  <c:v>78.808700000000002</c:v>
                </c:pt>
                <c:pt idx="27021">
                  <c:v>78.808700000000002</c:v>
                </c:pt>
                <c:pt idx="27022">
                  <c:v>78.808700000000002</c:v>
                </c:pt>
                <c:pt idx="27023">
                  <c:v>78.808700000000002</c:v>
                </c:pt>
                <c:pt idx="27024">
                  <c:v>78.808700000000002</c:v>
                </c:pt>
                <c:pt idx="27025">
                  <c:v>78.808700000000002</c:v>
                </c:pt>
                <c:pt idx="27026">
                  <c:v>78.808700000000002</c:v>
                </c:pt>
                <c:pt idx="27027">
                  <c:v>78.808700000000002</c:v>
                </c:pt>
                <c:pt idx="27028">
                  <c:v>78.808700000000002</c:v>
                </c:pt>
                <c:pt idx="27029">
                  <c:v>78.808700000000002</c:v>
                </c:pt>
                <c:pt idx="27030">
                  <c:v>78.808700000000002</c:v>
                </c:pt>
                <c:pt idx="27031">
                  <c:v>78.808700000000002</c:v>
                </c:pt>
                <c:pt idx="27032">
                  <c:v>78.808700000000002</c:v>
                </c:pt>
                <c:pt idx="27033">
                  <c:v>78.808700000000002</c:v>
                </c:pt>
                <c:pt idx="27034">
                  <c:v>78.808700000000002</c:v>
                </c:pt>
                <c:pt idx="27035">
                  <c:v>78.808700000000002</c:v>
                </c:pt>
                <c:pt idx="27036">
                  <c:v>78.808700000000002</c:v>
                </c:pt>
                <c:pt idx="27037">
                  <c:v>78.808700000000002</c:v>
                </c:pt>
                <c:pt idx="27038">
                  <c:v>78.808700000000002</c:v>
                </c:pt>
                <c:pt idx="27039">
                  <c:v>78.808700000000002</c:v>
                </c:pt>
                <c:pt idx="27040">
                  <c:v>78.808700000000002</c:v>
                </c:pt>
                <c:pt idx="27041">
                  <c:v>78.808700000000002</c:v>
                </c:pt>
                <c:pt idx="27042">
                  <c:v>78.808700000000002</c:v>
                </c:pt>
                <c:pt idx="27043">
                  <c:v>78.808700000000002</c:v>
                </c:pt>
                <c:pt idx="27044">
                  <c:v>78.808700000000002</c:v>
                </c:pt>
                <c:pt idx="27045">
                  <c:v>78.808700000000002</c:v>
                </c:pt>
                <c:pt idx="27046">
                  <c:v>78.808700000000002</c:v>
                </c:pt>
                <c:pt idx="27047">
                  <c:v>78.808700000000002</c:v>
                </c:pt>
                <c:pt idx="27048">
                  <c:v>78.808700000000002</c:v>
                </c:pt>
                <c:pt idx="27049">
                  <c:v>78.808700000000002</c:v>
                </c:pt>
                <c:pt idx="27050">
                  <c:v>79.337299999999999</c:v>
                </c:pt>
                <c:pt idx="27051">
                  <c:v>79.337299999999999</c:v>
                </c:pt>
                <c:pt idx="27052">
                  <c:v>79.337299999999999</c:v>
                </c:pt>
                <c:pt idx="27053">
                  <c:v>79.337299999999999</c:v>
                </c:pt>
                <c:pt idx="27054">
                  <c:v>79.337299999999999</c:v>
                </c:pt>
                <c:pt idx="27055">
                  <c:v>79.337299999999999</c:v>
                </c:pt>
                <c:pt idx="27056">
                  <c:v>79.337299999999999</c:v>
                </c:pt>
                <c:pt idx="27057">
                  <c:v>79.337299999999999</c:v>
                </c:pt>
                <c:pt idx="27058">
                  <c:v>79.337299999999999</c:v>
                </c:pt>
                <c:pt idx="27059">
                  <c:v>79.337299999999999</c:v>
                </c:pt>
                <c:pt idx="27060">
                  <c:v>79.337299999999999</c:v>
                </c:pt>
                <c:pt idx="27061">
                  <c:v>79.337299999999999</c:v>
                </c:pt>
                <c:pt idx="27062">
                  <c:v>79.337299999999999</c:v>
                </c:pt>
                <c:pt idx="27063">
                  <c:v>79.337299999999999</c:v>
                </c:pt>
                <c:pt idx="27064">
                  <c:v>79.337299999999999</c:v>
                </c:pt>
                <c:pt idx="27065">
                  <c:v>79.337299999999999</c:v>
                </c:pt>
                <c:pt idx="27066">
                  <c:v>79.337299999999999</c:v>
                </c:pt>
                <c:pt idx="27067">
                  <c:v>79.337299999999999</c:v>
                </c:pt>
                <c:pt idx="27068">
                  <c:v>79.337299999999999</c:v>
                </c:pt>
                <c:pt idx="27069">
                  <c:v>79.337299999999999</c:v>
                </c:pt>
                <c:pt idx="27070">
                  <c:v>79.337299999999999</c:v>
                </c:pt>
                <c:pt idx="27071">
                  <c:v>79.337299999999999</c:v>
                </c:pt>
                <c:pt idx="27072">
                  <c:v>79.337299999999999</c:v>
                </c:pt>
                <c:pt idx="27073">
                  <c:v>79.337299999999999</c:v>
                </c:pt>
                <c:pt idx="27074">
                  <c:v>79.337299999999999</c:v>
                </c:pt>
                <c:pt idx="27075">
                  <c:v>79.337299999999999</c:v>
                </c:pt>
                <c:pt idx="27076">
                  <c:v>79.337299999999999</c:v>
                </c:pt>
                <c:pt idx="27077">
                  <c:v>79.337299999999999</c:v>
                </c:pt>
                <c:pt idx="27078">
                  <c:v>79.337299999999999</c:v>
                </c:pt>
                <c:pt idx="27079">
                  <c:v>79.337299999999999</c:v>
                </c:pt>
                <c:pt idx="27080">
                  <c:v>79.337299999999999</c:v>
                </c:pt>
                <c:pt idx="27081">
                  <c:v>79.337299999999999</c:v>
                </c:pt>
                <c:pt idx="27082">
                  <c:v>79.337299999999999</c:v>
                </c:pt>
                <c:pt idx="27083">
                  <c:v>79.337299999999999</c:v>
                </c:pt>
                <c:pt idx="27084">
                  <c:v>79.337299999999999</c:v>
                </c:pt>
                <c:pt idx="27085">
                  <c:v>79.337299999999999</c:v>
                </c:pt>
                <c:pt idx="27086">
                  <c:v>79.430399999999992</c:v>
                </c:pt>
                <c:pt idx="27087">
                  <c:v>79.430399999999992</c:v>
                </c:pt>
                <c:pt idx="27088">
                  <c:v>79.430399999999992</c:v>
                </c:pt>
                <c:pt idx="27089">
                  <c:v>79.430399999999992</c:v>
                </c:pt>
                <c:pt idx="27090">
                  <c:v>79.430399999999992</c:v>
                </c:pt>
                <c:pt idx="27091">
                  <c:v>79.430399999999992</c:v>
                </c:pt>
                <c:pt idx="27092">
                  <c:v>79.430399999999992</c:v>
                </c:pt>
                <c:pt idx="27093">
                  <c:v>79.430399999999992</c:v>
                </c:pt>
                <c:pt idx="27094">
                  <c:v>79.430399999999992</c:v>
                </c:pt>
                <c:pt idx="27095">
                  <c:v>79.430399999999992</c:v>
                </c:pt>
                <c:pt idx="27096">
                  <c:v>79.430399999999992</c:v>
                </c:pt>
                <c:pt idx="27097">
                  <c:v>79.430399999999992</c:v>
                </c:pt>
                <c:pt idx="27098">
                  <c:v>79.430399999999992</c:v>
                </c:pt>
                <c:pt idx="27099">
                  <c:v>79.430399999999992</c:v>
                </c:pt>
                <c:pt idx="27100">
                  <c:v>79.430399999999992</c:v>
                </c:pt>
                <c:pt idx="27101">
                  <c:v>79.430399999999992</c:v>
                </c:pt>
                <c:pt idx="27102">
                  <c:v>79.430399999999992</c:v>
                </c:pt>
                <c:pt idx="27103">
                  <c:v>79.430399999999992</c:v>
                </c:pt>
                <c:pt idx="27104">
                  <c:v>79.430399999999992</c:v>
                </c:pt>
                <c:pt idx="27105">
                  <c:v>79.430399999999992</c:v>
                </c:pt>
                <c:pt idx="27106">
                  <c:v>79.430399999999992</c:v>
                </c:pt>
                <c:pt idx="27107">
                  <c:v>79.430399999999992</c:v>
                </c:pt>
                <c:pt idx="27108">
                  <c:v>79.430399999999992</c:v>
                </c:pt>
                <c:pt idx="27109">
                  <c:v>79.430399999999992</c:v>
                </c:pt>
                <c:pt idx="27110">
                  <c:v>79.430399999999992</c:v>
                </c:pt>
                <c:pt idx="27111">
                  <c:v>79.430399999999992</c:v>
                </c:pt>
                <c:pt idx="27112">
                  <c:v>79.430399999999992</c:v>
                </c:pt>
                <c:pt idx="27113">
                  <c:v>79.430399999999992</c:v>
                </c:pt>
                <c:pt idx="27114">
                  <c:v>79.430399999999992</c:v>
                </c:pt>
                <c:pt idx="27115">
                  <c:v>79.430399999999992</c:v>
                </c:pt>
                <c:pt idx="27116">
                  <c:v>79.430399999999992</c:v>
                </c:pt>
                <c:pt idx="27117">
                  <c:v>79.430399999999992</c:v>
                </c:pt>
                <c:pt idx="27118">
                  <c:v>79.430399999999992</c:v>
                </c:pt>
                <c:pt idx="27119">
                  <c:v>79.430399999999992</c:v>
                </c:pt>
                <c:pt idx="27120">
                  <c:v>79.430399999999992</c:v>
                </c:pt>
                <c:pt idx="27121">
                  <c:v>79.430399999999992</c:v>
                </c:pt>
                <c:pt idx="27122">
                  <c:v>79.430399999999992</c:v>
                </c:pt>
                <c:pt idx="27123">
                  <c:v>79.430399999999992</c:v>
                </c:pt>
                <c:pt idx="27124">
                  <c:v>79.430399999999992</c:v>
                </c:pt>
                <c:pt idx="27125">
                  <c:v>79.430399999999992</c:v>
                </c:pt>
                <c:pt idx="27126">
                  <c:v>79.430399999999992</c:v>
                </c:pt>
                <c:pt idx="27127">
                  <c:v>79.430399999999992</c:v>
                </c:pt>
                <c:pt idx="27128">
                  <c:v>79.430399999999992</c:v>
                </c:pt>
                <c:pt idx="27129">
                  <c:v>79.430399999999992</c:v>
                </c:pt>
                <c:pt idx="27130">
                  <c:v>79.430399999999992</c:v>
                </c:pt>
                <c:pt idx="27131">
                  <c:v>79.430399999999992</c:v>
                </c:pt>
                <c:pt idx="27132">
                  <c:v>79.430399999999992</c:v>
                </c:pt>
                <c:pt idx="27133">
                  <c:v>79.430399999999992</c:v>
                </c:pt>
                <c:pt idx="27134">
                  <c:v>79.430399999999992</c:v>
                </c:pt>
                <c:pt idx="27135">
                  <c:v>79.430399999999992</c:v>
                </c:pt>
                <c:pt idx="27136">
                  <c:v>79.430399999999992</c:v>
                </c:pt>
                <c:pt idx="27137">
                  <c:v>79.430399999999992</c:v>
                </c:pt>
                <c:pt idx="27138">
                  <c:v>79.430399999999992</c:v>
                </c:pt>
                <c:pt idx="27139">
                  <c:v>79.430399999999992</c:v>
                </c:pt>
                <c:pt idx="27140">
                  <c:v>79.430399999999992</c:v>
                </c:pt>
                <c:pt idx="27141">
                  <c:v>79.430399999999992</c:v>
                </c:pt>
                <c:pt idx="27142">
                  <c:v>79.430399999999992</c:v>
                </c:pt>
                <c:pt idx="27143">
                  <c:v>79.430399999999992</c:v>
                </c:pt>
                <c:pt idx="27144">
                  <c:v>79.430399999999992</c:v>
                </c:pt>
                <c:pt idx="27145">
                  <c:v>79.430399999999992</c:v>
                </c:pt>
                <c:pt idx="27146">
                  <c:v>79.430399999999992</c:v>
                </c:pt>
                <c:pt idx="27147">
                  <c:v>79.430399999999992</c:v>
                </c:pt>
                <c:pt idx="27148">
                  <c:v>79.430399999999992</c:v>
                </c:pt>
                <c:pt idx="27149">
                  <c:v>79.430399999999992</c:v>
                </c:pt>
                <c:pt idx="27150">
                  <c:v>79.430399999999992</c:v>
                </c:pt>
                <c:pt idx="27151">
                  <c:v>79.430399999999992</c:v>
                </c:pt>
                <c:pt idx="27152">
                  <c:v>79.430399999999992</c:v>
                </c:pt>
                <c:pt idx="27153">
                  <c:v>79.430399999999992</c:v>
                </c:pt>
                <c:pt idx="27154">
                  <c:v>79.430399999999992</c:v>
                </c:pt>
                <c:pt idx="27155">
                  <c:v>79.430399999999992</c:v>
                </c:pt>
                <c:pt idx="27156">
                  <c:v>79.430399999999992</c:v>
                </c:pt>
                <c:pt idx="27157">
                  <c:v>79.430399999999992</c:v>
                </c:pt>
                <c:pt idx="27158">
                  <c:v>79.430399999999992</c:v>
                </c:pt>
                <c:pt idx="27159">
                  <c:v>79.430399999999992</c:v>
                </c:pt>
                <c:pt idx="27160">
                  <c:v>79.430399999999992</c:v>
                </c:pt>
                <c:pt idx="27161">
                  <c:v>79.430399999999992</c:v>
                </c:pt>
                <c:pt idx="27162">
                  <c:v>79.430399999999992</c:v>
                </c:pt>
                <c:pt idx="27163">
                  <c:v>79.430399999999992</c:v>
                </c:pt>
                <c:pt idx="27164">
                  <c:v>79.430399999999992</c:v>
                </c:pt>
                <c:pt idx="27165">
                  <c:v>79.430399999999992</c:v>
                </c:pt>
                <c:pt idx="27166">
                  <c:v>79.430399999999992</c:v>
                </c:pt>
                <c:pt idx="27167">
                  <c:v>79.430399999999992</c:v>
                </c:pt>
                <c:pt idx="27168">
                  <c:v>79.430399999999992</c:v>
                </c:pt>
                <c:pt idx="27169">
                  <c:v>79.430399999999992</c:v>
                </c:pt>
                <c:pt idx="27170">
                  <c:v>79.430399999999992</c:v>
                </c:pt>
                <c:pt idx="27171">
                  <c:v>79.430399999999992</c:v>
                </c:pt>
                <c:pt idx="27172">
                  <c:v>79.430399999999992</c:v>
                </c:pt>
                <c:pt idx="27173">
                  <c:v>79.430399999999992</c:v>
                </c:pt>
                <c:pt idx="27174">
                  <c:v>79.430399999999992</c:v>
                </c:pt>
                <c:pt idx="27175">
                  <c:v>79.430399999999992</c:v>
                </c:pt>
                <c:pt idx="27176">
                  <c:v>79.430399999999992</c:v>
                </c:pt>
                <c:pt idx="27177">
                  <c:v>79.430399999999992</c:v>
                </c:pt>
                <c:pt idx="27178">
                  <c:v>79.430399999999992</c:v>
                </c:pt>
                <c:pt idx="27179">
                  <c:v>79.430399999999992</c:v>
                </c:pt>
                <c:pt idx="27180">
                  <c:v>79.430399999999992</c:v>
                </c:pt>
                <c:pt idx="27181">
                  <c:v>79.430399999999992</c:v>
                </c:pt>
                <c:pt idx="27182">
                  <c:v>79.430399999999992</c:v>
                </c:pt>
                <c:pt idx="27183">
                  <c:v>79.430399999999992</c:v>
                </c:pt>
                <c:pt idx="27184">
                  <c:v>79.430399999999992</c:v>
                </c:pt>
                <c:pt idx="27185">
                  <c:v>79.430399999999992</c:v>
                </c:pt>
                <c:pt idx="27186">
                  <c:v>79.430399999999992</c:v>
                </c:pt>
                <c:pt idx="27187">
                  <c:v>79.430399999999992</c:v>
                </c:pt>
                <c:pt idx="27188">
                  <c:v>79.430399999999992</c:v>
                </c:pt>
                <c:pt idx="27189">
                  <c:v>79.430399999999992</c:v>
                </c:pt>
                <c:pt idx="27190">
                  <c:v>79.430399999999992</c:v>
                </c:pt>
                <c:pt idx="27191">
                  <c:v>79.430399999999992</c:v>
                </c:pt>
                <c:pt idx="27192">
                  <c:v>79.430399999999992</c:v>
                </c:pt>
                <c:pt idx="27193">
                  <c:v>79.430399999999992</c:v>
                </c:pt>
                <c:pt idx="27194">
                  <c:v>79.430399999999992</c:v>
                </c:pt>
                <c:pt idx="27195">
                  <c:v>79.430399999999992</c:v>
                </c:pt>
                <c:pt idx="27196">
                  <c:v>79.430399999999992</c:v>
                </c:pt>
                <c:pt idx="27197">
                  <c:v>79.430399999999992</c:v>
                </c:pt>
                <c:pt idx="27198">
                  <c:v>79.430399999999992</c:v>
                </c:pt>
                <c:pt idx="27199">
                  <c:v>79.430399999999992</c:v>
                </c:pt>
                <c:pt idx="27200">
                  <c:v>79.430399999999992</c:v>
                </c:pt>
                <c:pt idx="27201">
                  <c:v>79.430399999999992</c:v>
                </c:pt>
                <c:pt idx="27202">
                  <c:v>79.430399999999992</c:v>
                </c:pt>
                <c:pt idx="27203">
                  <c:v>79.430399999999992</c:v>
                </c:pt>
                <c:pt idx="27204">
                  <c:v>79.430399999999992</c:v>
                </c:pt>
                <c:pt idx="27205">
                  <c:v>79.430399999999992</c:v>
                </c:pt>
                <c:pt idx="27206">
                  <c:v>79.430399999999992</c:v>
                </c:pt>
                <c:pt idx="27207">
                  <c:v>79.430399999999992</c:v>
                </c:pt>
                <c:pt idx="27208">
                  <c:v>79.430399999999992</c:v>
                </c:pt>
                <c:pt idx="27209">
                  <c:v>79.430399999999992</c:v>
                </c:pt>
                <c:pt idx="27210">
                  <c:v>79.430399999999992</c:v>
                </c:pt>
                <c:pt idx="27211">
                  <c:v>79.430399999999992</c:v>
                </c:pt>
                <c:pt idx="27212">
                  <c:v>79.430399999999992</c:v>
                </c:pt>
                <c:pt idx="27213">
                  <c:v>79.430399999999992</c:v>
                </c:pt>
                <c:pt idx="27214">
                  <c:v>79.430399999999992</c:v>
                </c:pt>
                <c:pt idx="27215">
                  <c:v>79.430399999999992</c:v>
                </c:pt>
                <c:pt idx="27216">
                  <c:v>79.430399999999992</c:v>
                </c:pt>
                <c:pt idx="27217">
                  <c:v>79.430399999999992</c:v>
                </c:pt>
                <c:pt idx="27218">
                  <c:v>79.430399999999992</c:v>
                </c:pt>
                <c:pt idx="27219">
                  <c:v>79.430399999999992</c:v>
                </c:pt>
                <c:pt idx="27220">
                  <c:v>79.430399999999992</c:v>
                </c:pt>
                <c:pt idx="27221">
                  <c:v>79.430399999999992</c:v>
                </c:pt>
                <c:pt idx="27222">
                  <c:v>79.430399999999992</c:v>
                </c:pt>
                <c:pt idx="27223">
                  <c:v>79.430399999999992</c:v>
                </c:pt>
                <c:pt idx="27224">
                  <c:v>79.430399999999992</c:v>
                </c:pt>
                <c:pt idx="27225">
                  <c:v>79.430399999999992</c:v>
                </c:pt>
                <c:pt idx="27226">
                  <c:v>79.430399999999992</c:v>
                </c:pt>
                <c:pt idx="27227">
                  <c:v>79.430399999999992</c:v>
                </c:pt>
                <c:pt idx="27228">
                  <c:v>79.430399999999992</c:v>
                </c:pt>
                <c:pt idx="27229">
                  <c:v>79.430399999999992</c:v>
                </c:pt>
                <c:pt idx="27230">
                  <c:v>79.430399999999992</c:v>
                </c:pt>
                <c:pt idx="27231">
                  <c:v>79.430399999999992</c:v>
                </c:pt>
                <c:pt idx="27232">
                  <c:v>79.430399999999992</c:v>
                </c:pt>
                <c:pt idx="27233">
                  <c:v>79.430399999999992</c:v>
                </c:pt>
                <c:pt idx="27234">
                  <c:v>79.430399999999992</c:v>
                </c:pt>
                <c:pt idx="27235">
                  <c:v>79.430399999999992</c:v>
                </c:pt>
                <c:pt idx="27236">
                  <c:v>79.430399999999992</c:v>
                </c:pt>
                <c:pt idx="27237">
                  <c:v>79.430399999999992</c:v>
                </c:pt>
                <c:pt idx="27238">
                  <c:v>79.430399999999992</c:v>
                </c:pt>
                <c:pt idx="27239">
                  <c:v>79.430399999999992</c:v>
                </c:pt>
                <c:pt idx="27240">
                  <c:v>79.430399999999992</c:v>
                </c:pt>
                <c:pt idx="27241">
                  <c:v>79.430399999999992</c:v>
                </c:pt>
                <c:pt idx="27242">
                  <c:v>79.430399999999992</c:v>
                </c:pt>
                <c:pt idx="27243">
                  <c:v>79.430399999999992</c:v>
                </c:pt>
                <c:pt idx="27244">
                  <c:v>79.430399999999992</c:v>
                </c:pt>
                <c:pt idx="27245">
                  <c:v>79.430399999999992</c:v>
                </c:pt>
                <c:pt idx="27246">
                  <c:v>79.430399999999992</c:v>
                </c:pt>
                <c:pt idx="27247">
                  <c:v>79.430399999999992</c:v>
                </c:pt>
                <c:pt idx="27248">
                  <c:v>79.430399999999992</c:v>
                </c:pt>
                <c:pt idx="27249">
                  <c:v>79.430399999999992</c:v>
                </c:pt>
                <c:pt idx="27250">
                  <c:v>79.430399999999992</c:v>
                </c:pt>
                <c:pt idx="27251">
                  <c:v>79.430399999999992</c:v>
                </c:pt>
                <c:pt idx="27252">
                  <c:v>79.471000000000004</c:v>
                </c:pt>
                <c:pt idx="27253">
                  <c:v>79.471000000000004</c:v>
                </c:pt>
                <c:pt idx="27254">
                  <c:v>79.471000000000004</c:v>
                </c:pt>
                <c:pt idx="27255">
                  <c:v>79.471000000000004</c:v>
                </c:pt>
                <c:pt idx="27256">
                  <c:v>79.471000000000004</c:v>
                </c:pt>
                <c:pt idx="27257">
                  <c:v>79.471000000000004</c:v>
                </c:pt>
                <c:pt idx="27258">
                  <c:v>79.471000000000004</c:v>
                </c:pt>
                <c:pt idx="27259">
                  <c:v>79.471000000000004</c:v>
                </c:pt>
                <c:pt idx="27260">
                  <c:v>79.471000000000004</c:v>
                </c:pt>
                <c:pt idx="27261">
                  <c:v>79.471000000000004</c:v>
                </c:pt>
                <c:pt idx="27262">
                  <c:v>79.471000000000004</c:v>
                </c:pt>
                <c:pt idx="27263">
                  <c:v>79.471000000000004</c:v>
                </c:pt>
                <c:pt idx="27264">
                  <c:v>79.471000000000004</c:v>
                </c:pt>
                <c:pt idx="27265">
                  <c:v>79.471000000000004</c:v>
                </c:pt>
                <c:pt idx="27266">
                  <c:v>79.471000000000004</c:v>
                </c:pt>
                <c:pt idx="27267">
                  <c:v>79.471000000000004</c:v>
                </c:pt>
                <c:pt idx="27268">
                  <c:v>79.471000000000004</c:v>
                </c:pt>
                <c:pt idx="27269">
                  <c:v>79.471000000000004</c:v>
                </c:pt>
                <c:pt idx="27270">
                  <c:v>79.471000000000004</c:v>
                </c:pt>
                <c:pt idx="27271">
                  <c:v>79.471000000000004</c:v>
                </c:pt>
                <c:pt idx="27272">
                  <c:v>79.471000000000004</c:v>
                </c:pt>
                <c:pt idx="27273">
                  <c:v>79.471000000000004</c:v>
                </c:pt>
                <c:pt idx="27274">
                  <c:v>79.471000000000004</c:v>
                </c:pt>
                <c:pt idx="27275">
                  <c:v>79.471000000000004</c:v>
                </c:pt>
                <c:pt idx="27276">
                  <c:v>79.471000000000004</c:v>
                </c:pt>
                <c:pt idx="27277">
                  <c:v>79.471000000000004</c:v>
                </c:pt>
                <c:pt idx="27278">
                  <c:v>79.471000000000004</c:v>
                </c:pt>
                <c:pt idx="27279">
                  <c:v>79.548199999999994</c:v>
                </c:pt>
                <c:pt idx="27280">
                  <c:v>79.548199999999994</c:v>
                </c:pt>
                <c:pt idx="27281">
                  <c:v>79.548199999999994</c:v>
                </c:pt>
                <c:pt idx="27282">
                  <c:v>79.548199999999994</c:v>
                </c:pt>
                <c:pt idx="27283">
                  <c:v>79.548199999999994</c:v>
                </c:pt>
                <c:pt idx="27284">
                  <c:v>79.548199999999994</c:v>
                </c:pt>
                <c:pt idx="27285">
                  <c:v>79.548199999999994</c:v>
                </c:pt>
                <c:pt idx="27286">
                  <c:v>79.548199999999994</c:v>
                </c:pt>
                <c:pt idx="27287">
                  <c:v>79.548199999999994</c:v>
                </c:pt>
                <c:pt idx="27288">
                  <c:v>79.548199999999994</c:v>
                </c:pt>
                <c:pt idx="27289">
                  <c:v>79.548199999999994</c:v>
                </c:pt>
                <c:pt idx="27290">
                  <c:v>79.548199999999994</c:v>
                </c:pt>
                <c:pt idx="27291">
                  <c:v>79.548199999999994</c:v>
                </c:pt>
                <c:pt idx="27292">
                  <c:v>79.548199999999994</c:v>
                </c:pt>
                <c:pt idx="27293">
                  <c:v>79.548199999999994</c:v>
                </c:pt>
                <c:pt idx="27294">
                  <c:v>79.548199999999994</c:v>
                </c:pt>
                <c:pt idx="27295">
                  <c:v>79.548199999999994</c:v>
                </c:pt>
                <c:pt idx="27296">
                  <c:v>79.548199999999994</c:v>
                </c:pt>
                <c:pt idx="27297">
                  <c:v>79.548199999999994</c:v>
                </c:pt>
                <c:pt idx="27298">
                  <c:v>79.548199999999994</c:v>
                </c:pt>
                <c:pt idx="27299">
                  <c:v>79.548199999999994</c:v>
                </c:pt>
                <c:pt idx="27300">
                  <c:v>79.548199999999994</c:v>
                </c:pt>
                <c:pt idx="27301">
                  <c:v>79.548199999999994</c:v>
                </c:pt>
                <c:pt idx="27302">
                  <c:v>79.548199999999994</c:v>
                </c:pt>
                <c:pt idx="27303">
                  <c:v>79.548199999999994</c:v>
                </c:pt>
                <c:pt idx="27304">
                  <c:v>79.548199999999994</c:v>
                </c:pt>
                <c:pt idx="27305">
                  <c:v>79.548199999999994</c:v>
                </c:pt>
                <c:pt idx="27306">
                  <c:v>79.548199999999994</c:v>
                </c:pt>
                <c:pt idx="27307">
                  <c:v>79.548199999999994</c:v>
                </c:pt>
                <c:pt idx="27308">
                  <c:v>79.548199999999994</c:v>
                </c:pt>
                <c:pt idx="27309">
                  <c:v>79.548199999999994</c:v>
                </c:pt>
                <c:pt idx="27310">
                  <c:v>79.548199999999994</c:v>
                </c:pt>
                <c:pt idx="27311">
                  <c:v>79.548199999999994</c:v>
                </c:pt>
                <c:pt idx="27312">
                  <c:v>79.548199999999994</c:v>
                </c:pt>
                <c:pt idx="27313">
                  <c:v>79.548199999999994</c:v>
                </c:pt>
                <c:pt idx="27314">
                  <c:v>79.548199999999994</c:v>
                </c:pt>
                <c:pt idx="27315">
                  <c:v>79.548199999999994</c:v>
                </c:pt>
                <c:pt idx="27316">
                  <c:v>79.548199999999994</c:v>
                </c:pt>
                <c:pt idx="27317">
                  <c:v>79.548199999999994</c:v>
                </c:pt>
                <c:pt idx="27318">
                  <c:v>79.548199999999994</c:v>
                </c:pt>
                <c:pt idx="27319">
                  <c:v>79.548199999999994</c:v>
                </c:pt>
                <c:pt idx="27320">
                  <c:v>79.548199999999994</c:v>
                </c:pt>
                <c:pt idx="27321">
                  <c:v>79.548199999999994</c:v>
                </c:pt>
                <c:pt idx="27322">
                  <c:v>79.548199999999994</c:v>
                </c:pt>
                <c:pt idx="27323">
                  <c:v>79.548199999999994</c:v>
                </c:pt>
                <c:pt idx="27324">
                  <c:v>79.548199999999994</c:v>
                </c:pt>
                <c:pt idx="27325">
                  <c:v>79.548199999999994</c:v>
                </c:pt>
                <c:pt idx="27326">
                  <c:v>79.548199999999994</c:v>
                </c:pt>
                <c:pt idx="27327">
                  <c:v>79.548199999999994</c:v>
                </c:pt>
                <c:pt idx="27328">
                  <c:v>79.548199999999994</c:v>
                </c:pt>
                <c:pt idx="27329">
                  <c:v>79.548199999999994</c:v>
                </c:pt>
                <c:pt idx="27330">
                  <c:v>79.548199999999994</c:v>
                </c:pt>
                <c:pt idx="27331">
                  <c:v>79.548199999999994</c:v>
                </c:pt>
                <c:pt idx="27332">
                  <c:v>79.548199999999994</c:v>
                </c:pt>
                <c:pt idx="27333">
                  <c:v>79.548199999999994</c:v>
                </c:pt>
                <c:pt idx="27334">
                  <c:v>79.548199999999994</c:v>
                </c:pt>
                <c:pt idx="27335">
                  <c:v>79.548199999999994</c:v>
                </c:pt>
                <c:pt idx="27336">
                  <c:v>79.548199999999994</c:v>
                </c:pt>
                <c:pt idx="27337">
                  <c:v>79.548199999999994</c:v>
                </c:pt>
                <c:pt idx="27338">
                  <c:v>79.548199999999994</c:v>
                </c:pt>
                <c:pt idx="27339">
                  <c:v>79.548199999999994</c:v>
                </c:pt>
                <c:pt idx="27340">
                  <c:v>79.548199999999994</c:v>
                </c:pt>
                <c:pt idx="27341">
                  <c:v>79.548199999999994</c:v>
                </c:pt>
                <c:pt idx="27342">
                  <c:v>79.548199999999994</c:v>
                </c:pt>
                <c:pt idx="27343">
                  <c:v>79.548199999999994</c:v>
                </c:pt>
                <c:pt idx="27344">
                  <c:v>79.548199999999994</c:v>
                </c:pt>
                <c:pt idx="27345">
                  <c:v>79.548199999999994</c:v>
                </c:pt>
                <c:pt idx="27346">
                  <c:v>79.548199999999994</c:v>
                </c:pt>
                <c:pt idx="27347">
                  <c:v>79.548199999999994</c:v>
                </c:pt>
                <c:pt idx="27348">
                  <c:v>79.548199999999994</c:v>
                </c:pt>
                <c:pt idx="27349">
                  <c:v>79.548199999999994</c:v>
                </c:pt>
                <c:pt idx="27350">
                  <c:v>79.548199999999994</c:v>
                </c:pt>
                <c:pt idx="27351">
                  <c:v>79.548199999999994</c:v>
                </c:pt>
                <c:pt idx="27352">
                  <c:v>79.548199999999994</c:v>
                </c:pt>
                <c:pt idx="27353">
                  <c:v>79.548199999999994</c:v>
                </c:pt>
                <c:pt idx="27354">
                  <c:v>79.548199999999994</c:v>
                </c:pt>
                <c:pt idx="27355">
                  <c:v>79.548199999999994</c:v>
                </c:pt>
                <c:pt idx="27356">
                  <c:v>79.548199999999994</c:v>
                </c:pt>
                <c:pt idx="27357">
                  <c:v>79.548199999999994</c:v>
                </c:pt>
                <c:pt idx="27358">
                  <c:v>79.548199999999994</c:v>
                </c:pt>
                <c:pt idx="27359">
                  <c:v>79.548199999999994</c:v>
                </c:pt>
                <c:pt idx="27360">
                  <c:v>79.548199999999994</c:v>
                </c:pt>
                <c:pt idx="27361">
                  <c:v>79.548199999999994</c:v>
                </c:pt>
                <c:pt idx="27362">
                  <c:v>79.548199999999994</c:v>
                </c:pt>
                <c:pt idx="27363">
                  <c:v>79.548199999999994</c:v>
                </c:pt>
                <c:pt idx="27364">
                  <c:v>79.548199999999994</c:v>
                </c:pt>
                <c:pt idx="27365">
                  <c:v>79.548199999999994</c:v>
                </c:pt>
                <c:pt idx="27366">
                  <c:v>79.548199999999994</c:v>
                </c:pt>
                <c:pt idx="27367">
                  <c:v>79.548199999999994</c:v>
                </c:pt>
                <c:pt idx="27368">
                  <c:v>79.548199999999994</c:v>
                </c:pt>
                <c:pt idx="27369">
                  <c:v>79.548199999999994</c:v>
                </c:pt>
                <c:pt idx="27370">
                  <c:v>79.548199999999994</c:v>
                </c:pt>
                <c:pt idx="27371">
                  <c:v>79.548199999999994</c:v>
                </c:pt>
                <c:pt idx="27372">
                  <c:v>79.548199999999994</c:v>
                </c:pt>
                <c:pt idx="27373">
                  <c:v>79.548199999999994</c:v>
                </c:pt>
                <c:pt idx="27374">
                  <c:v>79.548199999999994</c:v>
                </c:pt>
                <c:pt idx="27375">
                  <c:v>79.548199999999994</c:v>
                </c:pt>
                <c:pt idx="27376">
                  <c:v>79.548199999999994</c:v>
                </c:pt>
                <c:pt idx="27377">
                  <c:v>79.548199999999994</c:v>
                </c:pt>
                <c:pt idx="27378">
                  <c:v>79.548199999999994</c:v>
                </c:pt>
                <c:pt idx="27379">
                  <c:v>79.548199999999994</c:v>
                </c:pt>
                <c:pt idx="27380">
                  <c:v>79.548199999999994</c:v>
                </c:pt>
                <c:pt idx="27381">
                  <c:v>79.548199999999994</c:v>
                </c:pt>
                <c:pt idx="27382">
                  <c:v>79.548199999999994</c:v>
                </c:pt>
                <c:pt idx="27383">
                  <c:v>79.548199999999994</c:v>
                </c:pt>
                <c:pt idx="27384">
                  <c:v>79.548199999999994</c:v>
                </c:pt>
                <c:pt idx="27385">
                  <c:v>79.548199999999994</c:v>
                </c:pt>
                <c:pt idx="27386">
                  <c:v>79.548199999999994</c:v>
                </c:pt>
                <c:pt idx="27387">
                  <c:v>79.548199999999994</c:v>
                </c:pt>
                <c:pt idx="27388">
                  <c:v>79.548199999999994</c:v>
                </c:pt>
                <c:pt idx="27389">
                  <c:v>79.548199999999994</c:v>
                </c:pt>
                <c:pt idx="27390">
                  <c:v>79.548199999999994</c:v>
                </c:pt>
                <c:pt idx="27391">
                  <c:v>79.548199999999994</c:v>
                </c:pt>
                <c:pt idx="27392">
                  <c:v>79.548199999999994</c:v>
                </c:pt>
                <c:pt idx="27393">
                  <c:v>79.548199999999994</c:v>
                </c:pt>
                <c:pt idx="27394">
                  <c:v>79.548199999999994</c:v>
                </c:pt>
                <c:pt idx="27395">
                  <c:v>79.548199999999994</c:v>
                </c:pt>
                <c:pt idx="27396">
                  <c:v>79.548199999999994</c:v>
                </c:pt>
                <c:pt idx="27397">
                  <c:v>79.548199999999994</c:v>
                </c:pt>
                <c:pt idx="27398">
                  <c:v>79.548199999999994</c:v>
                </c:pt>
                <c:pt idx="27399">
                  <c:v>79.548199999999994</c:v>
                </c:pt>
                <c:pt idx="27400">
                  <c:v>79.548199999999994</c:v>
                </c:pt>
                <c:pt idx="27401">
                  <c:v>79.548199999999994</c:v>
                </c:pt>
                <c:pt idx="27402">
                  <c:v>79.548199999999994</c:v>
                </c:pt>
                <c:pt idx="27403">
                  <c:v>79.548199999999994</c:v>
                </c:pt>
                <c:pt idx="27404">
                  <c:v>79.548199999999994</c:v>
                </c:pt>
                <c:pt idx="27405">
                  <c:v>79.548199999999994</c:v>
                </c:pt>
                <c:pt idx="27406">
                  <c:v>79.548199999999994</c:v>
                </c:pt>
                <c:pt idx="27407">
                  <c:v>79.548199999999994</c:v>
                </c:pt>
                <c:pt idx="27408">
                  <c:v>79.548199999999994</c:v>
                </c:pt>
                <c:pt idx="27409">
                  <c:v>79.548199999999994</c:v>
                </c:pt>
                <c:pt idx="27410">
                  <c:v>79.548199999999994</c:v>
                </c:pt>
                <c:pt idx="27411">
                  <c:v>79.548199999999994</c:v>
                </c:pt>
                <c:pt idx="27412">
                  <c:v>79.548199999999994</c:v>
                </c:pt>
                <c:pt idx="27413">
                  <c:v>79.548199999999994</c:v>
                </c:pt>
                <c:pt idx="27414">
                  <c:v>79.548199999999994</c:v>
                </c:pt>
                <c:pt idx="27415">
                  <c:v>79.548199999999994</c:v>
                </c:pt>
                <c:pt idx="27416">
                  <c:v>79.548199999999994</c:v>
                </c:pt>
                <c:pt idx="27417">
                  <c:v>79.548199999999994</c:v>
                </c:pt>
                <c:pt idx="27418">
                  <c:v>79.548199999999994</c:v>
                </c:pt>
                <c:pt idx="27419">
                  <c:v>79.548199999999994</c:v>
                </c:pt>
                <c:pt idx="27420">
                  <c:v>79.548199999999994</c:v>
                </c:pt>
                <c:pt idx="27421">
                  <c:v>79.548199999999994</c:v>
                </c:pt>
                <c:pt idx="27422">
                  <c:v>79.548199999999994</c:v>
                </c:pt>
                <c:pt idx="27423">
                  <c:v>79.548199999999994</c:v>
                </c:pt>
                <c:pt idx="27424">
                  <c:v>79.548199999999994</c:v>
                </c:pt>
                <c:pt idx="27425">
                  <c:v>79.548199999999994</c:v>
                </c:pt>
                <c:pt idx="27426">
                  <c:v>79.548199999999994</c:v>
                </c:pt>
                <c:pt idx="27427">
                  <c:v>79.548199999999994</c:v>
                </c:pt>
                <c:pt idx="27428">
                  <c:v>79.548199999999994</c:v>
                </c:pt>
                <c:pt idx="27429">
                  <c:v>79.548199999999994</c:v>
                </c:pt>
                <c:pt idx="27430">
                  <c:v>79.548199999999994</c:v>
                </c:pt>
                <c:pt idx="27431">
                  <c:v>79.548199999999994</c:v>
                </c:pt>
                <c:pt idx="27432">
                  <c:v>79.548199999999994</c:v>
                </c:pt>
                <c:pt idx="27433">
                  <c:v>79.548199999999994</c:v>
                </c:pt>
                <c:pt idx="27434">
                  <c:v>79.548199999999994</c:v>
                </c:pt>
                <c:pt idx="27435">
                  <c:v>79.548199999999994</c:v>
                </c:pt>
                <c:pt idx="27436">
                  <c:v>79.548199999999994</c:v>
                </c:pt>
                <c:pt idx="27437">
                  <c:v>79.548199999999994</c:v>
                </c:pt>
                <c:pt idx="27438">
                  <c:v>79.548199999999994</c:v>
                </c:pt>
                <c:pt idx="27439">
                  <c:v>79.548199999999994</c:v>
                </c:pt>
                <c:pt idx="27440">
                  <c:v>79.548199999999994</c:v>
                </c:pt>
                <c:pt idx="27441">
                  <c:v>79.548199999999994</c:v>
                </c:pt>
                <c:pt idx="27442">
                  <c:v>79.548199999999994</c:v>
                </c:pt>
                <c:pt idx="27443">
                  <c:v>79.548199999999994</c:v>
                </c:pt>
                <c:pt idx="27444">
                  <c:v>79.548199999999994</c:v>
                </c:pt>
                <c:pt idx="27445">
                  <c:v>79.548199999999994</c:v>
                </c:pt>
                <c:pt idx="27446">
                  <c:v>79.548199999999994</c:v>
                </c:pt>
                <c:pt idx="27447">
                  <c:v>79.548199999999994</c:v>
                </c:pt>
                <c:pt idx="27448">
                  <c:v>79.548199999999994</c:v>
                </c:pt>
                <c:pt idx="27449">
                  <c:v>79.548199999999994</c:v>
                </c:pt>
                <c:pt idx="27450">
                  <c:v>79.548199999999994</c:v>
                </c:pt>
                <c:pt idx="27451">
                  <c:v>79.548199999999994</c:v>
                </c:pt>
                <c:pt idx="27452">
                  <c:v>79.548199999999994</c:v>
                </c:pt>
                <c:pt idx="27453">
                  <c:v>79.548199999999994</c:v>
                </c:pt>
                <c:pt idx="27454">
                  <c:v>79.548199999999994</c:v>
                </c:pt>
                <c:pt idx="27455">
                  <c:v>79.548199999999994</c:v>
                </c:pt>
                <c:pt idx="27456">
                  <c:v>79.548199999999994</c:v>
                </c:pt>
                <c:pt idx="27457">
                  <c:v>79.548199999999994</c:v>
                </c:pt>
                <c:pt idx="27458">
                  <c:v>79.548199999999994</c:v>
                </c:pt>
                <c:pt idx="27459">
                  <c:v>79.548199999999994</c:v>
                </c:pt>
                <c:pt idx="27460">
                  <c:v>79.548199999999994</c:v>
                </c:pt>
                <c:pt idx="27461">
                  <c:v>79.548199999999994</c:v>
                </c:pt>
                <c:pt idx="27462">
                  <c:v>79.548199999999994</c:v>
                </c:pt>
                <c:pt idx="27463">
                  <c:v>79.548199999999994</c:v>
                </c:pt>
                <c:pt idx="27464">
                  <c:v>79.548199999999994</c:v>
                </c:pt>
                <c:pt idx="27465">
                  <c:v>79.548199999999994</c:v>
                </c:pt>
                <c:pt idx="27466">
                  <c:v>79.548199999999994</c:v>
                </c:pt>
                <c:pt idx="27467">
                  <c:v>79.548199999999994</c:v>
                </c:pt>
                <c:pt idx="27468">
                  <c:v>79.548199999999994</c:v>
                </c:pt>
                <c:pt idx="27469">
                  <c:v>79.548199999999994</c:v>
                </c:pt>
                <c:pt idx="27470">
                  <c:v>79.548199999999994</c:v>
                </c:pt>
                <c:pt idx="27471">
                  <c:v>79.647499999999994</c:v>
                </c:pt>
                <c:pt idx="27472">
                  <c:v>79.647499999999994</c:v>
                </c:pt>
                <c:pt idx="27473">
                  <c:v>80.150000000000006</c:v>
                </c:pt>
                <c:pt idx="27474">
                  <c:v>80.150000000000006</c:v>
                </c:pt>
                <c:pt idx="27475">
                  <c:v>80.150000000000006</c:v>
                </c:pt>
                <c:pt idx="27476">
                  <c:v>80.150000000000006</c:v>
                </c:pt>
                <c:pt idx="27477">
                  <c:v>80.150000000000006</c:v>
                </c:pt>
                <c:pt idx="27478">
                  <c:v>80.150000000000006</c:v>
                </c:pt>
                <c:pt idx="27479">
                  <c:v>80.150000000000006</c:v>
                </c:pt>
                <c:pt idx="27480">
                  <c:v>80.150000000000006</c:v>
                </c:pt>
                <c:pt idx="27481">
                  <c:v>80.150000000000006</c:v>
                </c:pt>
                <c:pt idx="27482">
                  <c:v>80.150000000000006</c:v>
                </c:pt>
                <c:pt idx="27483">
                  <c:v>80.150000000000006</c:v>
                </c:pt>
                <c:pt idx="27484">
                  <c:v>80.150000000000006</c:v>
                </c:pt>
                <c:pt idx="27485">
                  <c:v>80.150000000000006</c:v>
                </c:pt>
                <c:pt idx="27486">
                  <c:v>80.150000000000006</c:v>
                </c:pt>
                <c:pt idx="27487">
                  <c:v>80.150000000000006</c:v>
                </c:pt>
                <c:pt idx="27488">
                  <c:v>80.150000000000006</c:v>
                </c:pt>
                <c:pt idx="27489">
                  <c:v>80.150000000000006</c:v>
                </c:pt>
                <c:pt idx="27490">
                  <c:v>80.150000000000006</c:v>
                </c:pt>
                <c:pt idx="27491">
                  <c:v>80.150000000000006</c:v>
                </c:pt>
                <c:pt idx="27492">
                  <c:v>80.150000000000006</c:v>
                </c:pt>
                <c:pt idx="27493">
                  <c:v>80.150000000000006</c:v>
                </c:pt>
                <c:pt idx="27494">
                  <c:v>80.150000000000006</c:v>
                </c:pt>
                <c:pt idx="27495">
                  <c:v>80.150000000000006</c:v>
                </c:pt>
                <c:pt idx="27496">
                  <c:v>80.150000000000006</c:v>
                </c:pt>
                <c:pt idx="27497">
                  <c:v>80.150000000000006</c:v>
                </c:pt>
                <c:pt idx="27498">
                  <c:v>80.150000000000006</c:v>
                </c:pt>
                <c:pt idx="27499">
                  <c:v>80.150000000000006</c:v>
                </c:pt>
                <c:pt idx="27500">
                  <c:v>80.150000000000006</c:v>
                </c:pt>
                <c:pt idx="27501">
                  <c:v>80.150000000000006</c:v>
                </c:pt>
                <c:pt idx="27502">
                  <c:v>80.150000000000006</c:v>
                </c:pt>
                <c:pt idx="27503">
                  <c:v>80.150000000000006</c:v>
                </c:pt>
                <c:pt idx="27504">
                  <c:v>80.150000000000006</c:v>
                </c:pt>
                <c:pt idx="27505">
                  <c:v>80.150000000000006</c:v>
                </c:pt>
                <c:pt idx="27506">
                  <c:v>80.150000000000006</c:v>
                </c:pt>
                <c:pt idx="27507">
                  <c:v>80.150000000000006</c:v>
                </c:pt>
                <c:pt idx="27508">
                  <c:v>80.150000000000006</c:v>
                </c:pt>
                <c:pt idx="27509">
                  <c:v>80.150000000000006</c:v>
                </c:pt>
                <c:pt idx="27510">
                  <c:v>80.150000000000006</c:v>
                </c:pt>
                <c:pt idx="27511">
                  <c:v>80.150000000000006</c:v>
                </c:pt>
                <c:pt idx="27512">
                  <c:v>80.150000000000006</c:v>
                </c:pt>
                <c:pt idx="27513">
                  <c:v>80.150000000000006</c:v>
                </c:pt>
                <c:pt idx="27514">
                  <c:v>80.150000000000006</c:v>
                </c:pt>
                <c:pt idx="27515">
                  <c:v>80.150000000000006</c:v>
                </c:pt>
                <c:pt idx="27516">
                  <c:v>80.150000000000006</c:v>
                </c:pt>
                <c:pt idx="27517">
                  <c:v>80.150000000000006</c:v>
                </c:pt>
                <c:pt idx="27518">
                  <c:v>80.150000000000006</c:v>
                </c:pt>
                <c:pt idx="27519">
                  <c:v>80.150000000000006</c:v>
                </c:pt>
                <c:pt idx="27520">
                  <c:v>80.150000000000006</c:v>
                </c:pt>
                <c:pt idx="27521">
                  <c:v>80.150000000000006</c:v>
                </c:pt>
                <c:pt idx="27522">
                  <c:v>80.150000000000006</c:v>
                </c:pt>
                <c:pt idx="27523">
                  <c:v>80.150000000000006</c:v>
                </c:pt>
                <c:pt idx="27524">
                  <c:v>80.150000000000006</c:v>
                </c:pt>
                <c:pt idx="27525">
                  <c:v>80.150000000000006</c:v>
                </c:pt>
                <c:pt idx="27526">
                  <c:v>80.150000000000006</c:v>
                </c:pt>
                <c:pt idx="27527">
                  <c:v>80.150000000000006</c:v>
                </c:pt>
                <c:pt idx="27528">
                  <c:v>80.150000000000006</c:v>
                </c:pt>
                <c:pt idx="27529">
                  <c:v>80.150000000000006</c:v>
                </c:pt>
                <c:pt idx="27530">
                  <c:v>80.150000000000006</c:v>
                </c:pt>
                <c:pt idx="27531">
                  <c:v>80.150000000000006</c:v>
                </c:pt>
                <c:pt idx="27532">
                  <c:v>80.150000000000006</c:v>
                </c:pt>
                <c:pt idx="27533">
                  <c:v>80.150000000000006</c:v>
                </c:pt>
                <c:pt idx="27534">
                  <c:v>80.150000000000006</c:v>
                </c:pt>
                <c:pt idx="27535">
                  <c:v>80.150000000000006</c:v>
                </c:pt>
                <c:pt idx="27536">
                  <c:v>80.150000000000006</c:v>
                </c:pt>
                <c:pt idx="27537">
                  <c:v>80.150000000000006</c:v>
                </c:pt>
                <c:pt idx="27538">
                  <c:v>80.150000000000006</c:v>
                </c:pt>
                <c:pt idx="27539">
                  <c:v>80.150000000000006</c:v>
                </c:pt>
                <c:pt idx="27540">
                  <c:v>80.150000000000006</c:v>
                </c:pt>
                <c:pt idx="27541">
                  <c:v>80.150000000000006</c:v>
                </c:pt>
                <c:pt idx="27542">
                  <c:v>80.150000000000006</c:v>
                </c:pt>
                <c:pt idx="27543">
                  <c:v>80.150000000000006</c:v>
                </c:pt>
                <c:pt idx="27544">
                  <c:v>80.150000000000006</c:v>
                </c:pt>
                <c:pt idx="27545">
                  <c:v>80.150000000000006</c:v>
                </c:pt>
                <c:pt idx="27546">
                  <c:v>80.150000000000006</c:v>
                </c:pt>
                <c:pt idx="27547">
                  <c:v>80.150000000000006</c:v>
                </c:pt>
                <c:pt idx="27548">
                  <c:v>80.150000000000006</c:v>
                </c:pt>
                <c:pt idx="27549">
                  <c:v>80.150000000000006</c:v>
                </c:pt>
                <c:pt idx="27550">
                  <c:v>80.150000000000006</c:v>
                </c:pt>
                <c:pt idx="27551">
                  <c:v>80.150000000000006</c:v>
                </c:pt>
                <c:pt idx="27552">
                  <c:v>80.150000000000006</c:v>
                </c:pt>
                <c:pt idx="27553">
                  <c:v>80.150000000000006</c:v>
                </c:pt>
                <c:pt idx="27554">
                  <c:v>80.150000000000006</c:v>
                </c:pt>
                <c:pt idx="27555">
                  <c:v>80.150000000000006</c:v>
                </c:pt>
                <c:pt idx="27556">
                  <c:v>80.150000000000006</c:v>
                </c:pt>
                <c:pt idx="27557">
                  <c:v>80.150000000000006</c:v>
                </c:pt>
                <c:pt idx="27558">
                  <c:v>80.150000000000006</c:v>
                </c:pt>
                <c:pt idx="27559">
                  <c:v>80.150000000000006</c:v>
                </c:pt>
                <c:pt idx="27560">
                  <c:v>80.150000000000006</c:v>
                </c:pt>
                <c:pt idx="27561">
                  <c:v>80.246300000000005</c:v>
                </c:pt>
                <c:pt idx="27562">
                  <c:v>80.246300000000005</c:v>
                </c:pt>
                <c:pt idx="27563">
                  <c:v>80.246300000000005</c:v>
                </c:pt>
                <c:pt idx="27564">
                  <c:v>80.246300000000005</c:v>
                </c:pt>
                <c:pt idx="27565">
                  <c:v>80.246300000000005</c:v>
                </c:pt>
                <c:pt idx="27566">
                  <c:v>80.246300000000005</c:v>
                </c:pt>
                <c:pt idx="27567">
                  <c:v>80.246300000000005</c:v>
                </c:pt>
                <c:pt idx="27568">
                  <c:v>80.246300000000005</c:v>
                </c:pt>
                <c:pt idx="27569">
                  <c:v>80.246300000000005</c:v>
                </c:pt>
                <c:pt idx="27570">
                  <c:v>80.246300000000005</c:v>
                </c:pt>
                <c:pt idx="27571">
                  <c:v>80.246300000000005</c:v>
                </c:pt>
                <c:pt idx="27572">
                  <c:v>80.246300000000005</c:v>
                </c:pt>
                <c:pt idx="27573">
                  <c:v>80.246300000000005</c:v>
                </c:pt>
                <c:pt idx="27574">
                  <c:v>80.246300000000005</c:v>
                </c:pt>
                <c:pt idx="27575">
                  <c:v>80.246300000000005</c:v>
                </c:pt>
                <c:pt idx="27576">
                  <c:v>80.246300000000005</c:v>
                </c:pt>
                <c:pt idx="27577">
                  <c:v>80.246300000000005</c:v>
                </c:pt>
                <c:pt idx="27578">
                  <c:v>80.246300000000005</c:v>
                </c:pt>
                <c:pt idx="27579">
                  <c:v>80.246300000000005</c:v>
                </c:pt>
                <c:pt idx="27580">
                  <c:v>80.246300000000005</c:v>
                </c:pt>
                <c:pt idx="27581">
                  <c:v>80.246300000000005</c:v>
                </c:pt>
                <c:pt idx="27582">
                  <c:v>80.246300000000005</c:v>
                </c:pt>
                <c:pt idx="27583">
                  <c:v>80.246300000000005</c:v>
                </c:pt>
                <c:pt idx="27584">
                  <c:v>80.246300000000005</c:v>
                </c:pt>
                <c:pt idx="27585">
                  <c:v>80.246300000000005</c:v>
                </c:pt>
                <c:pt idx="27586">
                  <c:v>80.246300000000005</c:v>
                </c:pt>
                <c:pt idx="27587">
                  <c:v>80.246300000000005</c:v>
                </c:pt>
                <c:pt idx="27588">
                  <c:v>80.246300000000005</c:v>
                </c:pt>
                <c:pt idx="27589">
                  <c:v>80.246300000000005</c:v>
                </c:pt>
                <c:pt idx="27590">
                  <c:v>80.246300000000005</c:v>
                </c:pt>
                <c:pt idx="27591">
                  <c:v>80.246300000000005</c:v>
                </c:pt>
                <c:pt idx="27592">
                  <c:v>80.246300000000005</c:v>
                </c:pt>
                <c:pt idx="27593">
                  <c:v>80.246300000000005</c:v>
                </c:pt>
                <c:pt idx="27594">
                  <c:v>80.246300000000005</c:v>
                </c:pt>
                <c:pt idx="27595">
                  <c:v>80.246300000000005</c:v>
                </c:pt>
                <c:pt idx="27596">
                  <c:v>80.246300000000005</c:v>
                </c:pt>
                <c:pt idx="27597">
                  <c:v>80.246300000000005</c:v>
                </c:pt>
                <c:pt idx="27598">
                  <c:v>80.246300000000005</c:v>
                </c:pt>
                <c:pt idx="27599">
                  <c:v>80.246300000000005</c:v>
                </c:pt>
                <c:pt idx="27600">
                  <c:v>80.246300000000005</c:v>
                </c:pt>
                <c:pt idx="27601">
                  <c:v>80.246300000000005</c:v>
                </c:pt>
                <c:pt idx="27602">
                  <c:v>80.246300000000005</c:v>
                </c:pt>
                <c:pt idx="27603">
                  <c:v>80.246300000000005</c:v>
                </c:pt>
                <c:pt idx="27604">
                  <c:v>80.246300000000005</c:v>
                </c:pt>
                <c:pt idx="27605">
                  <c:v>80.246300000000005</c:v>
                </c:pt>
                <c:pt idx="27606">
                  <c:v>80.246300000000005</c:v>
                </c:pt>
                <c:pt idx="27607">
                  <c:v>80.246300000000005</c:v>
                </c:pt>
                <c:pt idx="27608">
                  <c:v>80.246300000000005</c:v>
                </c:pt>
                <c:pt idx="27609">
                  <c:v>80.246300000000005</c:v>
                </c:pt>
                <c:pt idx="27610">
                  <c:v>80.246300000000005</c:v>
                </c:pt>
                <c:pt idx="27611">
                  <c:v>80.246300000000005</c:v>
                </c:pt>
                <c:pt idx="27612">
                  <c:v>80.246300000000005</c:v>
                </c:pt>
                <c:pt idx="27613">
                  <c:v>80.246300000000005</c:v>
                </c:pt>
                <c:pt idx="27614">
                  <c:v>80.246300000000005</c:v>
                </c:pt>
                <c:pt idx="27615">
                  <c:v>80.246300000000005</c:v>
                </c:pt>
                <c:pt idx="27616">
                  <c:v>80.246300000000005</c:v>
                </c:pt>
                <c:pt idx="27617">
                  <c:v>80.246300000000005</c:v>
                </c:pt>
                <c:pt idx="27618">
                  <c:v>80.246300000000005</c:v>
                </c:pt>
                <c:pt idx="27619">
                  <c:v>80.246300000000005</c:v>
                </c:pt>
                <c:pt idx="27620">
                  <c:v>80.246300000000005</c:v>
                </c:pt>
                <c:pt idx="27621">
                  <c:v>80.246300000000005</c:v>
                </c:pt>
                <c:pt idx="27622">
                  <c:v>80.246300000000005</c:v>
                </c:pt>
                <c:pt idx="27623">
                  <c:v>80.246300000000005</c:v>
                </c:pt>
                <c:pt idx="27624">
                  <c:v>80.246300000000005</c:v>
                </c:pt>
                <c:pt idx="27625">
                  <c:v>80.246300000000005</c:v>
                </c:pt>
                <c:pt idx="27626">
                  <c:v>80.246300000000005</c:v>
                </c:pt>
                <c:pt idx="27627">
                  <c:v>80.246300000000005</c:v>
                </c:pt>
                <c:pt idx="27628">
                  <c:v>80.246300000000005</c:v>
                </c:pt>
                <c:pt idx="27629">
                  <c:v>80.246300000000005</c:v>
                </c:pt>
                <c:pt idx="27630">
                  <c:v>80.246300000000005</c:v>
                </c:pt>
                <c:pt idx="27631">
                  <c:v>80.246300000000005</c:v>
                </c:pt>
                <c:pt idx="27632">
                  <c:v>80.246300000000005</c:v>
                </c:pt>
                <c:pt idx="27633">
                  <c:v>80.246300000000005</c:v>
                </c:pt>
                <c:pt idx="27634">
                  <c:v>80.246300000000005</c:v>
                </c:pt>
                <c:pt idx="27635">
                  <c:v>80.246300000000005</c:v>
                </c:pt>
                <c:pt idx="27636">
                  <c:v>80.246300000000005</c:v>
                </c:pt>
                <c:pt idx="27637">
                  <c:v>80.246300000000005</c:v>
                </c:pt>
                <c:pt idx="27638">
                  <c:v>80.246300000000005</c:v>
                </c:pt>
                <c:pt idx="27639">
                  <c:v>80.246300000000005</c:v>
                </c:pt>
                <c:pt idx="27640">
                  <c:v>80.246300000000005</c:v>
                </c:pt>
                <c:pt idx="27641">
                  <c:v>80.246300000000005</c:v>
                </c:pt>
                <c:pt idx="27642">
                  <c:v>80.246300000000005</c:v>
                </c:pt>
                <c:pt idx="27643">
                  <c:v>80.246300000000005</c:v>
                </c:pt>
                <c:pt idx="27644">
                  <c:v>80.246300000000005</c:v>
                </c:pt>
                <c:pt idx="27645">
                  <c:v>80.246300000000005</c:v>
                </c:pt>
                <c:pt idx="27646">
                  <c:v>80.246300000000005</c:v>
                </c:pt>
                <c:pt idx="27647">
                  <c:v>80.246300000000005</c:v>
                </c:pt>
                <c:pt idx="27648">
                  <c:v>80.246300000000005</c:v>
                </c:pt>
                <c:pt idx="27649">
                  <c:v>80.246300000000005</c:v>
                </c:pt>
                <c:pt idx="27650">
                  <c:v>80.246300000000005</c:v>
                </c:pt>
                <c:pt idx="27651">
                  <c:v>80.246300000000005</c:v>
                </c:pt>
                <c:pt idx="27652">
                  <c:v>80.246300000000005</c:v>
                </c:pt>
                <c:pt idx="27653">
                  <c:v>80.246300000000005</c:v>
                </c:pt>
                <c:pt idx="27654">
                  <c:v>80.246300000000005</c:v>
                </c:pt>
                <c:pt idx="27655">
                  <c:v>80.246300000000005</c:v>
                </c:pt>
                <c:pt idx="27656">
                  <c:v>80.246300000000005</c:v>
                </c:pt>
                <c:pt idx="27657">
                  <c:v>80.246300000000005</c:v>
                </c:pt>
                <c:pt idx="27658">
                  <c:v>80.246300000000005</c:v>
                </c:pt>
                <c:pt idx="27659">
                  <c:v>80.246300000000005</c:v>
                </c:pt>
                <c:pt idx="27660">
                  <c:v>80.246300000000005</c:v>
                </c:pt>
                <c:pt idx="27661">
                  <c:v>80.246300000000005</c:v>
                </c:pt>
                <c:pt idx="27662">
                  <c:v>80.246300000000005</c:v>
                </c:pt>
                <c:pt idx="27663">
                  <c:v>80.246300000000005</c:v>
                </c:pt>
                <c:pt idx="27664">
                  <c:v>80.246300000000005</c:v>
                </c:pt>
                <c:pt idx="27665">
                  <c:v>80.246300000000005</c:v>
                </c:pt>
                <c:pt idx="27666">
                  <c:v>80.246300000000005</c:v>
                </c:pt>
                <c:pt idx="27667">
                  <c:v>80.246300000000005</c:v>
                </c:pt>
                <c:pt idx="27668">
                  <c:v>80.246300000000005</c:v>
                </c:pt>
                <c:pt idx="27669">
                  <c:v>80.246300000000005</c:v>
                </c:pt>
                <c:pt idx="27670">
                  <c:v>80.246300000000005</c:v>
                </c:pt>
                <c:pt idx="27671">
                  <c:v>80.246300000000005</c:v>
                </c:pt>
                <c:pt idx="27672">
                  <c:v>80.246300000000005</c:v>
                </c:pt>
                <c:pt idx="27673">
                  <c:v>80.246300000000005</c:v>
                </c:pt>
                <c:pt idx="27674">
                  <c:v>80.246300000000005</c:v>
                </c:pt>
                <c:pt idx="27675">
                  <c:v>80.246300000000005</c:v>
                </c:pt>
                <c:pt idx="27676">
                  <c:v>80.246300000000005</c:v>
                </c:pt>
                <c:pt idx="27677">
                  <c:v>80.246300000000005</c:v>
                </c:pt>
                <c:pt idx="27678">
                  <c:v>80.246300000000005</c:v>
                </c:pt>
                <c:pt idx="27679">
                  <c:v>80.246300000000005</c:v>
                </c:pt>
                <c:pt idx="27680">
                  <c:v>80.246300000000005</c:v>
                </c:pt>
                <c:pt idx="27681">
                  <c:v>80.246300000000005</c:v>
                </c:pt>
                <c:pt idx="27682">
                  <c:v>80.246300000000005</c:v>
                </c:pt>
                <c:pt idx="27683">
                  <c:v>80.246300000000005</c:v>
                </c:pt>
                <c:pt idx="27684">
                  <c:v>80.246300000000005</c:v>
                </c:pt>
                <c:pt idx="27685">
                  <c:v>80.246300000000005</c:v>
                </c:pt>
                <c:pt idx="27686">
                  <c:v>80.246300000000005</c:v>
                </c:pt>
                <c:pt idx="27687">
                  <c:v>80.246300000000005</c:v>
                </c:pt>
                <c:pt idx="27688">
                  <c:v>80.246300000000005</c:v>
                </c:pt>
                <c:pt idx="27689">
                  <c:v>80.246300000000005</c:v>
                </c:pt>
                <c:pt idx="27690">
                  <c:v>80.246300000000005</c:v>
                </c:pt>
                <c:pt idx="27691">
                  <c:v>80.246300000000005</c:v>
                </c:pt>
                <c:pt idx="27692">
                  <c:v>80.246300000000005</c:v>
                </c:pt>
                <c:pt idx="27693">
                  <c:v>80.246300000000005</c:v>
                </c:pt>
                <c:pt idx="27694">
                  <c:v>80.246300000000005</c:v>
                </c:pt>
                <c:pt idx="27695">
                  <c:v>80.246300000000005</c:v>
                </c:pt>
                <c:pt idx="27696">
                  <c:v>80.246300000000005</c:v>
                </c:pt>
                <c:pt idx="27697">
                  <c:v>80.246300000000005</c:v>
                </c:pt>
                <c:pt idx="27698">
                  <c:v>80.246300000000005</c:v>
                </c:pt>
                <c:pt idx="27699">
                  <c:v>80.246300000000005</c:v>
                </c:pt>
                <c:pt idx="27700">
                  <c:v>80.246300000000005</c:v>
                </c:pt>
                <c:pt idx="27701">
                  <c:v>80.246300000000005</c:v>
                </c:pt>
                <c:pt idx="27702">
                  <c:v>80.246300000000005</c:v>
                </c:pt>
                <c:pt idx="27703">
                  <c:v>80.246300000000005</c:v>
                </c:pt>
                <c:pt idx="27704">
                  <c:v>80.246300000000005</c:v>
                </c:pt>
                <c:pt idx="27705">
                  <c:v>80.246300000000005</c:v>
                </c:pt>
                <c:pt idx="27706">
                  <c:v>80.246300000000005</c:v>
                </c:pt>
                <c:pt idx="27707">
                  <c:v>80.246300000000005</c:v>
                </c:pt>
                <c:pt idx="27708">
                  <c:v>80.246300000000005</c:v>
                </c:pt>
                <c:pt idx="27709">
                  <c:v>80.246300000000005</c:v>
                </c:pt>
                <c:pt idx="27710">
                  <c:v>80.246300000000005</c:v>
                </c:pt>
                <c:pt idx="27711">
                  <c:v>80.246300000000005</c:v>
                </c:pt>
                <c:pt idx="27712">
                  <c:v>80.246300000000005</c:v>
                </c:pt>
                <c:pt idx="27713">
                  <c:v>80.246300000000005</c:v>
                </c:pt>
                <c:pt idx="27714">
                  <c:v>80.246300000000005</c:v>
                </c:pt>
                <c:pt idx="27715">
                  <c:v>80.246300000000005</c:v>
                </c:pt>
                <c:pt idx="27716">
                  <c:v>80.246300000000005</c:v>
                </c:pt>
                <c:pt idx="27717">
                  <c:v>80.246300000000005</c:v>
                </c:pt>
                <c:pt idx="27718">
                  <c:v>80.246300000000005</c:v>
                </c:pt>
                <c:pt idx="27719">
                  <c:v>80.246300000000005</c:v>
                </c:pt>
                <c:pt idx="27720">
                  <c:v>80.258200000000002</c:v>
                </c:pt>
                <c:pt idx="27721">
                  <c:v>80.258200000000002</c:v>
                </c:pt>
                <c:pt idx="27722">
                  <c:v>80.258200000000002</c:v>
                </c:pt>
                <c:pt idx="27723">
                  <c:v>80.258200000000002</c:v>
                </c:pt>
                <c:pt idx="27724">
                  <c:v>80.258200000000002</c:v>
                </c:pt>
                <c:pt idx="27725">
                  <c:v>80.258200000000002</c:v>
                </c:pt>
                <c:pt idx="27726">
                  <c:v>80.258200000000002</c:v>
                </c:pt>
                <c:pt idx="27727">
                  <c:v>80.258200000000002</c:v>
                </c:pt>
                <c:pt idx="27728">
                  <c:v>80.312700000000007</c:v>
                </c:pt>
                <c:pt idx="27729">
                  <c:v>80.312700000000007</c:v>
                </c:pt>
                <c:pt idx="27730">
                  <c:v>80.312700000000007</c:v>
                </c:pt>
                <c:pt idx="27731">
                  <c:v>80.312700000000007</c:v>
                </c:pt>
                <c:pt idx="27732">
                  <c:v>80.312700000000007</c:v>
                </c:pt>
                <c:pt idx="27733">
                  <c:v>80.312700000000007</c:v>
                </c:pt>
                <c:pt idx="27734">
                  <c:v>80.312700000000007</c:v>
                </c:pt>
                <c:pt idx="27735">
                  <c:v>80.312700000000007</c:v>
                </c:pt>
                <c:pt idx="27736">
                  <c:v>80.312700000000007</c:v>
                </c:pt>
                <c:pt idx="27737">
                  <c:v>80.312700000000007</c:v>
                </c:pt>
                <c:pt idx="27738">
                  <c:v>80.312700000000007</c:v>
                </c:pt>
                <c:pt idx="27739">
                  <c:v>80.312700000000007</c:v>
                </c:pt>
                <c:pt idx="27740">
                  <c:v>80.312700000000007</c:v>
                </c:pt>
                <c:pt idx="27741">
                  <c:v>80.312700000000007</c:v>
                </c:pt>
                <c:pt idx="27742">
                  <c:v>80.312700000000007</c:v>
                </c:pt>
                <c:pt idx="27743">
                  <c:v>80.312700000000007</c:v>
                </c:pt>
                <c:pt idx="27744">
                  <c:v>80.312700000000007</c:v>
                </c:pt>
                <c:pt idx="27745">
                  <c:v>80.312700000000007</c:v>
                </c:pt>
                <c:pt idx="27746">
                  <c:v>80.312700000000007</c:v>
                </c:pt>
                <c:pt idx="27747">
                  <c:v>80.312700000000007</c:v>
                </c:pt>
                <c:pt idx="27748">
                  <c:v>80.312700000000007</c:v>
                </c:pt>
                <c:pt idx="27749">
                  <c:v>80.312700000000007</c:v>
                </c:pt>
                <c:pt idx="27750">
                  <c:v>80.312700000000007</c:v>
                </c:pt>
                <c:pt idx="27751">
                  <c:v>80.312700000000007</c:v>
                </c:pt>
                <c:pt idx="27752">
                  <c:v>80.312700000000007</c:v>
                </c:pt>
                <c:pt idx="27753">
                  <c:v>80.312700000000007</c:v>
                </c:pt>
                <c:pt idx="27754">
                  <c:v>80.312700000000007</c:v>
                </c:pt>
                <c:pt idx="27755">
                  <c:v>80.312700000000007</c:v>
                </c:pt>
                <c:pt idx="27756">
                  <c:v>80.312700000000007</c:v>
                </c:pt>
                <c:pt idx="27757">
                  <c:v>80.312700000000007</c:v>
                </c:pt>
                <c:pt idx="27758">
                  <c:v>80.312700000000007</c:v>
                </c:pt>
                <c:pt idx="27759">
                  <c:v>80.312700000000007</c:v>
                </c:pt>
                <c:pt idx="27760">
                  <c:v>80.312700000000007</c:v>
                </c:pt>
                <c:pt idx="27761">
                  <c:v>80.312700000000007</c:v>
                </c:pt>
                <c:pt idx="27762">
                  <c:v>80.312700000000007</c:v>
                </c:pt>
                <c:pt idx="27763">
                  <c:v>80.312700000000007</c:v>
                </c:pt>
                <c:pt idx="27764">
                  <c:v>80.312700000000007</c:v>
                </c:pt>
                <c:pt idx="27765">
                  <c:v>80.312700000000007</c:v>
                </c:pt>
                <c:pt idx="27766">
                  <c:v>80.312700000000007</c:v>
                </c:pt>
                <c:pt idx="27767">
                  <c:v>80.312700000000007</c:v>
                </c:pt>
                <c:pt idx="27768">
                  <c:v>80.312700000000007</c:v>
                </c:pt>
                <c:pt idx="27769">
                  <c:v>80.312700000000007</c:v>
                </c:pt>
                <c:pt idx="27770">
                  <c:v>80.312700000000007</c:v>
                </c:pt>
                <c:pt idx="27771">
                  <c:v>80.312700000000007</c:v>
                </c:pt>
                <c:pt idx="27772">
                  <c:v>80.312700000000007</c:v>
                </c:pt>
                <c:pt idx="27773">
                  <c:v>80.312700000000007</c:v>
                </c:pt>
                <c:pt idx="27774">
                  <c:v>80.312700000000007</c:v>
                </c:pt>
                <c:pt idx="27775">
                  <c:v>80.312700000000007</c:v>
                </c:pt>
                <c:pt idx="27776">
                  <c:v>80.312700000000007</c:v>
                </c:pt>
                <c:pt idx="27777">
                  <c:v>80.312700000000007</c:v>
                </c:pt>
                <c:pt idx="27778">
                  <c:v>80.312700000000007</c:v>
                </c:pt>
                <c:pt idx="27779">
                  <c:v>80.312700000000007</c:v>
                </c:pt>
                <c:pt idx="27780">
                  <c:v>80.312700000000007</c:v>
                </c:pt>
                <c:pt idx="27781">
                  <c:v>80.312700000000007</c:v>
                </c:pt>
                <c:pt idx="27782">
                  <c:v>80.312700000000007</c:v>
                </c:pt>
                <c:pt idx="27783">
                  <c:v>80.312700000000007</c:v>
                </c:pt>
                <c:pt idx="27784">
                  <c:v>80.312700000000007</c:v>
                </c:pt>
                <c:pt idx="27785">
                  <c:v>80.312700000000007</c:v>
                </c:pt>
                <c:pt idx="27786">
                  <c:v>80.312700000000007</c:v>
                </c:pt>
                <c:pt idx="27787">
                  <c:v>80.312700000000007</c:v>
                </c:pt>
                <c:pt idx="27788">
                  <c:v>80.312700000000007</c:v>
                </c:pt>
                <c:pt idx="27789">
                  <c:v>80.312700000000007</c:v>
                </c:pt>
                <c:pt idx="27790">
                  <c:v>80.312700000000007</c:v>
                </c:pt>
                <c:pt idx="27791">
                  <c:v>80.312700000000007</c:v>
                </c:pt>
                <c:pt idx="27792">
                  <c:v>80.312700000000007</c:v>
                </c:pt>
                <c:pt idx="27793">
                  <c:v>80.312700000000007</c:v>
                </c:pt>
                <c:pt idx="27794">
                  <c:v>80.312700000000007</c:v>
                </c:pt>
                <c:pt idx="27795">
                  <c:v>80.312700000000007</c:v>
                </c:pt>
                <c:pt idx="27796">
                  <c:v>80.312700000000007</c:v>
                </c:pt>
                <c:pt idx="27797">
                  <c:v>80.312700000000007</c:v>
                </c:pt>
                <c:pt idx="27798">
                  <c:v>80.312700000000007</c:v>
                </c:pt>
                <c:pt idx="27799">
                  <c:v>80.312700000000007</c:v>
                </c:pt>
                <c:pt idx="27800">
                  <c:v>80.312700000000007</c:v>
                </c:pt>
                <c:pt idx="27801">
                  <c:v>80.312700000000007</c:v>
                </c:pt>
                <c:pt idx="27802">
                  <c:v>80.312700000000007</c:v>
                </c:pt>
                <c:pt idx="27803">
                  <c:v>80.312700000000007</c:v>
                </c:pt>
                <c:pt idx="27804">
                  <c:v>80.312700000000007</c:v>
                </c:pt>
                <c:pt idx="27805">
                  <c:v>80.312700000000007</c:v>
                </c:pt>
                <c:pt idx="27806">
                  <c:v>80.312700000000007</c:v>
                </c:pt>
                <c:pt idx="27807">
                  <c:v>80.312700000000007</c:v>
                </c:pt>
                <c:pt idx="27808">
                  <c:v>80.312700000000007</c:v>
                </c:pt>
                <c:pt idx="27809">
                  <c:v>80.312700000000007</c:v>
                </c:pt>
                <c:pt idx="27810">
                  <c:v>80.312700000000007</c:v>
                </c:pt>
                <c:pt idx="27811">
                  <c:v>80.312700000000007</c:v>
                </c:pt>
                <c:pt idx="27812">
                  <c:v>80.312700000000007</c:v>
                </c:pt>
                <c:pt idx="27813">
                  <c:v>80.312700000000007</c:v>
                </c:pt>
                <c:pt idx="27814">
                  <c:v>80.312700000000007</c:v>
                </c:pt>
                <c:pt idx="27815">
                  <c:v>80.312700000000007</c:v>
                </c:pt>
                <c:pt idx="27816">
                  <c:v>80.312700000000007</c:v>
                </c:pt>
                <c:pt idx="27817">
                  <c:v>80.312700000000007</c:v>
                </c:pt>
                <c:pt idx="27818">
                  <c:v>80.312700000000007</c:v>
                </c:pt>
                <c:pt idx="27819">
                  <c:v>80.312700000000007</c:v>
                </c:pt>
                <c:pt idx="27820">
                  <c:v>80.36699999999999</c:v>
                </c:pt>
                <c:pt idx="27821">
                  <c:v>80.36699999999999</c:v>
                </c:pt>
                <c:pt idx="27822">
                  <c:v>80.36699999999999</c:v>
                </c:pt>
                <c:pt idx="27823">
                  <c:v>80.36699999999999</c:v>
                </c:pt>
                <c:pt idx="27824">
                  <c:v>80.36699999999999</c:v>
                </c:pt>
                <c:pt idx="27825">
                  <c:v>80.36699999999999</c:v>
                </c:pt>
                <c:pt idx="27826">
                  <c:v>80.36699999999999</c:v>
                </c:pt>
                <c:pt idx="27827">
                  <c:v>80.36699999999999</c:v>
                </c:pt>
                <c:pt idx="27828">
                  <c:v>80.390600000000006</c:v>
                </c:pt>
                <c:pt idx="27829">
                  <c:v>80.390600000000006</c:v>
                </c:pt>
                <c:pt idx="27830">
                  <c:v>80.390600000000006</c:v>
                </c:pt>
                <c:pt idx="27831">
                  <c:v>80.390600000000006</c:v>
                </c:pt>
                <c:pt idx="27832">
                  <c:v>80.390600000000006</c:v>
                </c:pt>
                <c:pt idx="27833">
                  <c:v>80.390600000000006</c:v>
                </c:pt>
                <c:pt idx="27834">
                  <c:v>80.390600000000006</c:v>
                </c:pt>
                <c:pt idx="27835">
                  <c:v>80.390600000000006</c:v>
                </c:pt>
                <c:pt idx="27836">
                  <c:v>80.390600000000006</c:v>
                </c:pt>
                <c:pt idx="27837">
                  <c:v>80.390600000000006</c:v>
                </c:pt>
                <c:pt idx="27838">
                  <c:v>80.390600000000006</c:v>
                </c:pt>
                <c:pt idx="27839">
                  <c:v>80.390600000000006</c:v>
                </c:pt>
                <c:pt idx="27840">
                  <c:v>80.390600000000006</c:v>
                </c:pt>
                <c:pt idx="27841">
                  <c:v>80.390600000000006</c:v>
                </c:pt>
                <c:pt idx="27842">
                  <c:v>80.390600000000006</c:v>
                </c:pt>
                <c:pt idx="27843">
                  <c:v>80.390600000000006</c:v>
                </c:pt>
                <c:pt idx="27844">
                  <c:v>80.390600000000006</c:v>
                </c:pt>
                <c:pt idx="27845">
                  <c:v>80.390600000000006</c:v>
                </c:pt>
                <c:pt idx="27846">
                  <c:v>80.390600000000006</c:v>
                </c:pt>
                <c:pt idx="27847">
                  <c:v>80.390600000000006</c:v>
                </c:pt>
                <c:pt idx="27848">
                  <c:v>80.390600000000006</c:v>
                </c:pt>
                <c:pt idx="27849">
                  <c:v>80.390600000000006</c:v>
                </c:pt>
                <c:pt idx="27850">
                  <c:v>80.390600000000006</c:v>
                </c:pt>
                <c:pt idx="27851">
                  <c:v>80.390600000000006</c:v>
                </c:pt>
                <c:pt idx="27852">
                  <c:v>80.390600000000006</c:v>
                </c:pt>
                <c:pt idx="27853">
                  <c:v>80.390600000000006</c:v>
                </c:pt>
                <c:pt idx="27854">
                  <c:v>80.390600000000006</c:v>
                </c:pt>
                <c:pt idx="27855">
                  <c:v>80.390600000000006</c:v>
                </c:pt>
                <c:pt idx="27856">
                  <c:v>80.390600000000006</c:v>
                </c:pt>
                <c:pt idx="27857">
                  <c:v>80.390600000000006</c:v>
                </c:pt>
                <c:pt idx="27858">
                  <c:v>80.390600000000006</c:v>
                </c:pt>
                <c:pt idx="27859">
                  <c:v>80.390600000000006</c:v>
                </c:pt>
                <c:pt idx="27860">
                  <c:v>80.390600000000006</c:v>
                </c:pt>
                <c:pt idx="27861">
                  <c:v>80.390600000000006</c:v>
                </c:pt>
                <c:pt idx="27862">
                  <c:v>80.390600000000006</c:v>
                </c:pt>
                <c:pt idx="27863">
                  <c:v>80.390600000000006</c:v>
                </c:pt>
                <c:pt idx="27864">
                  <c:v>80.390600000000006</c:v>
                </c:pt>
                <c:pt idx="27865">
                  <c:v>80.390600000000006</c:v>
                </c:pt>
                <c:pt idx="27866">
                  <c:v>80.390600000000006</c:v>
                </c:pt>
                <c:pt idx="27867">
                  <c:v>80.390600000000006</c:v>
                </c:pt>
                <c:pt idx="27868">
                  <c:v>80.390600000000006</c:v>
                </c:pt>
                <c:pt idx="27869">
                  <c:v>80.390600000000006</c:v>
                </c:pt>
                <c:pt idx="27870">
                  <c:v>80.390600000000006</c:v>
                </c:pt>
                <c:pt idx="27871">
                  <c:v>80.390600000000006</c:v>
                </c:pt>
                <c:pt idx="27872">
                  <c:v>80.390600000000006</c:v>
                </c:pt>
                <c:pt idx="27873">
                  <c:v>80.390600000000006</c:v>
                </c:pt>
                <c:pt idx="27874">
                  <c:v>80.390600000000006</c:v>
                </c:pt>
                <c:pt idx="27875">
                  <c:v>80.390600000000006</c:v>
                </c:pt>
                <c:pt idx="27876">
                  <c:v>80.390600000000006</c:v>
                </c:pt>
                <c:pt idx="27877">
                  <c:v>80.390600000000006</c:v>
                </c:pt>
                <c:pt idx="27878">
                  <c:v>80.390600000000006</c:v>
                </c:pt>
                <c:pt idx="27879">
                  <c:v>80.390600000000006</c:v>
                </c:pt>
                <c:pt idx="27880">
                  <c:v>80.390600000000006</c:v>
                </c:pt>
                <c:pt idx="27881">
                  <c:v>80.390600000000006</c:v>
                </c:pt>
                <c:pt idx="27882">
                  <c:v>80.390600000000006</c:v>
                </c:pt>
                <c:pt idx="27883">
                  <c:v>80.390600000000006</c:v>
                </c:pt>
                <c:pt idx="27884">
                  <c:v>80.390600000000006</c:v>
                </c:pt>
                <c:pt idx="27885">
                  <c:v>80.390600000000006</c:v>
                </c:pt>
                <c:pt idx="27886">
                  <c:v>80.390600000000006</c:v>
                </c:pt>
                <c:pt idx="27887">
                  <c:v>80.390600000000006</c:v>
                </c:pt>
                <c:pt idx="27888">
                  <c:v>80.390600000000006</c:v>
                </c:pt>
                <c:pt idx="27889">
                  <c:v>80.390600000000006</c:v>
                </c:pt>
                <c:pt idx="27890">
                  <c:v>80.390600000000006</c:v>
                </c:pt>
                <c:pt idx="27891">
                  <c:v>80.390600000000006</c:v>
                </c:pt>
                <c:pt idx="27892">
                  <c:v>80.390600000000006</c:v>
                </c:pt>
                <c:pt idx="27893">
                  <c:v>80.390600000000006</c:v>
                </c:pt>
                <c:pt idx="27894">
                  <c:v>80.390600000000006</c:v>
                </c:pt>
                <c:pt idx="27895">
                  <c:v>80.390600000000006</c:v>
                </c:pt>
                <c:pt idx="27896">
                  <c:v>80.390600000000006</c:v>
                </c:pt>
                <c:pt idx="27897">
                  <c:v>80.390600000000006</c:v>
                </c:pt>
                <c:pt idx="27898">
                  <c:v>80.390600000000006</c:v>
                </c:pt>
                <c:pt idx="27899">
                  <c:v>80.390600000000006</c:v>
                </c:pt>
                <c:pt idx="27900">
                  <c:v>80.390600000000006</c:v>
                </c:pt>
                <c:pt idx="27901">
                  <c:v>80.390600000000006</c:v>
                </c:pt>
                <c:pt idx="27902">
                  <c:v>80.390600000000006</c:v>
                </c:pt>
                <c:pt idx="27903">
                  <c:v>80.390600000000006</c:v>
                </c:pt>
                <c:pt idx="27904">
                  <c:v>80.390600000000006</c:v>
                </c:pt>
                <c:pt idx="27905">
                  <c:v>80.390600000000006</c:v>
                </c:pt>
                <c:pt idx="27906">
                  <c:v>80.390600000000006</c:v>
                </c:pt>
                <c:pt idx="27907">
                  <c:v>80.390600000000006</c:v>
                </c:pt>
                <c:pt idx="27908">
                  <c:v>80.390600000000006</c:v>
                </c:pt>
                <c:pt idx="27909">
                  <c:v>80.390600000000006</c:v>
                </c:pt>
                <c:pt idx="27910">
                  <c:v>80.390600000000006</c:v>
                </c:pt>
                <c:pt idx="27911">
                  <c:v>80.390600000000006</c:v>
                </c:pt>
                <c:pt idx="27912">
                  <c:v>80.390600000000006</c:v>
                </c:pt>
                <c:pt idx="27913">
                  <c:v>80.390600000000006</c:v>
                </c:pt>
                <c:pt idx="27914">
                  <c:v>80.390600000000006</c:v>
                </c:pt>
                <c:pt idx="27915">
                  <c:v>80.390600000000006</c:v>
                </c:pt>
                <c:pt idx="27916">
                  <c:v>80.390600000000006</c:v>
                </c:pt>
                <c:pt idx="27917">
                  <c:v>80.390600000000006</c:v>
                </c:pt>
                <c:pt idx="27918">
                  <c:v>80.390600000000006</c:v>
                </c:pt>
                <c:pt idx="27919">
                  <c:v>80.390600000000006</c:v>
                </c:pt>
                <c:pt idx="27920">
                  <c:v>80.390600000000006</c:v>
                </c:pt>
                <c:pt idx="27921">
                  <c:v>80.390600000000006</c:v>
                </c:pt>
                <c:pt idx="27922">
                  <c:v>80.390600000000006</c:v>
                </c:pt>
                <c:pt idx="27923">
                  <c:v>80.390600000000006</c:v>
                </c:pt>
                <c:pt idx="27924">
                  <c:v>80.896699999999996</c:v>
                </c:pt>
                <c:pt idx="27925">
                  <c:v>80.896699999999996</c:v>
                </c:pt>
                <c:pt idx="27926">
                  <c:v>80.896699999999996</c:v>
                </c:pt>
                <c:pt idx="27927">
                  <c:v>80.896699999999996</c:v>
                </c:pt>
                <c:pt idx="27928">
                  <c:v>80.896699999999996</c:v>
                </c:pt>
                <c:pt idx="27929">
                  <c:v>80.896699999999996</c:v>
                </c:pt>
                <c:pt idx="27930">
                  <c:v>80.896699999999996</c:v>
                </c:pt>
                <c:pt idx="27931">
                  <c:v>80.896699999999996</c:v>
                </c:pt>
                <c:pt idx="27932">
                  <c:v>80.896699999999996</c:v>
                </c:pt>
                <c:pt idx="27933">
                  <c:v>80.896699999999996</c:v>
                </c:pt>
                <c:pt idx="27934">
                  <c:v>80.896699999999996</c:v>
                </c:pt>
                <c:pt idx="27935">
                  <c:v>80.896699999999996</c:v>
                </c:pt>
                <c:pt idx="27936">
                  <c:v>80.896699999999996</c:v>
                </c:pt>
                <c:pt idx="27937">
                  <c:v>80.896699999999996</c:v>
                </c:pt>
                <c:pt idx="27938">
                  <c:v>80.896699999999996</c:v>
                </c:pt>
                <c:pt idx="27939">
                  <c:v>80.896699999999996</c:v>
                </c:pt>
                <c:pt idx="27940">
                  <c:v>80.896699999999996</c:v>
                </c:pt>
                <c:pt idx="27941">
                  <c:v>80.896699999999996</c:v>
                </c:pt>
                <c:pt idx="27942">
                  <c:v>80.896699999999996</c:v>
                </c:pt>
                <c:pt idx="27943">
                  <c:v>80.896699999999996</c:v>
                </c:pt>
                <c:pt idx="27944">
                  <c:v>80.896699999999996</c:v>
                </c:pt>
                <c:pt idx="27945">
                  <c:v>80.896699999999996</c:v>
                </c:pt>
                <c:pt idx="27946">
                  <c:v>80.896699999999996</c:v>
                </c:pt>
                <c:pt idx="27947">
                  <c:v>80.896699999999996</c:v>
                </c:pt>
                <c:pt idx="27948">
                  <c:v>80.971600000000009</c:v>
                </c:pt>
                <c:pt idx="27949">
                  <c:v>80.971600000000009</c:v>
                </c:pt>
                <c:pt idx="27950">
                  <c:v>80.971600000000009</c:v>
                </c:pt>
                <c:pt idx="27951">
                  <c:v>80.971600000000009</c:v>
                </c:pt>
                <c:pt idx="27952">
                  <c:v>80.971600000000009</c:v>
                </c:pt>
                <c:pt idx="27953">
                  <c:v>80.971600000000009</c:v>
                </c:pt>
                <c:pt idx="27954">
                  <c:v>80.971600000000009</c:v>
                </c:pt>
                <c:pt idx="27955">
                  <c:v>80.971600000000009</c:v>
                </c:pt>
                <c:pt idx="27956">
                  <c:v>80.971600000000009</c:v>
                </c:pt>
                <c:pt idx="27957">
                  <c:v>80.971600000000009</c:v>
                </c:pt>
                <c:pt idx="27958">
                  <c:v>80.971600000000009</c:v>
                </c:pt>
                <c:pt idx="27959">
                  <c:v>80.971600000000009</c:v>
                </c:pt>
                <c:pt idx="27960">
                  <c:v>80.971600000000009</c:v>
                </c:pt>
                <c:pt idx="27961">
                  <c:v>80.971600000000009</c:v>
                </c:pt>
                <c:pt idx="27962">
                  <c:v>80.971600000000009</c:v>
                </c:pt>
                <c:pt idx="27963">
                  <c:v>80.971600000000009</c:v>
                </c:pt>
                <c:pt idx="27964">
                  <c:v>80.971600000000009</c:v>
                </c:pt>
                <c:pt idx="27965">
                  <c:v>80.971600000000009</c:v>
                </c:pt>
                <c:pt idx="27966">
                  <c:v>80.971600000000009</c:v>
                </c:pt>
                <c:pt idx="27967">
                  <c:v>80.971600000000009</c:v>
                </c:pt>
                <c:pt idx="27968">
                  <c:v>80.971600000000009</c:v>
                </c:pt>
                <c:pt idx="27969">
                  <c:v>80.971600000000009</c:v>
                </c:pt>
                <c:pt idx="27970">
                  <c:v>80.971600000000009</c:v>
                </c:pt>
                <c:pt idx="27971">
                  <c:v>80.971600000000009</c:v>
                </c:pt>
                <c:pt idx="27972">
                  <c:v>80.971600000000009</c:v>
                </c:pt>
                <c:pt idx="27973">
                  <c:v>80.971600000000009</c:v>
                </c:pt>
                <c:pt idx="27974">
                  <c:v>80.971600000000009</c:v>
                </c:pt>
                <c:pt idx="27975">
                  <c:v>80.971600000000009</c:v>
                </c:pt>
                <c:pt idx="27976">
                  <c:v>80.971600000000009</c:v>
                </c:pt>
                <c:pt idx="27977">
                  <c:v>80.971600000000009</c:v>
                </c:pt>
                <c:pt idx="27978">
                  <c:v>80.971600000000009</c:v>
                </c:pt>
                <c:pt idx="27979">
                  <c:v>80.971600000000009</c:v>
                </c:pt>
                <c:pt idx="27980">
                  <c:v>80.971600000000009</c:v>
                </c:pt>
                <c:pt idx="27981">
                  <c:v>80.971600000000009</c:v>
                </c:pt>
                <c:pt idx="27982">
                  <c:v>80.971600000000009</c:v>
                </c:pt>
                <c:pt idx="27983">
                  <c:v>80.971600000000009</c:v>
                </c:pt>
                <c:pt idx="27984">
                  <c:v>80.971600000000009</c:v>
                </c:pt>
                <c:pt idx="27985">
                  <c:v>80.971600000000009</c:v>
                </c:pt>
                <c:pt idx="27986">
                  <c:v>80.971600000000009</c:v>
                </c:pt>
                <c:pt idx="27987">
                  <c:v>80.971600000000009</c:v>
                </c:pt>
                <c:pt idx="27988">
                  <c:v>80.971600000000009</c:v>
                </c:pt>
                <c:pt idx="27989">
                  <c:v>80.971600000000009</c:v>
                </c:pt>
                <c:pt idx="27990">
                  <c:v>80.971600000000009</c:v>
                </c:pt>
                <c:pt idx="27991">
                  <c:v>80.971600000000009</c:v>
                </c:pt>
                <c:pt idx="27992">
                  <c:v>80.971600000000009</c:v>
                </c:pt>
                <c:pt idx="27993">
                  <c:v>80.971600000000009</c:v>
                </c:pt>
                <c:pt idx="27994">
                  <c:v>80.971600000000009</c:v>
                </c:pt>
                <c:pt idx="27995">
                  <c:v>80.971600000000009</c:v>
                </c:pt>
                <c:pt idx="27996">
                  <c:v>80.971600000000009</c:v>
                </c:pt>
                <c:pt idx="27997">
                  <c:v>80.971600000000009</c:v>
                </c:pt>
                <c:pt idx="27998">
                  <c:v>80.971600000000009</c:v>
                </c:pt>
                <c:pt idx="27999">
                  <c:v>80.971600000000009</c:v>
                </c:pt>
                <c:pt idx="28000">
                  <c:v>80.971600000000009</c:v>
                </c:pt>
                <c:pt idx="28001">
                  <c:v>80.971600000000009</c:v>
                </c:pt>
                <c:pt idx="28002">
                  <c:v>80.971600000000009</c:v>
                </c:pt>
                <c:pt idx="28003">
                  <c:v>80.971600000000009</c:v>
                </c:pt>
                <c:pt idx="28004">
                  <c:v>80.971600000000009</c:v>
                </c:pt>
                <c:pt idx="28005">
                  <c:v>80.971600000000009</c:v>
                </c:pt>
                <c:pt idx="28006">
                  <c:v>80.971600000000009</c:v>
                </c:pt>
                <c:pt idx="28007">
                  <c:v>80.971600000000009</c:v>
                </c:pt>
                <c:pt idx="28008">
                  <c:v>80.971600000000009</c:v>
                </c:pt>
                <c:pt idx="28009">
                  <c:v>80.971600000000009</c:v>
                </c:pt>
                <c:pt idx="28010">
                  <c:v>80.971600000000009</c:v>
                </c:pt>
                <c:pt idx="28011">
                  <c:v>80.971600000000009</c:v>
                </c:pt>
                <c:pt idx="28012">
                  <c:v>80.971600000000009</c:v>
                </c:pt>
                <c:pt idx="28013">
                  <c:v>80.971600000000009</c:v>
                </c:pt>
                <c:pt idx="28014">
                  <c:v>80.971600000000009</c:v>
                </c:pt>
                <c:pt idx="28015">
                  <c:v>80.971600000000009</c:v>
                </c:pt>
                <c:pt idx="28016">
                  <c:v>80.971600000000009</c:v>
                </c:pt>
                <c:pt idx="28017">
                  <c:v>80.971600000000009</c:v>
                </c:pt>
                <c:pt idx="28018">
                  <c:v>80.971600000000009</c:v>
                </c:pt>
                <c:pt idx="28019">
                  <c:v>80.971600000000009</c:v>
                </c:pt>
                <c:pt idx="28020">
                  <c:v>80.971600000000009</c:v>
                </c:pt>
                <c:pt idx="28021">
                  <c:v>80.971600000000009</c:v>
                </c:pt>
                <c:pt idx="28022">
                  <c:v>80.971600000000009</c:v>
                </c:pt>
                <c:pt idx="28023">
                  <c:v>80.971600000000009</c:v>
                </c:pt>
                <c:pt idx="28024">
                  <c:v>80.971600000000009</c:v>
                </c:pt>
                <c:pt idx="28025">
                  <c:v>80.971600000000009</c:v>
                </c:pt>
                <c:pt idx="28026">
                  <c:v>80.971600000000009</c:v>
                </c:pt>
                <c:pt idx="28027">
                  <c:v>80.971600000000009</c:v>
                </c:pt>
                <c:pt idx="28028">
                  <c:v>80.971600000000009</c:v>
                </c:pt>
                <c:pt idx="28029">
                  <c:v>80.971600000000009</c:v>
                </c:pt>
                <c:pt idx="28030">
                  <c:v>80.971600000000009</c:v>
                </c:pt>
                <c:pt idx="28031">
                  <c:v>80.971600000000009</c:v>
                </c:pt>
                <c:pt idx="28032">
                  <c:v>80.971600000000009</c:v>
                </c:pt>
                <c:pt idx="28033">
                  <c:v>80.971600000000009</c:v>
                </c:pt>
                <c:pt idx="28034">
                  <c:v>80.971600000000009</c:v>
                </c:pt>
                <c:pt idx="28035">
                  <c:v>80.971600000000009</c:v>
                </c:pt>
                <c:pt idx="28036">
                  <c:v>80.971600000000009</c:v>
                </c:pt>
                <c:pt idx="28037">
                  <c:v>80.971600000000009</c:v>
                </c:pt>
                <c:pt idx="28038">
                  <c:v>80.971600000000009</c:v>
                </c:pt>
                <c:pt idx="28039">
                  <c:v>80.971600000000009</c:v>
                </c:pt>
                <c:pt idx="28040">
                  <c:v>80.971600000000009</c:v>
                </c:pt>
                <c:pt idx="28041">
                  <c:v>80.971600000000009</c:v>
                </c:pt>
                <c:pt idx="28042">
                  <c:v>80.971600000000009</c:v>
                </c:pt>
                <c:pt idx="28043">
                  <c:v>80.971600000000009</c:v>
                </c:pt>
                <c:pt idx="28044">
                  <c:v>80.971600000000009</c:v>
                </c:pt>
                <c:pt idx="28045">
                  <c:v>80.971600000000009</c:v>
                </c:pt>
                <c:pt idx="28046">
                  <c:v>80.971600000000009</c:v>
                </c:pt>
                <c:pt idx="28047">
                  <c:v>80.971600000000009</c:v>
                </c:pt>
                <c:pt idx="28048">
                  <c:v>80.971600000000009</c:v>
                </c:pt>
                <c:pt idx="28049">
                  <c:v>80.971600000000009</c:v>
                </c:pt>
                <c:pt idx="28050">
                  <c:v>80.971600000000009</c:v>
                </c:pt>
                <c:pt idx="28051">
                  <c:v>80.971600000000009</c:v>
                </c:pt>
                <c:pt idx="28052">
                  <c:v>80.971600000000009</c:v>
                </c:pt>
                <c:pt idx="28053">
                  <c:v>80.971600000000009</c:v>
                </c:pt>
                <c:pt idx="28054">
                  <c:v>80.971600000000009</c:v>
                </c:pt>
                <c:pt idx="28055">
                  <c:v>80.971600000000009</c:v>
                </c:pt>
                <c:pt idx="28056">
                  <c:v>80.971600000000009</c:v>
                </c:pt>
                <c:pt idx="28057">
                  <c:v>80.971600000000009</c:v>
                </c:pt>
                <c:pt idx="28058">
                  <c:v>80.971600000000009</c:v>
                </c:pt>
                <c:pt idx="28059">
                  <c:v>80.971600000000009</c:v>
                </c:pt>
                <c:pt idx="28060">
                  <c:v>80.971600000000009</c:v>
                </c:pt>
                <c:pt idx="28061">
                  <c:v>80.971600000000009</c:v>
                </c:pt>
                <c:pt idx="28062">
                  <c:v>80.971600000000009</c:v>
                </c:pt>
                <c:pt idx="28063">
                  <c:v>80.971600000000009</c:v>
                </c:pt>
                <c:pt idx="28064">
                  <c:v>80.971600000000009</c:v>
                </c:pt>
                <c:pt idx="28065">
                  <c:v>80.971600000000009</c:v>
                </c:pt>
                <c:pt idx="28066">
                  <c:v>80.971600000000009</c:v>
                </c:pt>
                <c:pt idx="28067">
                  <c:v>80.971600000000009</c:v>
                </c:pt>
                <c:pt idx="28068">
                  <c:v>80.971600000000009</c:v>
                </c:pt>
                <c:pt idx="28069">
                  <c:v>80.971600000000009</c:v>
                </c:pt>
                <c:pt idx="28070">
                  <c:v>80.971600000000009</c:v>
                </c:pt>
                <c:pt idx="28071">
                  <c:v>80.971600000000009</c:v>
                </c:pt>
                <c:pt idx="28072">
                  <c:v>80.971600000000009</c:v>
                </c:pt>
                <c:pt idx="28073">
                  <c:v>80.971600000000009</c:v>
                </c:pt>
                <c:pt idx="28074">
                  <c:v>80.971600000000009</c:v>
                </c:pt>
                <c:pt idx="28075">
                  <c:v>80.971600000000009</c:v>
                </c:pt>
                <c:pt idx="28076">
                  <c:v>80.971600000000009</c:v>
                </c:pt>
                <c:pt idx="28077">
                  <c:v>80.971600000000009</c:v>
                </c:pt>
                <c:pt idx="28078">
                  <c:v>80.971600000000009</c:v>
                </c:pt>
                <c:pt idx="28079">
                  <c:v>80.971600000000009</c:v>
                </c:pt>
                <c:pt idx="28080">
                  <c:v>80.971600000000009</c:v>
                </c:pt>
                <c:pt idx="28081">
                  <c:v>80.971600000000009</c:v>
                </c:pt>
                <c:pt idx="28082">
                  <c:v>80.971600000000009</c:v>
                </c:pt>
                <c:pt idx="28083">
                  <c:v>80.971600000000009</c:v>
                </c:pt>
                <c:pt idx="28084">
                  <c:v>80.971600000000009</c:v>
                </c:pt>
                <c:pt idx="28085">
                  <c:v>80.971600000000009</c:v>
                </c:pt>
                <c:pt idx="28086">
                  <c:v>80.971600000000009</c:v>
                </c:pt>
                <c:pt idx="28087">
                  <c:v>80.971600000000009</c:v>
                </c:pt>
                <c:pt idx="28088">
                  <c:v>80.971600000000009</c:v>
                </c:pt>
                <c:pt idx="28089">
                  <c:v>80.971600000000009</c:v>
                </c:pt>
                <c:pt idx="28090">
                  <c:v>80.971600000000009</c:v>
                </c:pt>
                <c:pt idx="28091">
                  <c:v>80.971600000000009</c:v>
                </c:pt>
                <c:pt idx="28092">
                  <c:v>80.971600000000009</c:v>
                </c:pt>
                <c:pt idx="28093">
                  <c:v>80.971600000000009</c:v>
                </c:pt>
                <c:pt idx="28094">
                  <c:v>80.971600000000009</c:v>
                </c:pt>
                <c:pt idx="28095">
                  <c:v>80.971600000000009</c:v>
                </c:pt>
                <c:pt idx="28096">
                  <c:v>80.971600000000009</c:v>
                </c:pt>
                <c:pt idx="28097">
                  <c:v>80.971600000000009</c:v>
                </c:pt>
                <c:pt idx="28098">
                  <c:v>80.971600000000009</c:v>
                </c:pt>
                <c:pt idx="28099">
                  <c:v>80.971600000000009</c:v>
                </c:pt>
                <c:pt idx="28100">
                  <c:v>80.971600000000009</c:v>
                </c:pt>
                <c:pt idx="28101">
                  <c:v>80.971600000000009</c:v>
                </c:pt>
                <c:pt idx="28102">
                  <c:v>80.971600000000009</c:v>
                </c:pt>
                <c:pt idx="28103">
                  <c:v>80.971600000000009</c:v>
                </c:pt>
                <c:pt idx="28104">
                  <c:v>80.971600000000009</c:v>
                </c:pt>
                <c:pt idx="28105">
                  <c:v>80.971600000000009</c:v>
                </c:pt>
                <c:pt idx="28106">
                  <c:v>80.971600000000009</c:v>
                </c:pt>
                <c:pt idx="28107">
                  <c:v>80.971600000000009</c:v>
                </c:pt>
                <c:pt idx="28108">
                  <c:v>80.971600000000009</c:v>
                </c:pt>
                <c:pt idx="28109">
                  <c:v>80.971600000000009</c:v>
                </c:pt>
                <c:pt idx="28110">
                  <c:v>80.971600000000009</c:v>
                </c:pt>
                <c:pt idx="28111">
                  <c:v>81.0702</c:v>
                </c:pt>
                <c:pt idx="28112">
                  <c:v>81.0702</c:v>
                </c:pt>
                <c:pt idx="28113">
                  <c:v>81.0702</c:v>
                </c:pt>
                <c:pt idx="28114">
                  <c:v>81.0702</c:v>
                </c:pt>
                <c:pt idx="28115">
                  <c:v>81.0702</c:v>
                </c:pt>
                <c:pt idx="28116">
                  <c:v>81.0702</c:v>
                </c:pt>
                <c:pt idx="28117">
                  <c:v>81.0702</c:v>
                </c:pt>
                <c:pt idx="28118">
                  <c:v>81.0702</c:v>
                </c:pt>
                <c:pt idx="28119">
                  <c:v>81.0702</c:v>
                </c:pt>
                <c:pt idx="28120">
                  <c:v>81.0702</c:v>
                </c:pt>
                <c:pt idx="28121">
                  <c:v>81.0702</c:v>
                </c:pt>
                <c:pt idx="28122">
                  <c:v>81.0702</c:v>
                </c:pt>
                <c:pt idx="28123">
                  <c:v>81.0702</c:v>
                </c:pt>
                <c:pt idx="28124">
                  <c:v>81.0702</c:v>
                </c:pt>
                <c:pt idx="28125">
                  <c:v>81.0702</c:v>
                </c:pt>
                <c:pt idx="28126">
                  <c:v>81.0702</c:v>
                </c:pt>
                <c:pt idx="28127">
                  <c:v>81.0702</c:v>
                </c:pt>
                <c:pt idx="28128">
                  <c:v>81.0702</c:v>
                </c:pt>
                <c:pt idx="28129">
                  <c:v>81.0702</c:v>
                </c:pt>
                <c:pt idx="28130">
                  <c:v>81.0702</c:v>
                </c:pt>
                <c:pt idx="28131">
                  <c:v>81.0702</c:v>
                </c:pt>
                <c:pt idx="28132">
                  <c:v>81.0702</c:v>
                </c:pt>
                <c:pt idx="28133">
                  <c:v>81.0702</c:v>
                </c:pt>
                <c:pt idx="28134">
                  <c:v>81.0702</c:v>
                </c:pt>
                <c:pt idx="28135">
                  <c:v>81.0702</c:v>
                </c:pt>
                <c:pt idx="28136">
                  <c:v>81.0702</c:v>
                </c:pt>
                <c:pt idx="28137">
                  <c:v>81.0702</c:v>
                </c:pt>
                <c:pt idx="28138">
                  <c:v>81.0702</c:v>
                </c:pt>
                <c:pt idx="28139">
                  <c:v>81.0702</c:v>
                </c:pt>
                <c:pt idx="28140">
                  <c:v>81.0702</c:v>
                </c:pt>
                <c:pt idx="28141">
                  <c:v>81.0702</c:v>
                </c:pt>
                <c:pt idx="28142">
                  <c:v>81.0702</c:v>
                </c:pt>
                <c:pt idx="28143">
                  <c:v>81.0702</c:v>
                </c:pt>
                <c:pt idx="28144">
                  <c:v>81.0702</c:v>
                </c:pt>
                <c:pt idx="28145">
                  <c:v>81.0702</c:v>
                </c:pt>
                <c:pt idx="28146">
                  <c:v>81.0702</c:v>
                </c:pt>
                <c:pt idx="28147">
                  <c:v>81.0702</c:v>
                </c:pt>
                <c:pt idx="28148">
                  <c:v>81.0702</c:v>
                </c:pt>
                <c:pt idx="28149">
                  <c:v>81.0702</c:v>
                </c:pt>
                <c:pt idx="28150">
                  <c:v>81.0702</c:v>
                </c:pt>
                <c:pt idx="28151">
                  <c:v>81.0702</c:v>
                </c:pt>
                <c:pt idx="28152">
                  <c:v>81.0702</c:v>
                </c:pt>
                <c:pt idx="28153">
                  <c:v>81.0702</c:v>
                </c:pt>
                <c:pt idx="28154">
                  <c:v>81.0702</c:v>
                </c:pt>
                <c:pt idx="28155">
                  <c:v>81.0702</c:v>
                </c:pt>
                <c:pt idx="28156">
                  <c:v>81.0702</c:v>
                </c:pt>
                <c:pt idx="28157">
                  <c:v>81.0702</c:v>
                </c:pt>
                <c:pt idx="28158">
                  <c:v>81.0702</c:v>
                </c:pt>
                <c:pt idx="28159">
                  <c:v>81.0702</c:v>
                </c:pt>
                <c:pt idx="28160">
                  <c:v>81.0702</c:v>
                </c:pt>
                <c:pt idx="28161">
                  <c:v>81.0702</c:v>
                </c:pt>
                <c:pt idx="28162">
                  <c:v>81.0702</c:v>
                </c:pt>
                <c:pt idx="28163">
                  <c:v>81.0702</c:v>
                </c:pt>
                <c:pt idx="28164">
                  <c:v>81.0702</c:v>
                </c:pt>
                <c:pt idx="28165">
                  <c:v>81.0702</c:v>
                </c:pt>
                <c:pt idx="28166">
                  <c:v>81.0702</c:v>
                </c:pt>
                <c:pt idx="28167">
                  <c:v>81.0702</c:v>
                </c:pt>
                <c:pt idx="28168">
                  <c:v>81.0702</c:v>
                </c:pt>
                <c:pt idx="28169">
                  <c:v>81.0702</c:v>
                </c:pt>
                <c:pt idx="28170">
                  <c:v>81.0702</c:v>
                </c:pt>
                <c:pt idx="28171">
                  <c:v>81.0702</c:v>
                </c:pt>
                <c:pt idx="28172">
                  <c:v>81.0702</c:v>
                </c:pt>
                <c:pt idx="28173">
                  <c:v>81.0702</c:v>
                </c:pt>
                <c:pt idx="28174">
                  <c:v>81.0702</c:v>
                </c:pt>
                <c:pt idx="28175">
                  <c:v>81.0702</c:v>
                </c:pt>
                <c:pt idx="28176">
                  <c:v>81.0702</c:v>
                </c:pt>
                <c:pt idx="28177">
                  <c:v>81.0702</c:v>
                </c:pt>
                <c:pt idx="28178">
                  <c:v>81.0702</c:v>
                </c:pt>
                <c:pt idx="28179">
                  <c:v>81.0702</c:v>
                </c:pt>
                <c:pt idx="28180">
                  <c:v>81.0702</c:v>
                </c:pt>
                <c:pt idx="28181">
                  <c:v>81.0702</c:v>
                </c:pt>
                <c:pt idx="28182">
                  <c:v>81.0702</c:v>
                </c:pt>
                <c:pt idx="28183">
                  <c:v>81.0702</c:v>
                </c:pt>
                <c:pt idx="28184">
                  <c:v>81.0702</c:v>
                </c:pt>
                <c:pt idx="28185">
                  <c:v>81.0702</c:v>
                </c:pt>
                <c:pt idx="28186">
                  <c:v>81.0702</c:v>
                </c:pt>
                <c:pt idx="28187">
                  <c:v>81.0702</c:v>
                </c:pt>
                <c:pt idx="28188">
                  <c:v>81.0702</c:v>
                </c:pt>
                <c:pt idx="28189">
                  <c:v>81.0702</c:v>
                </c:pt>
                <c:pt idx="28190">
                  <c:v>81.0702</c:v>
                </c:pt>
                <c:pt idx="28191">
                  <c:v>81.0702</c:v>
                </c:pt>
                <c:pt idx="28192">
                  <c:v>81.0702</c:v>
                </c:pt>
                <c:pt idx="28193">
                  <c:v>81.0702</c:v>
                </c:pt>
                <c:pt idx="28194">
                  <c:v>81.0702</c:v>
                </c:pt>
                <c:pt idx="28195">
                  <c:v>81.0702</c:v>
                </c:pt>
                <c:pt idx="28196">
                  <c:v>81.0702</c:v>
                </c:pt>
                <c:pt idx="28197">
                  <c:v>81.0702</c:v>
                </c:pt>
                <c:pt idx="28198">
                  <c:v>81.0702</c:v>
                </c:pt>
                <c:pt idx="28199">
                  <c:v>81.0702</c:v>
                </c:pt>
                <c:pt idx="28200">
                  <c:v>81.0702</c:v>
                </c:pt>
                <c:pt idx="28201">
                  <c:v>81.0702</c:v>
                </c:pt>
                <c:pt idx="28202">
                  <c:v>81.0702</c:v>
                </c:pt>
                <c:pt idx="28203">
                  <c:v>81.0702</c:v>
                </c:pt>
                <c:pt idx="28204">
                  <c:v>81.0702</c:v>
                </c:pt>
                <c:pt idx="28205">
                  <c:v>81.0702</c:v>
                </c:pt>
                <c:pt idx="28206">
                  <c:v>81.0702</c:v>
                </c:pt>
                <c:pt idx="28207">
                  <c:v>81.0702</c:v>
                </c:pt>
                <c:pt idx="28208">
                  <c:v>81.0702</c:v>
                </c:pt>
                <c:pt idx="28209">
                  <c:v>81.0702</c:v>
                </c:pt>
                <c:pt idx="28210">
                  <c:v>81.0702</c:v>
                </c:pt>
                <c:pt idx="28211">
                  <c:v>81.0702</c:v>
                </c:pt>
                <c:pt idx="28212">
                  <c:v>81.0702</c:v>
                </c:pt>
                <c:pt idx="28213">
                  <c:v>81.0702</c:v>
                </c:pt>
                <c:pt idx="28214">
                  <c:v>81.0702</c:v>
                </c:pt>
                <c:pt idx="28215">
                  <c:v>81.104800000000012</c:v>
                </c:pt>
                <c:pt idx="28216">
                  <c:v>81.104800000000012</c:v>
                </c:pt>
                <c:pt idx="28217">
                  <c:v>81.104800000000012</c:v>
                </c:pt>
                <c:pt idx="28218">
                  <c:v>81.104800000000012</c:v>
                </c:pt>
                <c:pt idx="28219">
                  <c:v>81.104800000000012</c:v>
                </c:pt>
                <c:pt idx="28220">
                  <c:v>81.104800000000012</c:v>
                </c:pt>
                <c:pt idx="28221">
                  <c:v>81.104800000000012</c:v>
                </c:pt>
                <c:pt idx="28222">
                  <c:v>81.104800000000012</c:v>
                </c:pt>
                <c:pt idx="28223">
                  <c:v>81.104800000000012</c:v>
                </c:pt>
                <c:pt idx="28224">
                  <c:v>81.104800000000012</c:v>
                </c:pt>
                <c:pt idx="28225">
                  <c:v>81.104800000000012</c:v>
                </c:pt>
                <c:pt idx="28226">
                  <c:v>81.104800000000012</c:v>
                </c:pt>
                <c:pt idx="28227">
                  <c:v>81.104800000000012</c:v>
                </c:pt>
                <c:pt idx="28228">
                  <c:v>81.104800000000012</c:v>
                </c:pt>
                <c:pt idx="28229">
                  <c:v>81.104800000000012</c:v>
                </c:pt>
                <c:pt idx="28230">
                  <c:v>81.104800000000012</c:v>
                </c:pt>
                <c:pt idx="28231">
                  <c:v>81.104800000000012</c:v>
                </c:pt>
                <c:pt idx="28232">
                  <c:v>81.104800000000012</c:v>
                </c:pt>
                <c:pt idx="28233">
                  <c:v>81.104800000000012</c:v>
                </c:pt>
                <c:pt idx="28234">
                  <c:v>81.104800000000012</c:v>
                </c:pt>
                <c:pt idx="28235">
                  <c:v>81.104800000000012</c:v>
                </c:pt>
                <c:pt idx="28236">
                  <c:v>81.104800000000012</c:v>
                </c:pt>
                <c:pt idx="28237">
                  <c:v>81.104800000000012</c:v>
                </c:pt>
                <c:pt idx="28238">
                  <c:v>81.104800000000012</c:v>
                </c:pt>
                <c:pt idx="28239">
                  <c:v>81.104800000000012</c:v>
                </c:pt>
                <c:pt idx="28240">
                  <c:v>81.104800000000012</c:v>
                </c:pt>
                <c:pt idx="28241">
                  <c:v>81.104800000000012</c:v>
                </c:pt>
                <c:pt idx="28242">
                  <c:v>81.104800000000012</c:v>
                </c:pt>
                <c:pt idx="28243">
                  <c:v>81.104800000000012</c:v>
                </c:pt>
                <c:pt idx="28244">
                  <c:v>81.104800000000012</c:v>
                </c:pt>
                <c:pt idx="28245">
                  <c:v>81.104800000000012</c:v>
                </c:pt>
                <c:pt idx="28246">
                  <c:v>81.104800000000012</c:v>
                </c:pt>
                <c:pt idx="28247">
                  <c:v>81.104800000000012</c:v>
                </c:pt>
                <c:pt idx="28248">
                  <c:v>81.104800000000012</c:v>
                </c:pt>
                <c:pt idx="28249">
                  <c:v>81.104800000000012</c:v>
                </c:pt>
                <c:pt idx="28250">
                  <c:v>81.104800000000012</c:v>
                </c:pt>
                <c:pt idx="28251">
                  <c:v>81.104800000000012</c:v>
                </c:pt>
                <c:pt idx="28252">
                  <c:v>81.104800000000012</c:v>
                </c:pt>
                <c:pt idx="28253">
                  <c:v>81.104800000000012</c:v>
                </c:pt>
                <c:pt idx="28254">
                  <c:v>81.160499999999999</c:v>
                </c:pt>
                <c:pt idx="28255">
                  <c:v>81.160499999999999</c:v>
                </c:pt>
                <c:pt idx="28256">
                  <c:v>81.160499999999999</c:v>
                </c:pt>
                <c:pt idx="28257">
                  <c:v>81.160499999999999</c:v>
                </c:pt>
                <c:pt idx="28258">
                  <c:v>81.160499999999999</c:v>
                </c:pt>
                <c:pt idx="28259">
                  <c:v>81.160499999999999</c:v>
                </c:pt>
                <c:pt idx="28260">
                  <c:v>81.160499999999999</c:v>
                </c:pt>
                <c:pt idx="28261">
                  <c:v>81.160499999999999</c:v>
                </c:pt>
                <c:pt idx="28262">
                  <c:v>81.160499999999999</c:v>
                </c:pt>
                <c:pt idx="28263">
                  <c:v>81.160499999999999</c:v>
                </c:pt>
                <c:pt idx="28264">
                  <c:v>81.160499999999999</c:v>
                </c:pt>
                <c:pt idx="28265">
                  <c:v>81.160499999999999</c:v>
                </c:pt>
                <c:pt idx="28266">
                  <c:v>81.160499999999999</c:v>
                </c:pt>
                <c:pt idx="28267">
                  <c:v>81.160499999999999</c:v>
                </c:pt>
                <c:pt idx="28268">
                  <c:v>81.160499999999999</c:v>
                </c:pt>
                <c:pt idx="28269">
                  <c:v>81.160499999999999</c:v>
                </c:pt>
                <c:pt idx="28270">
                  <c:v>81.160499999999999</c:v>
                </c:pt>
                <c:pt idx="28271">
                  <c:v>81.160499999999999</c:v>
                </c:pt>
                <c:pt idx="28272">
                  <c:v>81.160499999999999</c:v>
                </c:pt>
                <c:pt idx="28273">
                  <c:v>81.160499999999999</c:v>
                </c:pt>
                <c:pt idx="28274">
                  <c:v>81.160499999999999</c:v>
                </c:pt>
                <c:pt idx="28275">
                  <c:v>81.160499999999999</c:v>
                </c:pt>
                <c:pt idx="28276">
                  <c:v>81.160499999999999</c:v>
                </c:pt>
                <c:pt idx="28277">
                  <c:v>81.160499999999999</c:v>
                </c:pt>
                <c:pt idx="28278">
                  <c:v>81.160499999999999</c:v>
                </c:pt>
                <c:pt idx="28279">
                  <c:v>81.160499999999999</c:v>
                </c:pt>
                <c:pt idx="28280">
                  <c:v>81.160499999999999</c:v>
                </c:pt>
                <c:pt idx="28281">
                  <c:v>81.160499999999999</c:v>
                </c:pt>
                <c:pt idx="28282">
                  <c:v>81.160499999999999</c:v>
                </c:pt>
                <c:pt idx="28283">
                  <c:v>81.160499999999999</c:v>
                </c:pt>
                <c:pt idx="28284">
                  <c:v>81.160499999999999</c:v>
                </c:pt>
                <c:pt idx="28285">
                  <c:v>81.160499999999999</c:v>
                </c:pt>
                <c:pt idx="28286">
                  <c:v>81.160499999999999</c:v>
                </c:pt>
                <c:pt idx="28287">
                  <c:v>81.160499999999999</c:v>
                </c:pt>
                <c:pt idx="28288">
                  <c:v>81.160499999999999</c:v>
                </c:pt>
                <c:pt idx="28289">
                  <c:v>81.160499999999999</c:v>
                </c:pt>
                <c:pt idx="28290">
                  <c:v>81.160499999999999</c:v>
                </c:pt>
                <c:pt idx="28291">
                  <c:v>81.160499999999999</c:v>
                </c:pt>
                <c:pt idx="28292">
                  <c:v>81.160499999999999</c:v>
                </c:pt>
                <c:pt idx="28293">
                  <c:v>81.160499999999999</c:v>
                </c:pt>
                <c:pt idx="28294">
                  <c:v>81.160499999999999</c:v>
                </c:pt>
                <c:pt idx="28295">
                  <c:v>81.160499999999999</c:v>
                </c:pt>
                <c:pt idx="28296">
                  <c:v>81.160499999999999</c:v>
                </c:pt>
                <c:pt idx="28297">
                  <c:v>81.160499999999999</c:v>
                </c:pt>
                <c:pt idx="28298">
                  <c:v>81.160499999999999</c:v>
                </c:pt>
                <c:pt idx="28299">
                  <c:v>81.160499999999999</c:v>
                </c:pt>
                <c:pt idx="28300">
                  <c:v>81.160499999999999</c:v>
                </c:pt>
                <c:pt idx="28301">
                  <c:v>81.160499999999999</c:v>
                </c:pt>
                <c:pt idx="28302">
                  <c:v>81.160499999999999</c:v>
                </c:pt>
                <c:pt idx="28303">
                  <c:v>81.160499999999999</c:v>
                </c:pt>
                <c:pt idx="28304">
                  <c:v>81.160499999999999</c:v>
                </c:pt>
                <c:pt idx="28305">
                  <c:v>81.160499999999999</c:v>
                </c:pt>
                <c:pt idx="28306">
                  <c:v>81.160499999999999</c:v>
                </c:pt>
                <c:pt idx="28307">
                  <c:v>81.160499999999999</c:v>
                </c:pt>
                <c:pt idx="28308">
                  <c:v>81.160499999999999</c:v>
                </c:pt>
                <c:pt idx="28309">
                  <c:v>81.160499999999999</c:v>
                </c:pt>
                <c:pt idx="28310">
                  <c:v>81.160499999999999</c:v>
                </c:pt>
                <c:pt idx="28311">
                  <c:v>81.160499999999999</c:v>
                </c:pt>
                <c:pt idx="28312">
                  <c:v>81.160499999999999</c:v>
                </c:pt>
                <c:pt idx="28313">
                  <c:v>81.160499999999999</c:v>
                </c:pt>
                <c:pt idx="28314">
                  <c:v>81.160499999999999</c:v>
                </c:pt>
                <c:pt idx="28315">
                  <c:v>81.160499999999999</c:v>
                </c:pt>
                <c:pt idx="28316">
                  <c:v>81.160499999999999</c:v>
                </c:pt>
                <c:pt idx="28317">
                  <c:v>81.160499999999999</c:v>
                </c:pt>
                <c:pt idx="28318">
                  <c:v>81.160499999999999</c:v>
                </c:pt>
                <c:pt idx="28319">
                  <c:v>81.160499999999999</c:v>
                </c:pt>
                <c:pt idx="28320">
                  <c:v>81.160499999999999</c:v>
                </c:pt>
                <c:pt idx="28321">
                  <c:v>81.160499999999999</c:v>
                </c:pt>
                <c:pt idx="28322">
                  <c:v>81.160499999999999</c:v>
                </c:pt>
                <c:pt idx="28323">
                  <c:v>81.160499999999999</c:v>
                </c:pt>
                <c:pt idx="28324">
                  <c:v>81.160499999999999</c:v>
                </c:pt>
                <c:pt idx="28325">
                  <c:v>81.160499999999999</c:v>
                </c:pt>
                <c:pt idx="28326">
                  <c:v>81.160499999999999</c:v>
                </c:pt>
                <c:pt idx="28327">
                  <c:v>81.160499999999999</c:v>
                </c:pt>
                <c:pt idx="28328">
                  <c:v>81.160499999999999</c:v>
                </c:pt>
                <c:pt idx="28329">
                  <c:v>81.160499999999999</c:v>
                </c:pt>
                <c:pt idx="28330">
                  <c:v>81.160499999999999</c:v>
                </c:pt>
                <c:pt idx="28331">
                  <c:v>81.160499999999999</c:v>
                </c:pt>
                <c:pt idx="28332">
                  <c:v>81.160499999999999</c:v>
                </c:pt>
                <c:pt idx="28333">
                  <c:v>81.160499999999999</c:v>
                </c:pt>
                <c:pt idx="28334">
                  <c:v>81.160499999999999</c:v>
                </c:pt>
                <c:pt idx="28335">
                  <c:v>81.160499999999999</c:v>
                </c:pt>
                <c:pt idx="28336">
                  <c:v>81.160499999999999</c:v>
                </c:pt>
                <c:pt idx="28337">
                  <c:v>81.160499999999999</c:v>
                </c:pt>
                <c:pt idx="28338">
                  <c:v>81.160499999999999</c:v>
                </c:pt>
                <c:pt idx="28339">
                  <c:v>81.160499999999999</c:v>
                </c:pt>
                <c:pt idx="28340">
                  <c:v>81.160499999999999</c:v>
                </c:pt>
                <c:pt idx="28341">
                  <c:v>81.160499999999999</c:v>
                </c:pt>
                <c:pt idx="28342">
                  <c:v>81.160499999999999</c:v>
                </c:pt>
                <c:pt idx="28343">
                  <c:v>81.160499999999999</c:v>
                </c:pt>
                <c:pt idx="28344">
                  <c:v>81.160499999999999</c:v>
                </c:pt>
                <c:pt idx="28345">
                  <c:v>81.160499999999999</c:v>
                </c:pt>
                <c:pt idx="28346">
                  <c:v>81.160499999999999</c:v>
                </c:pt>
                <c:pt idx="28347">
                  <c:v>81.160499999999999</c:v>
                </c:pt>
                <c:pt idx="28348">
                  <c:v>81.160499999999999</c:v>
                </c:pt>
                <c:pt idx="28349">
                  <c:v>81.160499999999999</c:v>
                </c:pt>
                <c:pt idx="28350">
                  <c:v>81.160499999999999</c:v>
                </c:pt>
                <c:pt idx="28351">
                  <c:v>81.160499999999999</c:v>
                </c:pt>
                <c:pt idx="28352">
                  <c:v>81.160499999999999</c:v>
                </c:pt>
                <c:pt idx="28353">
                  <c:v>81.160499999999999</c:v>
                </c:pt>
                <c:pt idx="28354">
                  <c:v>81.160499999999999</c:v>
                </c:pt>
                <c:pt idx="28355">
                  <c:v>81.160499999999999</c:v>
                </c:pt>
                <c:pt idx="28356">
                  <c:v>81.160499999999999</c:v>
                </c:pt>
                <c:pt idx="28357">
                  <c:v>81.160499999999999</c:v>
                </c:pt>
                <c:pt idx="28358">
                  <c:v>81.160499999999999</c:v>
                </c:pt>
                <c:pt idx="28359">
                  <c:v>81.160499999999999</c:v>
                </c:pt>
                <c:pt idx="28360">
                  <c:v>81.160499999999999</c:v>
                </c:pt>
                <c:pt idx="28361">
                  <c:v>81.160499999999999</c:v>
                </c:pt>
                <c:pt idx="28362">
                  <c:v>81.160499999999999</c:v>
                </c:pt>
                <c:pt idx="28363">
                  <c:v>81.160499999999999</c:v>
                </c:pt>
                <c:pt idx="28364">
                  <c:v>81.160499999999999</c:v>
                </c:pt>
                <c:pt idx="28365">
                  <c:v>81.160499999999999</c:v>
                </c:pt>
                <c:pt idx="28366">
                  <c:v>81.160499999999999</c:v>
                </c:pt>
                <c:pt idx="28367">
                  <c:v>81.160499999999999</c:v>
                </c:pt>
                <c:pt idx="28368">
                  <c:v>81.160499999999999</c:v>
                </c:pt>
                <c:pt idx="28369">
                  <c:v>81.160499999999999</c:v>
                </c:pt>
                <c:pt idx="28370">
                  <c:v>81.160499999999999</c:v>
                </c:pt>
                <c:pt idx="28371">
                  <c:v>81.160499999999999</c:v>
                </c:pt>
                <c:pt idx="28372">
                  <c:v>81.160499999999999</c:v>
                </c:pt>
                <c:pt idx="28373">
                  <c:v>81.160499999999999</c:v>
                </c:pt>
                <c:pt idx="28374">
                  <c:v>81.160499999999999</c:v>
                </c:pt>
                <c:pt idx="28375">
                  <c:v>81.160499999999999</c:v>
                </c:pt>
                <c:pt idx="28376">
                  <c:v>81.160499999999999</c:v>
                </c:pt>
                <c:pt idx="28377">
                  <c:v>81.160499999999999</c:v>
                </c:pt>
                <c:pt idx="28378">
                  <c:v>81.160499999999999</c:v>
                </c:pt>
                <c:pt idx="28379">
                  <c:v>81.160499999999999</c:v>
                </c:pt>
                <c:pt idx="28380">
                  <c:v>81.160499999999999</c:v>
                </c:pt>
                <c:pt idx="28381">
                  <c:v>81.160499999999999</c:v>
                </c:pt>
                <c:pt idx="28382">
                  <c:v>81.160499999999999</c:v>
                </c:pt>
                <c:pt idx="28383">
                  <c:v>81.160499999999999</c:v>
                </c:pt>
                <c:pt idx="28384">
                  <c:v>81.160499999999999</c:v>
                </c:pt>
                <c:pt idx="28385">
                  <c:v>81.160499999999999</c:v>
                </c:pt>
                <c:pt idx="28386">
                  <c:v>81.160499999999999</c:v>
                </c:pt>
                <c:pt idx="28387">
                  <c:v>81.160499999999999</c:v>
                </c:pt>
                <c:pt idx="28388">
                  <c:v>81.160499999999999</c:v>
                </c:pt>
                <c:pt idx="28389">
                  <c:v>81.160499999999999</c:v>
                </c:pt>
                <c:pt idx="28390">
                  <c:v>81.160499999999999</c:v>
                </c:pt>
                <c:pt idx="28391">
                  <c:v>81.160499999999999</c:v>
                </c:pt>
                <c:pt idx="28392">
                  <c:v>81.160499999999999</c:v>
                </c:pt>
                <c:pt idx="28393">
                  <c:v>81.160499999999999</c:v>
                </c:pt>
                <c:pt idx="28394">
                  <c:v>81.160499999999999</c:v>
                </c:pt>
                <c:pt idx="28395">
                  <c:v>81.160499999999999</c:v>
                </c:pt>
                <c:pt idx="28396">
                  <c:v>81.160499999999999</c:v>
                </c:pt>
                <c:pt idx="28397">
                  <c:v>81.160499999999999</c:v>
                </c:pt>
                <c:pt idx="28398">
                  <c:v>81.160499999999999</c:v>
                </c:pt>
                <c:pt idx="28399">
                  <c:v>81.160499999999999</c:v>
                </c:pt>
                <c:pt idx="28400">
                  <c:v>81.160499999999999</c:v>
                </c:pt>
                <c:pt idx="28401">
                  <c:v>81.160499999999999</c:v>
                </c:pt>
                <c:pt idx="28402">
                  <c:v>81.160499999999999</c:v>
                </c:pt>
                <c:pt idx="28403">
                  <c:v>81.160499999999999</c:v>
                </c:pt>
                <c:pt idx="28404">
                  <c:v>81.160499999999999</c:v>
                </c:pt>
                <c:pt idx="28405">
                  <c:v>81.160499999999999</c:v>
                </c:pt>
                <c:pt idx="28406">
                  <c:v>81.160499999999999</c:v>
                </c:pt>
                <c:pt idx="28407">
                  <c:v>81.160499999999999</c:v>
                </c:pt>
                <c:pt idx="28408">
                  <c:v>81.160499999999999</c:v>
                </c:pt>
                <c:pt idx="28409">
                  <c:v>81.160499999999999</c:v>
                </c:pt>
                <c:pt idx="28410">
                  <c:v>81.160499999999999</c:v>
                </c:pt>
                <c:pt idx="28411">
                  <c:v>81.239500000000007</c:v>
                </c:pt>
                <c:pt idx="28412">
                  <c:v>81.239500000000007</c:v>
                </c:pt>
                <c:pt idx="28413">
                  <c:v>81.239500000000007</c:v>
                </c:pt>
                <c:pt idx="28414">
                  <c:v>81.239500000000007</c:v>
                </c:pt>
                <c:pt idx="28415">
                  <c:v>81.239500000000007</c:v>
                </c:pt>
                <c:pt idx="28416">
                  <c:v>81.239500000000007</c:v>
                </c:pt>
                <c:pt idx="28417">
                  <c:v>81.239500000000007</c:v>
                </c:pt>
                <c:pt idx="28418">
                  <c:v>81.723799999999997</c:v>
                </c:pt>
                <c:pt idx="28419">
                  <c:v>81.723799999999997</c:v>
                </c:pt>
                <c:pt idx="28420">
                  <c:v>81.723799999999997</c:v>
                </c:pt>
                <c:pt idx="28421">
                  <c:v>81.723799999999997</c:v>
                </c:pt>
                <c:pt idx="28422">
                  <c:v>81.723799999999997</c:v>
                </c:pt>
                <c:pt idx="28423">
                  <c:v>81.723799999999997</c:v>
                </c:pt>
                <c:pt idx="28424">
                  <c:v>81.723799999999997</c:v>
                </c:pt>
                <c:pt idx="28425">
                  <c:v>81.723799999999997</c:v>
                </c:pt>
                <c:pt idx="28426">
                  <c:v>81.723799999999997</c:v>
                </c:pt>
                <c:pt idx="28427">
                  <c:v>81.723799999999997</c:v>
                </c:pt>
                <c:pt idx="28428">
                  <c:v>81.723799999999997</c:v>
                </c:pt>
                <c:pt idx="28429">
                  <c:v>81.723799999999997</c:v>
                </c:pt>
                <c:pt idx="28430">
                  <c:v>81.723799999999997</c:v>
                </c:pt>
                <c:pt idx="28431">
                  <c:v>81.723799999999997</c:v>
                </c:pt>
                <c:pt idx="28432">
                  <c:v>81.723799999999997</c:v>
                </c:pt>
                <c:pt idx="28433">
                  <c:v>81.723799999999997</c:v>
                </c:pt>
                <c:pt idx="28434">
                  <c:v>81.723799999999997</c:v>
                </c:pt>
                <c:pt idx="28435">
                  <c:v>81.723799999999997</c:v>
                </c:pt>
                <c:pt idx="28436">
                  <c:v>81.723799999999997</c:v>
                </c:pt>
                <c:pt idx="28437">
                  <c:v>81.723799999999997</c:v>
                </c:pt>
                <c:pt idx="28438">
                  <c:v>81.723799999999997</c:v>
                </c:pt>
                <c:pt idx="28439">
                  <c:v>81.723799999999997</c:v>
                </c:pt>
                <c:pt idx="28440">
                  <c:v>81.723799999999997</c:v>
                </c:pt>
                <c:pt idx="28441">
                  <c:v>81.723799999999997</c:v>
                </c:pt>
                <c:pt idx="28442">
                  <c:v>81.723799999999997</c:v>
                </c:pt>
                <c:pt idx="28443">
                  <c:v>81.723799999999997</c:v>
                </c:pt>
                <c:pt idx="28444">
                  <c:v>81.723799999999997</c:v>
                </c:pt>
                <c:pt idx="28445">
                  <c:v>81.723799999999997</c:v>
                </c:pt>
                <c:pt idx="28446">
                  <c:v>81.723799999999997</c:v>
                </c:pt>
                <c:pt idx="28447">
                  <c:v>81.723799999999997</c:v>
                </c:pt>
                <c:pt idx="28448">
                  <c:v>81.723799999999997</c:v>
                </c:pt>
                <c:pt idx="28449">
                  <c:v>81.723799999999997</c:v>
                </c:pt>
                <c:pt idx="28450">
                  <c:v>81.723799999999997</c:v>
                </c:pt>
                <c:pt idx="28451">
                  <c:v>81.723799999999997</c:v>
                </c:pt>
                <c:pt idx="28452">
                  <c:v>81.723799999999997</c:v>
                </c:pt>
                <c:pt idx="28453">
                  <c:v>81.723799999999997</c:v>
                </c:pt>
                <c:pt idx="28454">
                  <c:v>81.723799999999997</c:v>
                </c:pt>
                <c:pt idx="28455">
                  <c:v>81.723799999999997</c:v>
                </c:pt>
                <c:pt idx="28456">
                  <c:v>81.723799999999997</c:v>
                </c:pt>
                <c:pt idx="28457">
                  <c:v>81.723799999999997</c:v>
                </c:pt>
                <c:pt idx="28458">
                  <c:v>81.723799999999997</c:v>
                </c:pt>
                <c:pt idx="28459">
                  <c:v>81.723799999999997</c:v>
                </c:pt>
                <c:pt idx="28460">
                  <c:v>81.723799999999997</c:v>
                </c:pt>
                <c:pt idx="28461">
                  <c:v>81.723799999999997</c:v>
                </c:pt>
                <c:pt idx="28462">
                  <c:v>81.723799999999997</c:v>
                </c:pt>
                <c:pt idx="28463">
                  <c:v>81.723799999999997</c:v>
                </c:pt>
                <c:pt idx="28464">
                  <c:v>81.723799999999997</c:v>
                </c:pt>
                <c:pt idx="28465">
                  <c:v>81.723799999999997</c:v>
                </c:pt>
                <c:pt idx="28466">
                  <c:v>81.723799999999997</c:v>
                </c:pt>
                <c:pt idx="28467">
                  <c:v>81.723799999999997</c:v>
                </c:pt>
                <c:pt idx="28468">
                  <c:v>81.723799999999997</c:v>
                </c:pt>
                <c:pt idx="28469">
                  <c:v>81.723799999999997</c:v>
                </c:pt>
                <c:pt idx="28470">
                  <c:v>81.723799999999997</c:v>
                </c:pt>
                <c:pt idx="28471">
                  <c:v>81.723799999999997</c:v>
                </c:pt>
                <c:pt idx="28472">
                  <c:v>81.723799999999997</c:v>
                </c:pt>
                <c:pt idx="28473">
                  <c:v>81.723799999999997</c:v>
                </c:pt>
                <c:pt idx="28474">
                  <c:v>81.723799999999997</c:v>
                </c:pt>
                <c:pt idx="28475">
                  <c:v>81.723799999999997</c:v>
                </c:pt>
                <c:pt idx="28476">
                  <c:v>81.723799999999997</c:v>
                </c:pt>
                <c:pt idx="28477">
                  <c:v>81.723799999999997</c:v>
                </c:pt>
                <c:pt idx="28478">
                  <c:v>81.723799999999997</c:v>
                </c:pt>
                <c:pt idx="28479">
                  <c:v>81.723799999999997</c:v>
                </c:pt>
                <c:pt idx="28480">
                  <c:v>81.723799999999997</c:v>
                </c:pt>
                <c:pt idx="28481">
                  <c:v>81.723799999999997</c:v>
                </c:pt>
                <c:pt idx="28482">
                  <c:v>81.723799999999997</c:v>
                </c:pt>
                <c:pt idx="28483">
                  <c:v>81.723799999999997</c:v>
                </c:pt>
                <c:pt idx="28484">
                  <c:v>81.723799999999997</c:v>
                </c:pt>
                <c:pt idx="28485">
                  <c:v>81.723799999999997</c:v>
                </c:pt>
                <c:pt idx="28486">
                  <c:v>81.723799999999997</c:v>
                </c:pt>
                <c:pt idx="28487">
                  <c:v>81.723799999999997</c:v>
                </c:pt>
                <c:pt idx="28488">
                  <c:v>81.723799999999997</c:v>
                </c:pt>
                <c:pt idx="28489">
                  <c:v>81.723799999999997</c:v>
                </c:pt>
                <c:pt idx="28490">
                  <c:v>81.723799999999997</c:v>
                </c:pt>
                <c:pt idx="28491">
                  <c:v>81.800399999999996</c:v>
                </c:pt>
                <c:pt idx="28492">
                  <c:v>81.800399999999996</c:v>
                </c:pt>
                <c:pt idx="28493">
                  <c:v>81.800399999999996</c:v>
                </c:pt>
                <c:pt idx="28494">
                  <c:v>81.800399999999996</c:v>
                </c:pt>
                <c:pt idx="28495">
                  <c:v>81.800399999999996</c:v>
                </c:pt>
                <c:pt idx="28496">
                  <c:v>81.800399999999996</c:v>
                </c:pt>
                <c:pt idx="28497">
                  <c:v>81.800399999999996</c:v>
                </c:pt>
                <c:pt idx="28498">
                  <c:v>81.800399999999996</c:v>
                </c:pt>
                <c:pt idx="28499">
                  <c:v>81.800399999999996</c:v>
                </c:pt>
                <c:pt idx="28500">
                  <c:v>81.800399999999996</c:v>
                </c:pt>
                <c:pt idx="28501">
                  <c:v>81.800399999999996</c:v>
                </c:pt>
                <c:pt idx="28502">
                  <c:v>81.800399999999996</c:v>
                </c:pt>
                <c:pt idx="28503">
                  <c:v>81.800399999999996</c:v>
                </c:pt>
                <c:pt idx="28504">
                  <c:v>81.800399999999996</c:v>
                </c:pt>
                <c:pt idx="28505">
                  <c:v>81.800399999999996</c:v>
                </c:pt>
                <c:pt idx="28506">
                  <c:v>81.800399999999996</c:v>
                </c:pt>
                <c:pt idx="28507">
                  <c:v>81.800399999999996</c:v>
                </c:pt>
                <c:pt idx="28508">
                  <c:v>81.800399999999996</c:v>
                </c:pt>
                <c:pt idx="28509">
                  <c:v>81.800399999999996</c:v>
                </c:pt>
                <c:pt idx="28510">
                  <c:v>81.800399999999996</c:v>
                </c:pt>
                <c:pt idx="28511">
                  <c:v>81.800399999999996</c:v>
                </c:pt>
                <c:pt idx="28512">
                  <c:v>81.800399999999996</c:v>
                </c:pt>
                <c:pt idx="28513">
                  <c:v>81.800399999999996</c:v>
                </c:pt>
                <c:pt idx="28514">
                  <c:v>81.800399999999996</c:v>
                </c:pt>
                <c:pt idx="28515">
                  <c:v>81.800399999999996</c:v>
                </c:pt>
                <c:pt idx="28516">
                  <c:v>81.800399999999996</c:v>
                </c:pt>
                <c:pt idx="28517">
                  <c:v>81.800399999999996</c:v>
                </c:pt>
                <c:pt idx="28518">
                  <c:v>81.800399999999996</c:v>
                </c:pt>
                <c:pt idx="28519">
                  <c:v>81.800399999999996</c:v>
                </c:pt>
                <c:pt idx="28520">
                  <c:v>81.800399999999996</c:v>
                </c:pt>
                <c:pt idx="28521">
                  <c:v>81.800399999999996</c:v>
                </c:pt>
                <c:pt idx="28522">
                  <c:v>81.800399999999996</c:v>
                </c:pt>
                <c:pt idx="28523">
                  <c:v>81.800399999999996</c:v>
                </c:pt>
                <c:pt idx="28524">
                  <c:v>81.800399999999996</c:v>
                </c:pt>
                <c:pt idx="28525">
                  <c:v>81.800399999999996</c:v>
                </c:pt>
                <c:pt idx="28526">
                  <c:v>81.800399999999996</c:v>
                </c:pt>
                <c:pt idx="28527">
                  <c:v>81.800399999999996</c:v>
                </c:pt>
                <c:pt idx="28528">
                  <c:v>81.800399999999996</c:v>
                </c:pt>
                <c:pt idx="28529">
                  <c:v>81.800399999999996</c:v>
                </c:pt>
                <c:pt idx="28530">
                  <c:v>81.800399999999996</c:v>
                </c:pt>
                <c:pt idx="28531">
                  <c:v>81.800399999999996</c:v>
                </c:pt>
                <c:pt idx="28532">
                  <c:v>81.800399999999996</c:v>
                </c:pt>
                <c:pt idx="28533">
                  <c:v>81.800399999999996</c:v>
                </c:pt>
                <c:pt idx="28534">
                  <c:v>81.800399999999996</c:v>
                </c:pt>
                <c:pt idx="28535">
                  <c:v>81.800399999999996</c:v>
                </c:pt>
                <c:pt idx="28536">
                  <c:v>81.800399999999996</c:v>
                </c:pt>
                <c:pt idx="28537">
                  <c:v>81.800399999999996</c:v>
                </c:pt>
                <c:pt idx="28538">
                  <c:v>81.800399999999996</c:v>
                </c:pt>
                <c:pt idx="28539">
                  <c:v>81.800399999999996</c:v>
                </c:pt>
                <c:pt idx="28540">
                  <c:v>81.800399999999996</c:v>
                </c:pt>
                <c:pt idx="28541">
                  <c:v>81.800399999999996</c:v>
                </c:pt>
                <c:pt idx="28542">
                  <c:v>81.800399999999996</c:v>
                </c:pt>
                <c:pt idx="28543">
                  <c:v>81.800399999999996</c:v>
                </c:pt>
                <c:pt idx="28544">
                  <c:v>81.800399999999996</c:v>
                </c:pt>
                <c:pt idx="28545">
                  <c:v>81.800399999999996</c:v>
                </c:pt>
                <c:pt idx="28546">
                  <c:v>81.800399999999996</c:v>
                </c:pt>
                <c:pt idx="28547">
                  <c:v>81.800399999999996</c:v>
                </c:pt>
                <c:pt idx="28548">
                  <c:v>81.800399999999996</c:v>
                </c:pt>
                <c:pt idx="28549">
                  <c:v>81.800399999999996</c:v>
                </c:pt>
                <c:pt idx="28550">
                  <c:v>81.800399999999996</c:v>
                </c:pt>
                <c:pt idx="28551">
                  <c:v>81.800399999999996</c:v>
                </c:pt>
                <c:pt idx="28552">
                  <c:v>81.800399999999996</c:v>
                </c:pt>
                <c:pt idx="28553">
                  <c:v>81.800399999999996</c:v>
                </c:pt>
                <c:pt idx="28554">
                  <c:v>81.800399999999996</c:v>
                </c:pt>
                <c:pt idx="28555">
                  <c:v>81.800399999999996</c:v>
                </c:pt>
                <c:pt idx="28556">
                  <c:v>81.800399999999996</c:v>
                </c:pt>
                <c:pt idx="28557">
                  <c:v>81.800399999999996</c:v>
                </c:pt>
                <c:pt idx="28558">
                  <c:v>81.800399999999996</c:v>
                </c:pt>
                <c:pt idx="28559">
                  <c:v>81.800399999999996</c:v>
                </c:pt>
                <c:pt idx="28560">
                  <c:v>81.800399999999996</c:v>
                </c:pt>
                <c:pt idx="28561">
                  <c:v>81.800399999999996</c:v>
                </c:pt>
                <c:pt idx="28562">
                  <c:v>81.800399999999996</c:v>
                </c:pt>
                <c:pt idx="28563">
                  <c:v>81.800399999999996</c:v>
                </c:pt>
                <c:pt idx="28564">
                  <c:v>81.800399999999996</c:v>
                </c:pt>
                <c:pt idx="28565">
                  <c:v>81.800399999999996</c:v>
                </c:pt>
                <c:pt idx="28566">
                  <c:v>81.800399999999996</c:v>
                </c:pt>
                <c:pt idx="28567">
                  <c:v>81.800399999999996</c:v>
                </c:pt>
                <c:pt idx="28568">
                  <c:v>81.800399999999996</c:v>
                </c:pt>
                <c:pt idx="28569">
                  <c:v>81.800399999999996</c:v>
                </c:pt>
                <c:pt idx="28570">
                  <c:v>81.800399999999996</c:v>
                </c:pt>
                <c:pt idx="28571">
                  <c:v>81.800399999999996</c:v>
                </c:pt>
                <c:pt idx="28572">
                  <c:v>81.800399999999996</c:v>
                </c:pt>
                <c:pt idx="28573">
                  <c:v>81.800399999999996</c:v>
                </c:pt>
                <c:pt idx="28574">
                  <c:v>81.800399999999996</c:v>
                </c:pt>
                <c:pt idx="28575">
                  <c:v>81.800399999999996</c:v>
                </c:pt>
                <c:pt idx="28576">
                  <c:v>81.800399999999996</c:v>
                </c:pt>
                <c:pt idx="28577">
                  <c:v>81.800399999999996</c:v>
                </c:pt>
                <c:pt idx="28578">
                  <c:v>81.800399999999996</c:v>
                </c:pt>
                <c:pt idx="28579">
                  <c:v>81.800399999999996</c:v>
                </c:pt>
                <c:pt idx="28580">
                  <c:v>81.800399999999996</c:v>
                </c:pt>
                <c:pt idx="28581">
                  <c:v>81.800399999999996</c:v>
                </c:pt>
                <c:pt idx="28582">
                  <c:v>81.800399999999996</c:v>
                </c:pt>
                <c:pt idx="28583">
                  <c:v>81.800399999999996</c:v>
                </c:pt>
                <c:pt idx="28584">
                  <c:v>81.800399999999996</c:v>
                </c:pt>
                <c:pt idx="28585">
                  <c:v>81.800399999999996</c:v>
                </c:pt>
                <c:pt idx="28586">
                  <c:v>81.800399999999996</c:v>
                </c:pt>
                <c:pt idx="28587">
                  <c:v>81.800399999999996</c:v>
                </c:pt>
                <c:pt idx="28588">
                  <c:v>81.800399999999996</c:v>
                </c:pt>
                <c:pt idx="28589">
                  <c:v>81.800399999999996</c:v>
                </c:pt>
                <c:pt idx="28590">
                  <c:v>81.800399999999996</c:v>
                </c:pt>
                <c:pt idx="28591">
                  <c:v>81.800399999999996</c:v>
                </c:pt>
                <c:pt idx="28592">
                  <c:v>81.800399999999996</c:v>
                </c:pt>
                <c:pt idx="28593">
                  <c:v>81.800399999999996</c:v>
                </c:pt>
                <c:pt idx="28594">
                  <c:v>81.800399999999996</c:v>
                </c:pt>
                <c:pt idx="28595">
                  <c:v>81.800399999999996</c:v>
                </c:pt>
                <c:pt idx="28596">
                  <c:v>81.800399999999996</c:v>
                </c:pt>
                <c:pt idx="28597">
                  <c:v>81.800399999999996</c:v>
                </c:pt>
                <c:pt idx="28598">
                  <c:v>81.800399999999996</c:v>
                </c:pt>
                <c:pt idx="28599">
                  <c:v>81.800399999999996</c:v>
                </c:pt>
                <c:pt idx="28600">
                  <c:v>81.800399999999996</c:v>
                </c:pt>
                <c:pt idx="28601">
                  <c:v>81.800399999999996</c:v>
                </c:pt>
                <c:pt idx="28602">
                  <c:v>81.800399999999996</c:v>
                </c:pt>
                <c:pt idx="28603">
                  <c:v>81.800399999999996</c:v>
                </c:pt>
                <c:pt idx="28604">
                  <c:v>81.800399999999996</c:v>
                </c:pt>
                <c:pt idx="28605">
                  <c:v>81.800399999999996</c:v>
                </c:pt>
                <c:pt idx="28606">
                  <c:v>81.800399999999996</c:v>
                </c:pt>
                <c:pt idx="28607">
                  <c:v>81.800399999999996</c:v>
                </c:pt>
                <c:pt idx="28608">
                  <c:v>81.800399999999996</c:v>
                </c:pt>
                <c:pt idx="28609">
                  <c:v>81.800399999999996</c:v>
                </c:pt>
                <c:pt idx="28610">
                  <c:v>81.800399999999996</c:v>
                </c:pt>
                <c:pt idx="28611">
                  <c:v>81.800399999999996</c:v>
                </c:pt>
                <c:pt idx="28612">
                  <c:v>81.800399999999996</c:v>
                </c:pt>
                <c:pt idx="28613">
                  <c:v>81.800399999999996</c:v>
                </c:pt>
                <c:pt idx="28614">
                  <c:v>81.800399999999996</c:v>
                </c:pt>
                <c:pt idx="28615">
                  <c:v>81.800399999999996</c:v>
                </c:pt>
                <c:pt idx="28616">
                  <c:v>81.800399999999996</c:v>
                </c:pt>
                <c:pt idx="28617">
                  <c:v>81.800399999999996</c:v>
                </c:pt>
                <c:pt idx="28618">
                  <c:v>81.800399999999996</c:v>
                </c:pt>
                <c:pt idx="28619">
                  <c:v>81.800399999999996</c:v>
                </c:pt>
                <c:pt idx="28620">
                  <c:v>81.800399999999996</c:v>
                </c:pt>
                <c:pt idx="28621">
                  <c:v>81.800399999999996</c:v>
                </c:pt>
                <c:pt idx="28622">
                  <c:v>81.800399999999996</c:v>
                </c:pt>
                <c:pt idx="28623">
                  <c:v>81.800399999999996</c:v>
                </c:pt>
                <c:pt idx="28624">
                  <c:v>81.800399999999996</c:v>
                </c:pt>
                <c:pt idx="28625">
                  <c:v>81.800399999999996</c:v>
                </c:pt>
                <c:pt idx="28626">
                  <c:v>81.800399999999996</c:v>
                </c:pt>
                <c:pt idx="28627">
                  <c:v>81.800399999999996</c:v>
                </c:pt>
                <c:pt idx="28628">
                  <c:v>81.800399999999996</c:v>
                </c:pt>
                <c:pt idx="28629">
                  <c:v>81.800399999999996</c:v>
                </c:pt>
                <c:pt idx="28630">
                  <c:v>81.800399999999996</c:v>
                </c:pt>
                <c:pt idx="28631">
                  <c:v>81.800399999999996</c:v>
                </c:pt>
                <c:pt idx="28632">
                  <c:v>81.800399999999996</c:v>
                </c:pt>
                <c:pt idx="28633">
                  <c:v>81.800399999999996</c:v>
                </c:pt>
                <c:pt idx="28634">
                  <c:v>81.800399999999996</c:v>
                </c:pt>
                <c:pt idx="28635">
                  <c:v>81.800399999999996</c:v>
                </c:pt>
                <c:pt idx="28636">
                  <c:v>81.800399999999996</c:v>
                </c:pt>
                <c:pt idx="28637">
                  <c:v>81.800399999999996</c:v>
                </c:pt>
                <c:pt idx="28638">
                  <c:v>81.800399999999996</c:v>
                </c:pt>
                <c:pt idx="28639">
                  <c:v>81.800399999999996</c:v>
                </c:pt>
                <c:pt idx="28640">
                  <c:v>81.800399999999996</c:v>
                </c:pt>
                <c:pt idx="28641">
                  <c:v>81.800399999999996</c:v>
                </c:pt>
                <c:pt idx="28642">
                  <c:v>81.800399999999996</c:v>
                </c:pt>
                <c:pt idx="28643">
                  <c:v>81.800399999999996</c:v>
                </c:pt>
                <c:pt idx="28644">
                  <c:v>81.800399999999996</c:v>
                </c:pt>
                <c:pt idx="28645">
                  <c:v>81.800399999999996</c:v>
                </c:pt>
                <c:pt idx="28646">
                  <c:v>81.800399999999996</c:v>
                </c:pt>
                <c:pt idx="28647">
                  <c:v>81.800399999999996</c:v>
                </c:pt>
                <c:pt idx="28648">
                  <c:v>81.800399999999996</c:v>
                </c:pt>
                <c:pt idx="28649">
                  <c:v>81.800399999999996</c:v>
                </c:pt>
                <c:pt idx="28650">
                  <c:v>81.800399999999996</c:v>
                </c:pt>
                <c:pt idx="28651">
                  <c:v>81.800399999999996</c:v>
                </c:pt>
                <c:pt idx="28652">
                  <c:v>81.800399999999996</c:v>
                </c:pt>
                <c:pt idx="28653">
                  <c:v>81.800399999999996</c:v>
                </c:pt>
                <c:pt idx="28654">
                  <c:v>81.800399999999996</c:v>
                </c:pt>
                <c:pt idx="28655">
                  <c:v>81.800399999999996</c:v>
                </c:pt>
                <c:pt idx="28656">
                  <c:v>81.800399999999996</c:v>
                </c:pt>
                <c:pt idx="28657">
                  <c:v>81.800399999999996</c:v>
                </c:pt>
                <c:pt idx="28658">
                  <c:v>81.800399999999996</c:v>
                </c:pt>
                <c:pt idx="28659">
                  <c:v>81.800399999999996</c:v>
                </c:pt>
                <c:pt idx="28660">
                  <c:v>81.800399999999996</c:v>
                </c:pt>
                <c:pt idx="28661">
                  <c:v>81.800399999999996</c:v>
                </c:pt>
                <c:pt idx="28662">
                  <c:v>81.800399999999996</c:v>
                </c:pt>
                <c:pt idx="28663">
                  <c:v>81.800399999999996</c:v>
                </c:pt>
                <c:pt idx="28664">
                  <c:v>81.800399999999996</c:v>
                </c:pt>
                <c:pt idx="28665">
                  <c:v>81.800399999999996</c:v>
                </c:pt>
                <c:pt idx="28666">
                  <c:v>81.800399999999996</c:v>
                </c:pt>
                <c:pt idx="28667">
                  <c:v>81.800399999999996</c:v>
                </c:pt>
                <c:pt idx="28668">
                  <c:v>81.800399999999996</c:v>
                </c:pt>
                <c:pt idx="28669">
                  <c:v>81.800399999999996</c:v>
                </c:pt>
                <c:pt idx="28670">
                  <c:v>81.800399999999996</c:v>
                </c:pt>
                <c:pt idx="28671">
                  <c:v>81.800399999999996</c:v>
                </c:pt>
                <c:pt idx="28672">
                  <c:v>81.800399999999996</c:v>
                </c:pt>
                <c:pt idx="28673">
                  <c:v>81.800399999999996</c:v>
                </c:pt>
                <c:pt idx="28674">
                  <c:v>81.800399999999996</c:v>
                </c:pt>
                <c:pt idx="28675">
                  <c:v>81.800399999999996</c:v>
                </c:pt>
                <c:pt idx="28676">
                  <c:v>81.800399999999996</c:v>
                </c:pt>
                <c:pt idx="28677">
                  <c:v>81.800399999999996</c:v>
                </c:pt>
                <c:pt idx="28678">
                  <c:v>81.800399999999996</c:v>
                </c:pt>
                <c:pt idx="28679">
                  <c:v>81.800399999999996</c:v>
                </c:pt>
                <c:pt idx="28680">
                  <c:v>81.800399999999996</c:v>
                </c:pt>
                <c:pt idx="28681">
                  <c:v>81.800399999999996</c:v>
                </c:pt>
                <c:pt idx="28682">
                  <c:v>81.800399999999996</c:v>
                </c:pt>
                <c:pt idx="28683">
                  <c:v>81.800399999999996</c:v>
                </c:pt>
                <c:pt idx="28684">
                  <c:v>81.800399999999996</c:v>
                </c:pt>
                <c:pt idx="28685">
                  <c:v>81.800399999999996</c:v>
                </c:pt>
                <c:pt idx="28686">
                  <c:v>81.800399999999996</c:v>
                </c:pt>
                <c:pt idx="28687">
                  <c:v>81.800399999999996</c:v>
                </c:pt>
                <c:pt idx="28688">
                  <c:v>81.800399999999996</c:v>
                </c:pt>
                <c:pt idx="28689">
                  <c:v>81.800399999999996</c:v>
                </c:pt>
                <c:pt idx="28690">
                  <c:v>81.800399999999996</c:v>
                </c:pt>
                <c:pt idx="28691">
                  <c:v>81.800399999999996</c:v>
                </c:pt>
                <c:pt idx="28692">
                  <c:v>81.800399999999996</c:v>
                </c:pt>
                <c:pt idx="28693">
                  <c:v>81.800399999999996</c:v>
                </c:pt>
                <c:pt idx="28694">
                  <c:v>81.800399999999996</c:v>
                </c:pt>
                <c:pt idx="28695">
                  <c:v>81.800399999999996</c:v>
                </c:pt>
                <c:pt idx="28696">
                  <c:v>81.800399999999996</c:v>
                </c:pt>
                <c:pt idx="28697">
                  <c:v>81.800399999999996</c:v>
                </c:pt>
                <c:pt idx="28698">
                  <c:v>81.800399999999996</c:v>
                </c:pt>
                <c:pt idx="28699">
                  <c:v>81.800399999999996</c:v>
                </c:pt>
                <c:pt idx="28700">
                  <c:v>81.800399999999996</c:v>
                </c:pt>
                <c:pt idx="28701">
                  <c:v>81.800399999999996</c:v>
                </c:pt>
                <c:pt idx="28702">
                  <c:v>81.800399999999996</c:v>
                </c:pt>
                <c:pt idx="28703">
                  <c:v>81.800399999999996</c:v>
                </c:pt>
                <c:pt idx="28704">
                  <c:v>81.800399999999996</c:v>
                </c:pt>
                <c:pt idx="28705">
                  <c:v>81.800399999999996</c:v>
                </c:pt>
                <c:pt idx="28706">
                  <c:v>81.800399999999996</c:v>
                </c:pt>
                <c:pt idx="28707">
                  <c:v>81.800399999999996</c:v>
                </c:pt>
                <c:pt idx="28708">
                  <c:v>81.800399999999996</c:v>
                </c:pt>
                <c:pt idx="28709">
                  <c:v>81.800399999999996</c:v>
                </c:pt>
                <c:pt idx="28710">
                  <c:v>81.800399999999996</c:v>
                </c:pt>
                <c:pt idx="28711">
                  <c:v>81.800399999999996</c:v>
                </c:pt>
                <c:pt idx="28712">
                  <c:v>81.800399999999996</c:v>
                </c:pt>
                <c:pt idx="28713">
                  <c:v>81.800399999999996</c:v>
                </c:pt>
                <c:pt idx="28714">
                  <c:v>81.800399999999996</c:v>
                </c:pt>
                <c:pt idx="28715">
                  <c:v>81.800399999999996</c:v>
                </c:pt>
                <c:pt idx="28716">
                  <c:v>81.800399999999996</c:v>
                </c:pt>
                <c:pt idx="28717">
                  <c:v>81.800399999999996</c:v>
                </c:pt>
                <c:pt idx="28718">
                  <c:v>81.800399999999996</c:v>
                </c:pt>
                <c:pt idx="28719">
                  <c:v>81.800399999999996</c:v>
                </c:pt>
                <c:pt idx="28720">
                  <c:v>81.800399999999996</c:v>
                </c:pt>
                <c:pt idx="28721">
                  <c:v>81.900500000000008</c:v>
                </c:pt>
                <c:pt idx="28722">
                  <c:v>81.900500000000008</c:v>
                </c:pt>
                <c:pt idx="28723">
                  <c:v>81.900500000000008</c:v>
                </c:pt>
                <c:pt idx="28724">
                  <c:v>81.900500000000008</c:v>
                </c:pt>
                <c:pt idx="28725">
                  <c:v>81.900500000000008</c:v>
                </c:pt>
                <c:pt idx="28726">
                  <c:v>81.900500000000008</c:v>
                </c:pt>
                <c:pt idx="28727">
                  <c:v>81.900500000000008</c:v>
                </c:pt>
                <c:pt idx="28728">
                  <c:v>81.900500000000008</c:v>
                </c:pt>
                <c:pt idx="28729">
                  <c:v>81.900500000000008</c:v>
                </c:pt>
                <c:pt idx="28730">
                  <c:v>81.900500000000008</c:v>
                </c:pt>
                <c:pt idx="28731">
                  <c:v>81.900500000000008</c:v>
                </c:pt>
                <c:pt idx="28732">
                  <c:v>81.900500000000008</c:v>
                </c:pt>
                <c:pt idx="28733">
                  <c:v>81.900500000000008</c:v>
                </c:pt>
                <c:pt idx="28734">
                  <c:v>81.900500000000008</c:v>
                </c:pt>
                <c:pt idx="28735">
                  <c:v>81.900500000000008</c:v>
                </c:pt>
                <c:pt idx="28736">
                  <c:v>81.900500000000008</c:v>
                </c:pt>
                <c:pt idx="28737">
                  <c:v>81.900500000000008</c:v>
                </c:pt>
                <c:pt idx="28738">
                  <c:v>81.900500000000008</c:v>
                </c:pt>
                <c:pt idx="28739">
                  <c:v>81.900500000000008</c:v>
                </c:pt>
                <c:pt idx="28740">
                  <c:v>81.900500000000008</c:v>
                </c:pt>
                <c:pt idx="28741">
                  <c:v>81.900500000000008</c:v>
                </c:pt>
                <c:pt idx="28742">
                  <c:v>81.900500000000008</c:v>
                </c:pt>
                <c:pt idx="28743">
                  <c:v>81.900500000000008</c:v>
                </c:pt>
                <c:pt idx="28744">
                  <c:v>81.900500000000008</c:v>
                </c:pt>
                <c:pt idx="28745">
                  <c:v>81.900500000000008</c:v>
                </c:pt>
                <c:pt idx="28746">
                  <c:v>81.900500000000008</c:v>
                </c:pt>
                <c:pt idx="28747">
                  <c:v>81.900500000000008</c:v>
                </c:pt>
                <c:pt idx="28748">
                  <c:v>81.900500000000008</c:v>
                </c:pt>
                <c:pt idx="28749">
                  <c:v>81.900500000000008</c:v>
                </c:pt>
                <c:pt idx="28750">
                  <c:v>81.900500000000008</c:v>
                </c:pt>
                <c:pt idx="28751">
                  <c:v>81.900500000000008</c:v>
                </c:pt>
                <c:pt idx="28752">
                  <c:v>81.900500000000008</c:v>
                </c:pt>
                <c:pt idx="28753">
                  <c:v>81.900500000000008</c:v>
                </c:pt>
                <c:pt idx="28754">
                  <c:v>81.900500000000008</c:v>
                </c:pt>
                <c:pt idx="28755">
                  <c:v>81.900500000000008</c:v>
                </c:pt>
                <c:pt idx="28756">
                  <c:v>81.900500000000008</c:v>
                </c:pt>
                <c:pt idx="28757">
                  <c:v>81.900500000000008</c:v>
                </c:pt>
                <c:pt idx="28758">
                  <c:v>81.956900000000005</c:v>
                </c:pt>
                <c:pt idx="28759">
                  <c:v>81.956900000000005</c:v>
                </c:pt>
                <c:pt idx="28760">
                  <c:v>81.956900000000005</c:v>
                </c:pt>
                <c:pt idx="28761">
                  <c:v>81.956900000000005</c:v>
                </c:pt>
                <c:pt idx="28762">
                  <c:v>81.956900000000005</c:v>
                </c:pt>
                <c:pt idx="28763">
                  <c:v>81.956900000000005</c:v>
                </c:pt>
                <c:pt idx="28764">
                  <c:v>81.956900000000005</c:v>
                </c:pt>
                <c:pt idx="28765">
                  <c:v>81.956900000000005</c:v>
                </c:pt>
                <c:pt idx="28766">
                  <c:v>81.956900000000005</c:v>
                </c:pt>
                <c:pt idx="28767">
                  <c:v>81.956900000000005</c:v>
                </c:pt>
                <c:pt idx="28768">
                  <c:v>81.956900000000005</c:v>
                </c:pt>
                <c:pt idx="28769">
                  <c:v>81.956900000000005</c:v>
                </c:pt>
                <c:pt idx="28770">
                  <c:v>81.956900000000005</c:v>
                </c:pt>
                <c:pt idx="28771">
                  <c:v>81.956900000000005</c:v>
                </c:pt>
                <c:pt idx="28772">
                  <c:v>81.956900000000005</c:v>
                </c:pt>
                <c:pt idx="28773">
                  <c:v>81.956900000000005</c:v>
                </c:pt>
                <c:pt idx="28774">
                  <c:v>81.956900000000005</c:v>
                </c:pt>
                <c:pt idx="28775">
                  <c:v>81.956900000000005</c:v>
                </c:pt>
                <c:pt idx="28776">
                  <c:v>81.956900000000005</c:v>
                </c:pt>
                <c:pt idx="28777">
                  <c:v>81.956900000000005</c:v>
                </c:pt>
                <c:pt idx="28778">
                  <c:v>81.956900000000005</c:v>
                </c:pt>
                <c:pt idx="28779">
                  <c:v>81.956900000000005</c:v>
                </c:pt>
                <c:pt idx="28780">
                  <c:v>81.956900000000005</c:v>
                </c:pt>
                <c:pt idx="28781">
                  <c:v>81.956900000000005</c:v>
                </c:pt>
                <c:pt idx="28782">
                  <c:v>81.956900000000005</c:v>
                </c:pt>
                <c:pt idx="28783">
                  <c:v>81.956900000000005</c:v>
                </c:pt>
                <c:pt idx="28784">
                  <c:v>81.956900000000005</c:v>
                </c:pt>
                <c:pt idx="28785">
                  <c:v>81.956900000000005</c:v>
                </c:pt>
                <c:pt idx="28786">
                  <c:v>81.956900000000005</c:v>
                </c:pt>
                <c:pt idx="28787">
                  <c:v>81.956900000000005</c:v>
                </c:pt>
                <c:pt idx="28788">
                  <c:v>81.956900000000005</c:v>
                </c:pt>
                <c:pt idx="28789">
                  <c:v>81.956900000000005</c:v>
                </c:pt>
                <c:pt idx="28790">
                  <c:v>81.956900000000005</c:v>
                </c:pt>
                <c:pt idx="28791">
                  <c:v>81.956900000000005</c:v>
                </c:pt>
                <c:pt idx="28792">
                  <c:v>81.956900000000005</c:v>
                </c:pt>
                <c:pt idx="28793">
                  <c:v>81.956900000000005</c:v>
                </c:pt>
                <c:pt idx="28794">
                  <c:v>81.956900000000005</c:v>
                </c:pt>
                <c:pt idx="28795">
                  <c:v>81.956900000000005</c:v>
                </c:pt>
                <c:pt idx="28796">
                  <c:v>81.956900000000005</c:v>
                </c:pt>
                <c:pt idx="28797">
                  <c:v>81.956900000000005</c:v>
                </c:pt>
                <c:pt idx="28798">
                  <c:v>81.956900000000005</c:v>
                </c:pt>
                <c:pt idx="28799">
                  <c:v>81.956900000000005</c:v>
                </c:pt>
                <c:pt idx="28800">
                  <c:v>81.956900000000005</c:v>
                </c:pt>
                <c:pt idx="28801">
                  <c:v>81.956900000000005</c:v>
                </c:pt>
                <c:pt idx="28802">
                  <c:v>81.956900000000005</c:v>
                </c:pt>
                <c:pt idx="28803">
                  <c:v>81.956900000000005</c:v>
                </c:pt>
                <c:pt idx="28804">
                  <c:v>81.956900000000005</c:v>
                </c:pt>
                <c:pt idx="28805">
                  <c:v>81.956900000000005</c:v>
                </c:pt>
                <c:pt idx="28806">
                  <c:v>81.956900000000005</c:v>
                </c:pt>
                <c:pt idx="28807">
                  <c:v>81.956900000000005</c:v>
                </c:pt>
                <c:pt idx="28808">
                  <c:v>81.956900000000005</c:v>
                </c:pt>
                <c:pt idx="28809">
                  <c:v>81.956900000000005</c:v>
                </c:pt>
                <c:pt idx="28810">
                  <c:v>81.956900000000005</c:v>
                </c:pt>
                <c:pt idx="28811">
                  <c:v>81.956900000000005</c:v>
                </c:pt>
                <c:pt idx="28812">
                  <c:v>81.956900000000005</c:v>
                </c:pt>
                <c:pt idx="28813">
                  <c:v>81.956900000000005</c:v>
                </c:pt>
                <c:pt idx="28814">
                  <c:v>81.956900000000005</c:v>
                </c:pt>
                <c:pt idx="28815">
                  <c:v>81.956900000000005</c:v>
                </c:pt>
                <c:pt idx="28816">
                  <c:v>81.956900000000005</c:v>
                </c:pt>
                <c:pt idx="28817">
                  <c:v>81.956900000000005</c:v>
                </c:pt>
                <c:pt idx="28818">
                  <c:v>81.956900000000005</c:v>
                </c:pt>
                <c:pt idx="28819">
                  <c:v>81.956900000000005</c:v>
                </c:pt>
                <c:pt idx="28820">
                  <c:v>81.956900000000005</c:v>
                </c:pt>
                <c:pt idx="28821">
                  <c:v>81.956900000000005</c:v>
                </c:pt>
                <c:pt idx="28822">
                  <c:v>81.956900000000005</c:v>
                </c:pt>
                <c:pt idx="28823">
                  <c:v>81.956900000000005</c:v>
                </c:pt>
                <c:pt idx="28824">
                  <c:v>81.956900000000005</c:v>
                </c:pt>
                <c:pt idx="28825">
                  <c:v>81.956900000000005</c:v>
                </c:pt>
                <c:pt idx="28826">
                  <c:v>81.956900000000005</c:v>
                </c:pt>
                <c:pt idx="28827">
                  <c:v>81.956900000000005</c:v>
                </c:pt>
                <c:pt idx="28828">
                  <c:v>81.956900000000005</c:v>
                </c:pt>
                <c:pt idx="28829">
                  <c:v>81.956900000000005</c:v>
                </c:pt>
                <c:pt idx="28830">
                  <c:v>81.956900000000005</c:v>
                </c:pt>
                <c:pt idx="28831">
                  <c:v>81.956900000000005</c:v>
                </c:pt>
                <c:pt idx="28832">
                  <c:v>81.956900000000005</c:v>
                </c:pt>
                <c:pt idx="28833">
                  <c:v>81.956900000000005</c:v>
                </c:pt>
                <c:pt idx="28834">
                  <c:v>81.956900000000005</c:v>
                </c:pt>
                <c:pt idx="28835">
                  <c:v>82.013000000000005</c:v>
                </c:pt>
                <c:pt idx="28836">
                  <c:v>82.013000000000005</c:v>
                </c:pt>
                <c:pt idx="28837">
                  <c:v>82.013000000000005</c:v>
                </c:pt>
                <c:pt idx="28838">
                  <c:v>82.013000000000005</c:v>
                </c:pt>
                <c:pt idx="28839">
                  <c:v>82.013000000000005</c:v>
                </c:pt>
                <c:pt idx="28840">
                  <c:v>82.013000000000005</c:v>
                </c:pt>
                <c:pt idx="28841">
                  <c:v>82.013000000000005</c:v>
                </c:pt>
                <c:pt idx="28842">
                  <c:v>82.013000000000005</c:v>
                </c:pt>
                <c:pt idx="28843">
                  <c:v>82.013000000000005</c:v>
                </c:pt>
                <c:pt idx="28844">
                  <c:v>82.013000000000005</c:v>
                </c:pt>
                <c:pt idx="28845">
                  <c:v>82.013000000000005</c:v>
                </c:pt>
                <c:pt idx="28846">
                  <c:v>82.013000000000005</c:v>
                </c:pt>
                <c:pt idx="28847">
                  <c:v>82.013000000000005</c:v>
                </c:pt>
                <c:pt idx="28848">
                  <c:v>82.013000000000005</c:v>
                </c:pt>
                <c:pt idx="28849">
                  <c:v>82.013000000000005</c:v>
                </c:pt>
                <c:pt idx="28850">
                  <c:v>82.013000000000005</c:v>
                </c:pt>
                <c:pt idx="28851">
                  <c:v>82.013000000000005</c:v>
                </c:pt>
                <c:pt idx="28852">
                  <c:v>82.013000000000005</c:v>
                </c:pt>
                <c:pt idx="28853">
                  <c:v>82.013000000000005</c:v>
                </c:pt>
                <c:pt idx="28854">
                  <c:v>82.013000000000005</c:v>
                </c:pt>
                <c:pt idx="28855">
                  <c:v>82.013000000000005</c:v>
                </c:pt>
                <c:pt idx="28856">
                  <c:v>82.013000000000005</c:v>
                </c:pt>
                <c:pt idx="28857">
                  <c:v>82.013000000000005</c:v>
                </c:pt>
                <c:pt idx="28858">
                  <c:v>82.013000000000005</c:v>
                </c:pt>
                <c:pt idx="28859">
                  <c:v>82.013000000000005</c:v>
                </c:pt>
                <c:pt idx="28860">
                  <c:v>82.013000000000005</c:v>
                </c:pt>
                <c:pt idx="28861">
                  <c:v>82.013000000000005</c:v>
                </c:pt>
                <c:pt idx="28862">
                  <c:v>82.013000000000005</c:v>
                </c:pt>
                <c:pt idx="28863">
                  <c:v>82.013000000000005</c:v>
                </c:pt>
                <c:pt idx="28864">
                  <c:v>82.013000000000005</c:v>
                </c:pt>
                <c:pt idx="28865">
                  <c:v>82.013000000000005</c:v>
                </c:pt>
                <c:pt idx="28866">
                  <c:v>82.013000000000005</c:v>
                </c:pt>
                <c:pt idx="28867">
                  <c:v>82.013000000000005</c:v>
                </c:pt>
                <c:pt idx="28868">
                  <c:v>82.013000000000005</c:v>
                </c:pt>
                <c:pt idx="28869">
                  <c:v>82.013000000000005</c:v>
                </c:pt>
                <c:pt idx="28870">
                  <c:v>82.013000000000005</c:v>
                </c:pt>
                <c:pt idx="28871">
                  <c:v>82.013000000000005</c:v>
                </c:pt>
                <c:pt idx="28872">
                  <c:v>82.013000000000005</c:v>
                </c:pt>
                <c:pt idx="28873">
                  <c:v>82.013000000000005</c:v>
                </c:pt>
                <c:pt idx="28874">
                  <c:v>82.013000000000005</c:v>
                </c:pt>
                <c:pt idx="28875">
                  <c:v>82.013000000000005</c:v>
                </c:pt>
                <c:pt idx="28876">
                  <c:v>82.013000000000005</c:v>
                </c:pt>
                <c:pt idx="28877">
                  <c:v>82.013000000000005</c:v>
                </c:pt>
                <c:pt idx="28878">
                  <c:v>82.013000000000005</c:v>
                </c:pt>
                <c:pt idx="28879">
                  <c:v>82.013000000000005</c:v>
                </c:pt>
                <c:pt idx="28880">
                  <c:v>82.013000000000005</c:v>
                </c:pt>
                <c:pt idx="28881">
                  <c:v>82.013000000000005</c:v>
                </c:pt>
                <c:pt idx="28882">
                  <c:v>82.013000000000005</c:v>
                </c:pt>
                <c:pt idx="28883">
                  <c:v>82.013000000000005</c:v>
                </c:pt>
                <c:pt idx="28884">
                  <c:v>82.013000000000005</c:v>
                </c:pt>
                <c:pt idx="28885">
                  <c:v>82.013000000000005</c:v>
                </c:pt>
                <c:pt idx="28886">
                  <c:v>82.013000000000005</c:v>
                </c:pt>
                <c:pt idx="28887">
                  <c:v>82.013000000000005</c:v>
                </c:pt>
                <c:pt idx="28888">
                  <c:v>82.013000000000005</c:v>
                </c:pt>
                <c:pt idx="28889">
                  <c:v>82.013000000000005</c:v>
                </c:pt>
                <c:pt idx="28890">
                  <c:v>82.013000000000005</c:v>
                </c:pt>
                <c:pt idx="28891">
                  <c:v>82.013000000000005</c:v>
                </c:pt>
                <c:pt idx="28892">
                  <c:v>82.013000000000005</c:v>
                </c:pt>
                <c:pt idx="28893">
                  <c:v>82.013000000000005</c:v>
                </c:pt>
                <c:pt idx="28894">
                  <c:v>82.013000000000005</c:v>
                </c:pt>
                <c:pt idx="28895">
                  <c:v>82.013000000000005</c:v>
                </c:pt>
                <c:pt idx="28896">
                  <c:v>82.013000000000005</c:v>
                </c:pt>
                <c:pt idx="28897">
                  <c:v>82.013000000000005</c:v>
                </c:pt>
                <c:pt idx="28898">
                  <c:v>82.013000000000005</c:v>
                </c:pt>
                <c:pt idx="28899">
                  <c:v>82.013000000000005</c:v>
                </c:pt>
                <c:pt idx="28900">
                  <c:v>82.013000000000005</c:v>
                </c:pt>
                <c:pt idx="28901">
                  <c:v>82.013000000000005</c:v>
                </c:pt>
                <c:pt idx="28902">
                  <c:v>82.013000000000005</c:v>
                </c:pt>
                <c:pt idx="28903">
                  <c:v>82.013000000000005</c:v>
                </c:pt>
                <c:pt idx="28904">
                  <c:v>82.013000000000005</c:v>
                </c:pt>
                <c:pt idx="28905">
                  <c:v>82.013000000000005</c:v>
                </c:pt>
                <c:pt idx="28906">
                  <c:v>82.013000000000005</c:v>
                </c:pt>
                <c:pt idx="28907">
                  <c:v>82.013000000000005</c:v>
                </c:pt>
                <c:pt idx="28908">
                  <c:v>82.013000000000005</c:v>
                </c:pt>
                <c:pt idx="28909">
                  <c:v>82.013000000000005</c:v>
                </c:pt>
                <c:pt idx="28910">
                  <c:v>82.013000000000005</c:v>
                </c:pt>
                <c:pt idx="28911">
                  <c:v>82.013000000000005</c:v>
                </c:pt>
                <c:pt idx="28912">
                  <c:v>82.013000000000005</c:v>
                </c:pt>
                <c:pt idx="28913">
                  <c:v>82.013000000000005</c:v>
                </c:pt>
                <c:pt idx="28914">
                  <c:v>82.013000000000005</c:v>
                </c:pt>
                <c:pt idx="28915">
                  <c:v>82.013000000000005</c:v>
                </c:pt>
                <c:pt idx="28916">
                  <c:v>82.013000000000005</c:v>
                </c:pt>
                <c:pt idx="28917">
                  <c:v>82.013000000000005</c:v>
                </c:pt>
                <c:pt idx="28918">
                  <c:v>82.013000000000005</c:v>
                </c:pt>
                <c:pt idx="28919">
                  <c:v>82.013000000000005</c:v>
                </c:pt>
                <c:pt idx="28920">
                  <c:v>82.013000000000005</c:v>
                </c:pt>
                <c:pt idx="28921">
                  <c:v>82.013000000000005</c:v>
                </c:pt>
                <c:pt idx="28922">
                  <c:v>82.013000000000005</c:v>
                </c:pt>
                <c:pt idx="28923">
                  <c:v>82.013000000000005</c:v>
                </c:pt>
                <c:pt idx="28924">
                  <c:v>82.013000000000005</c:v>
                </c:pt>
                <c:pt idx="28925">
                  <c:v>82.013000000000005</c:v>
                </c:pt>
                <c:pt idx="28926">
                  <c:v>82.013000000000005</c:v>
                </c:pt>
                <c:pt idx="28927">
                  <c:v>82.013000000000005</c:v>
                </c:pt>
                <c:pt idx="28928">
                  <c:v>82.013000000000005</c:v>
                </c:pt>
                <c:pt idx="28929">
                  <c:v>82.013000000000005</c:v>
                </c:pt>
                <c:pt idx="28930">
                  <c:v>82.013000000000005</c:v>
                </c:pt>
                <c:pt idx="28931">
                  <c:v>82.013000000000005</c:v>
                </c:pt>
                <c:pt idx="28932">
                  <c:v>82.013000000000005</c:v>
                </c:pt>
                <c:pt idx="28933">
                  <c:v>82.013000000000005</c:v>
                </c:pt>
                <c:pt idx="28934">
                  <c:v>82.013000000000005</c:v>
                </c:pt>
                <c:pt idx="28935">
                  <c:v>82.013000000000005</c:v>
                </c:pt>
                <c:pt idx="28936">
                  <c:v>82.013000000000005</c:v>
                </c:pt>
                <c:pt idx="28937">
                  <c:v>82.013000000000005</c:v>
                </c:pt>
                <c:pt idx="28938">
                  <c:v>82.013000000000005</c:v>
                </c:pt>
                <c:pt idx="28939">
                  <c:v>82.013000000000005</c:v>
                </c:pt>
                <c:pt idx="28940">
                  <c:v>82.013000000000005</c:v>
                </c:pt>
                <c:pt idx="28941">
                  <c:v>82.013000000000005</c:v>
                </c:pt>
                <c:pt idx="28942">
                  <c:v>82.013000000000005</c:v>
                </c:pt>
                <c:pt idx="28943">
                  <c:v>82.013000000000005</c:v>
                </c:pt>
                <c:pt idx="28944">
                  <c:v>82.013000000000005</c:v>
                </c:pt>
                <c:pt idx="28945">
                  <c:v>82.013000000000005</c:v>
                </c:pt>
                <c:pt idx="28946">
                  <c:v>82.4071</c:v>
                </c:pt>
                <c:pt idx="28947">
                  <c:v>82.4071</c:v>
                </c:pt>
                <c:pt idx="28948">
                  <c:v>82.4071</c:v>
                </c:pt>
                <c:pt idx="28949">
                  <c:v>82.4071</c:v>
                </c:pt>
                <c:pt idx="28950">
                  <c:v>82.4071</c:v>
                </c:pt>
                <c:pt idx="28951">
                  <c:v>82.4071</c:v>
                </c:pt>
                <c:pt idx="28952">
                  <c:v>82.4071</c:v>
                </c:pt>
                <c:pt idx="28953">
                  <c:v>82.4071</c:v>
                </c:pt>
                <c:pt idx="28954">
                  <c:v>82.4071</c:v>
                </c:pt>
                <c:pt idx="28955">
                  <c:v>82.4071</c:v>
                </c:pt>
                <c:pt idx="28956">
                  <c:v>82.4071</c:v>
                </c:pt>
                <c:pt idx="28957">
                  <c:v>82.502400000000009</c:v>
                </c:pt>
                <c:pt idx="28958">
                  <c:v>82.502400000000009</c:v>
                </c:pt>
                <c:pt idx="28959">
                  <c:v>82.502400000000009</c:v>
                </c:pt>
                <c:pt idx="28960">
                  <c:v>82.502400000000009</c:v>
                </c:pt>
                <c:pt idx="28961">
                  <c:v>82.502400000000009</c:v>
                </c:pt>
                <c:pt idx="28962">
                  <c:v>82.502400000000009</c:v>
                </c:pt>
                <c:pt idx="28963">
                  <c:v>82.502400000000009</c:v>
                </c:pt>
                <c:pt idx="28964">
                  <c:v>82.502400000000009</c:v>
                </c:pt>
                <c:pt idx="28965">
                  <c:v>82.502400000000009</c:v>
                </c:pt>
                <c:pt idx="28966">
                  <c:v>82.502400000000009</c:v>
                </c:pt>
                <c:pt idx="28967">
                  <c:v>82.502400000000009</c:v>
                </c:pt>
                <c:pt idx="28968">
                  <c:v>82.502400000000009</c:v>
                </c:pt>
                <c:pt idx="28969">
                  <c:v>82.502400000000009</c:v>
                </c:pt>
                <c:pt idx="28970">
                  <c:v>82.502400000000009</c:v>
                </c:pt>
                <c:pt idx="28971">
                  <c:v>82.557199999999995</c:v>
                </c:pt>
                <c:pt idx="28972">
                  <c:v>82.557199999999995</c:v>
                </c:pt>
                <c:pt idx="28973">
                  <c:v>82.557199999999995</c:v>
                </c:pt>
                <c:pt idx="28974">
                  <c:v>82.557199999999995</c:v>
                </c:pt>
                <c:pt idx="28975">
                  <c:v>82.557199999999995</c:v>
                </c:pt>
                <c:pt idx="28976">
                  <c:v>82.557199999999995</c:v>
                </c:pt>
                <c:pt idx="28977">
                  <c:v>82.557199999999995</c:v>
                </c:pt>
                <c:pt idx="28978">
                  <c:v>82.557199999999995</c:v>
                </c:pt>
                <c:pt idx="28979">
                  <c:v>82.557199999999995</c:v>
                </c:pt>
                <c:pt idx="28980">
                  <c:v>82.557199999999995</c:v>
                </c:pt>
                <c:pt idx="28981">
                  <c:v>82.557199999999995</c:v>
                </c:pt>
                <c:pt idx="28982">
                  <c:v>82.557199999999995</c:v>
                </c:pt>
                <c:pt idx="28983">
                  <c:v>82.557199999999995</c:v>
                </c:pt>
                <c:pt idx="28984">
                  <c:v>82.557199999999995</c:v>
                </c:pt>
                <c:pt idx="28985">
                  <c:v>82.557199999999995</c:v>
                </c:pt>
                <c:pt idx="28986">
                  <c:v>82.557199999999995</c:v>
                </c:pt>
                <c:pt idx="28987">
                  <c:v>82.557199999999995</c:v>
                </c:pt>
                <c:pt idx="28988">
                  <c:v>82.557199999999995</c:v>
                </c:pt>
                <c:pt idx="28989">
                  <c:v>82.557199999999995</c:v>
                </c:pt>
                <c:pt idx="28990">
                  <c:v>82.557199999999995</c:v>
                </c:pt>
                <c:pt idx="28991">
                  <c:v>82.557199999999995</c:v>
                </c:pt>
                <c:pt idx="28992">
                  <c:v>82.557199999999995</c:v>
                </c:pt>
                <c:pt idx="28993">
                  <c:v>82.557199999999995</c:v>
                </c:pt>
                <c:pt idx="28994">
                  <c:v>82.557199999999995</c:v>
                </c:pt>
                <c:pt idx="28995">
                  <c:v>82.557199999999995</c:v>
                </c:pt>
                <c:pt idx="28996">
                  <c:v>82.557199999999995</c:v>
                </c:pt>
                <c:pt idx="28997">
                  <c:v>82.557199999999995</c:v>
                </c:pt>
                <c:pt idx="28998">
                  <c:v>82.557199999999995</c:v>
                </c:pt>
                <c:pt idx="28999">
                  <c:v>82.557199999999995</c:v>
                </c:pt>
                <c:pt idx="29000">
                  <c:v>82.557199999999995</c:v>
                </c:pt>
                <c:pt idx="29001">
                  <c:v>82.557199999999995</c:v>
                </c:pt>
                <c:pt idx="29002">
                  <c:v>82.557199999999995</c:v>
                </c:pt>
                <c:pt idx="29003">
                  <c:v>82.557199999999995</c:v>
                </c:pt>
                <c:pt idx="29004">
                  <c:v>82.557199999999995</c:v>
                </c:pt>
                <c:pt idx="29005">
                  <c:v>82.557199999999995</c:v>
                </c:pt>
                <c:pt idx="29006">
                  <c:v>82.557199999999995</c:v>
                </c:pt>
                <c:pt idx="29007">
                  <c:v>82.557199999999995</c:v>
                </c:pt>
                <c:pt idx="29008">
                  <c:v>82.557199999999995</c:v>
                </c:pt>
                <c:pt idx="29009">
                  <c:v>82.557199999999995</c:v>
                </c:pt>
                <c:pt idx="29010">
                  <c:v>82.557199999999995</c:v>
                </c:pt>
                <c:pt idx="29011">
                  <c:v>82.557199999999995</c:v>
                </c:pt>
                <c:pt idx="29012">
                  <c:v>82.557199999999995</c:v>
                </c:pt>
                <c:pt idx="29013">
                  <c:v>82.557199999999995</c:v>
                </c:pt>
                <c:pt idx="29014">
                  <c:v>82.557199999999995</c:v>
                </c:pt>
                <c:pt idx="29015">
                  <c:v>82.557199999999995</c:v>
                </c:pt>
                <c:pt idx="29016">
                  <c:v>82.557199999999995</c:v>
                </c:pt>
                <c:pt idx="29017">
                  <c:v>82.557199999999995</c:v>
                </c:pt>
                <c:pt idx="29018">
                  <c:v>82.557199999999995</c:v>
                </c:pt>
                <c:pt idx="29019">
                  <c:v>82.557199999999995</c:v>
                </c:pt>
                <c:pt idx="29020">
                  <c:v>82.557199999999995</c:v>
                </c:pt>
                <c:pt idx="29021">
                  <c:v>82.557199999999995</c:v>
                </c:pt>
                <c:pt idx="29022">
                  <c:v>82.557199999999995</c:v>
                </c:pt>
                <c:pt idx="29023">
                  <c:v>82.557199999999995</c:v>
                </c:pt>
                <c:pt idx="29024">
                  <c:v>82.557199999999995</c:v>
                </c:pt>
                <c:pt idx="29025">
                  <c:v>82.557199999999995</c:v>
                </c:pt>
                <c:pt idx="29026">
                  <c:v>82.557199999999995</c:v>
                </c:pt>
                <c:pt idx="29027">
                  <c:v>82.557199999999995</c:v>
                </c:pt>
                <c:pt idx="29028">
                  <c:v>82.557199999999995</c:v>
                </c:pt>
                <c:pt idx="29029">
                  <c:v>82.557199999999995</c:v>
                </c:pt>
                <c:pt idx="29030">
                  <c:v>82.557199999999995</c:v>
                </c:pt>
                <c:pt idx="29031">
                  <c:v>82.557199999999995</c:v>
                </c:pt>
                <c:pt idx="29032">
                  <c:v>82.557199999999995</c:v>
                </c:pt>
                <c:pt idx="29033">
                  <c:v>82.557199999999995</c:v>
                </c:pt>
                <c:pt idx="29034">
                  <c:v>82.557199999999995</c:v>
                </c:pt>
                <c:pt idx="29035">
                  <c:v>82.557199999999995</c:v>
                </c:pt>
                <c:pt idx="29036">
                  <c:v>82.557199999999995</c:v>
                </c:pt>
                <c:pt idx="29037">
                  <c:v>82.557199999999995</c:v>
                </c:pt>
                <c:pt idx="29038">
                  <c:v>82.557199999999995</c:v>
                </c:pt>
                <c:pt idx="29039">
                  <c:v>82.557199999999995</c:v>
                </c:pt>
                <c:pt idx="29040">
                  <c:v>82.557199999999995</c:v>
                </c:pt>
                <c:pt idx="29041">
                  <c:v>82.557199999999995</c:v>
                </c:pt>
                <c:pt idx="29042">
                  <c:v>82.557199999999995</c:v>
                </c:pt>
                <c:pt idx="29043">
                  <c:v>82.557199999999995</c:v>
                </c:pt>
                <c:pt idx="29044">
                  <c:v>82.557199999999995</c:v>
                </c:pt>
                <c:pt idx="29045">
                  <c:v>82.557199999999995</c:v>
                </c:pt>
                <c:pt idx="29046">
                  <c:v>82.557199999999995</c:v>
                </c:pt>
                <c:pt idx="29047">
                  <c:v>82.557199999999995</c:v>
                </c:pt>
                <c:pt idx="29048">
                  <c:v>82.557199999999995</c:v>
                </c:pt>
                <c:pt idx="29049">
                  <c:v>82.557199999999995</c:v>
                </c:pt>
                <c:pt idx="29050">
                  <c:v>82.557199999999995</c:v>
                </c:pt>
                <c:pt idx="29051">
                  <c:v>82.557199999999995</c:v>
                </c:pt>
                <c:pt idx="29052">
                  <c:v>82.557199999999995</c:v>
                </c:pt>
                <c:pt idx="29053">
                  <c:v>82.557199999999995</c:v>
                </c:pt>
                <c:pt idx="29054">
                  <c:v>82.557199999999995</c:v>
                </c:pt>
                <c:pt idx="29055">
                  <c:v>82.557199999999995</c:v>
                </c:pt>
                <c:pt idx="29056">
                  <c:v>82.557199999999995</c:v>
                </c:pt>
                <c:pt idx="29057">
                  <c:v>82.557199999999995</c:v>
                </c:pt>
                <c:pt idx="29058">
                  <c:v>82.557199999999995</c:v>
                </c:pt>
                <c:pt idx="29059">
                  <c:v>82.557199999999995</c:v>
                </c:pt>
                <c:pt idx="29060">
                  <c:v>82.557199999999995</c:v>
                </c:pt>
                <c:pt idx="29061">
                  <c:v>82.557199999999995</c:v>
                </c:pt>
                <c:pt idx="29062">
                  <c:v>82.557199999999995</c:v>
                </c:pt>
                <c:pt idx="29063">
                  <c:v>82.557199999999995</c:v>
                </c:pt>
                <c:pt idx="29064">
                  <c:v>82.557199999999995</c:v>
                </c:pt>
                <c:pt idx="29065">
                  <c:v>82.557199999999995</c:v>
                </c:pt>
                <c:pt idx="29066">
                  <c:v>82.557199999999995</c:v>
                </c:pt>
                <c:pt idx="29067">
                  <c:v>82.557199999999995</c:v>
                </c:pt>
                <c:pt idx="29068">
                  <c:v>82.557199999999995</c:v>
                </c:pt>
                <c:pt idx="29069">
                  <c:v>82.557199999999995</c:v>
                </c:pt>
                <c:pt idx="29070">
                  <c:v>82.557199999999995</c:v>
                </c:pt>
                <c:pt idx="29071">
                  <c:v>82.557199999999995</c:v>
                </c:pt>
                <c:pt idx="29072">
                  <c:v>82.557199999999995</c:v>
                </c:pt>
                <c:pt idx="29073">
                  <c:v>82.557199999999995</c:v>
                </c:pt>
                <c:pt idx="29074">
                  <c:v>82.557199999999995</c:v>
                </c:pt>
                <c:pt idx="29075">
                  <c:v>82.557199999999995</c:v>
                </c:pt>
                <c:pt idx="29076">
                  <c:v>82.557199999999995</c:v>
                </c:pt>
                <c:pt idx="29077">
                  <c:v>82.557199999999995</c:v>
                </c:pt>
                <c:pt idx="29078">
                  <c:v>82.557199999999995</c:v>
                </c:pt>
                <c:pt idx="29079">
                  <c:v>82.557199999999995</c:v>
                </c:pt>
                <c:pt idx="29080">
                  <c:v>82.557199999999995</c:v>
                </c:pt>
                <c:pt idx="29081">
                  <c:v>82.557199999999995</c:v>
                </c:pt>
                <c:pt idx="29082">
                  <c:v>82.557199999999995</c:v>
                </c:pt>
                <c:pt idx="29083">
                  <c:v>82.557199999999995</c:v>
                </c:pt>
                <c:pt idx="29084">
                  <c:v>82.557199999999995</c:v>
                </c:pt>
                <c:pt idx="29085">
                  <c:v>82.557199999999995</c:v>
                </c:pt>
                <c:pt idx="29086">
                  <c:v>82.557199999999995</c:v>
                </c:pt>
                <c:pt idx="29087">
                  <c:v>82.557199999999995</c:v>
                </c:pt>
                <c:pt idx="29088">
                  <c:v>82.557199999999995</c:v>
                </c:pt>
                <c:pt idx="29089">
                  <c:v>82.557199999999995</c:v>
                </c:pt>
                <c:pt idx="29090">
                  <c:v>82.557199999999995</c:v>
                </c:pt>
                <c:pt idx="29091">
                  <c:v>82.557199999999995</c:v>
                </c:pt>
                <c:pt idx="29092">
                  <c:v>82.557199999999995</c:v>
                </c:pt>
                <c:pt idx="29093">
                  <c:v>82.557199999999995</c:v>
                </c:pt>
                <c:pt idx="29094">
                  <c:v>82.557199999999995</c:v>
                </c:pt>
                <c:pt idx="29095">
                  <c:v>82.557199999999995</c:v>
                </c:pt>
                <c:pt idx="29096">
                  <c:v>82.557199999999995</c:v>
                </c:pt>
                <c:pt idx="29097">
                  <c:v>82.557199999999995</c:v>
                </c:pt>
                <c:pt idx="29098">
                  <c:v>82.557199999999995</c:v>
                </c:pt>
                <c:pt idx="29099">
                  <c:v>82.557199999999995</c:v>
                </c:pt>
                <c:pt idx="29100">
                  <c:v>82.634799999999998</c:v>
                </c:pt>
                <c:pt idx="29101">
                  <c:v>82.634799999999998</c:v>
                </c:pt>
                <c:pt idx="29102">
                  <c:v>82.634799999999998</c:v>
                </c:pt>
                <c:pt idx="29103">
                  <c:v>82.634799999999998</c:v>
                </c:pt>
                <c:pt idx="29104">
                  <c:v>82.634799999999998</c:v>
                </c:pt>
                <c:pt idx="29105">
                  <c:v>82.634799999999998</c:v>
                </c:pt>
                <c:pt idx="29106">
                  <c:v>82.634799999999998</c:v>
                </c:pt>
                <c:pt idx="29107">
                  <c:v>82.634799999999998</c:v>
                </c:pt>
                <c:pt idx="29108">
                  <c:v>82.634799999999998</c:v>
                </c:pt>
                <c:pt idx="29109">
                  <c:v>82.634799999999998</c:v>
                </c:pt>
                <c:pt idx="29110">
                  <c:v>82.634799999999998</c:v>
                </c:pt>
                <c:pt idx="29111">
                  <c:v>82.634799999999998</c:v>
                </c:pt>
                <c:pt idx="29112">
                  <c:v>82.634799999999998</c:v>
                </c:pt>
                <c:pt idx="29113">
                  <c:v>82.634799999999998</c:v>
                </c:pt>
                <c:pt idx="29114">
                  <c:v>82.634799999999998</c:v>
                </c:pt>
                <c:pt idx="29115">
                  <c:v>82.634799999999998</c:v>
                </c:pt>
                <c:pt idx="29116">
                  <c:v>82.634799999999998</c:v>
                </c:pt>
                <c:pt idx="29117">
                  <c:v>82.634799999999998</c:v>
                </c:pt>
                <c:pt idx="29118">
                  <c:v>82.634799999999998</c:v>
                </c:pt>
                <c:pt idx="29119">
                  <c:v>82.634799999999998</c:v>
                </c:pt>
                <c:pt idx="29120">
                  <c:v>82.634799999999998</c:v>
                </c:pt>
                <c:pt idx="29121">
                  <c:v>82.634799999999998</c:v>
                </c:pt>
                <c:pt idx="29122">
                  <c:v>82.634799999999998</c:v>
                </c:pt>
                <c:pt idx="29123">
                  <c:v>82.634799999999998</c:v>
                </c:pt>
                <c:pt idx="29124">
                  <c:v>82.634799999999998</c:v>
                </c:pt>
                <c:pt idx="29125">
                  <c:v>82.634799999999998</c:v>
                </c:pt>
                <c:pt idx="29126">
                  <c:v>82.634799999999998</c:v>
                </c:pt>
                <c:pt idx="29127">
                  <c:v>82.634799999999998</c:v>
                </c:pt>
                <c:pt idx="29128">
                  <c:v>82.634799999999998</c:v>
                </c:pt>
                <c:pt idx="29129">
                  <c:v>82.634799999999998</c:v>
                </c:pt>
                <c:pt idx="29130">
                  <c:v>82.634799999999998</c:v>
                </c:pt>
                <c:pt idx="29131">
                  <c:v>82.634799999999998</c:v>
                </c:pt>
                <c:pt idx="29132">
                  <c:v>82.634799999999998</c:v>
                </c:pt>
                <c:pt idx="29133">
                  <c:v>82.634799999999998</c:v>
                </c:pt>
                <c:pt idx="29134">
                  <c:v>82.634799999999998</c:v>
                </c:pt>
                <c:pt idx="29135">
                  <c:v>82.634799999999998</c:v>
                </c:pt>
                <c:pt idx="29136">
                  <c:v>82.634799999999998</c:v>
                </c:pt>
                <c:pt idx="29137">
                  <c:v>82.634799999999998</c:v>
                </c:pt>
                <c:pt idx="29138">
                  <c:v>82.634799999999998</c:v>
                </c:pt>
                <c:pt idx="29139">
                  <c:v>82.634799999999998</c:v>
                </c:pt>
                <c:pt idx="29140">
                  <c:v>82.634799999999998</c:v>
                </c:pt>
                <c:pt idx="29141">
                  <c:v>82.634799999999998</c:v>
                </c:pt>
                <c:pt idx="29142">
                  <c:v>82.634799999999998</c:v>
                </c:pt>
                <c:pt idx="29143">
                  <c:v>82.634799999999998</c:v>
                </c:pt>
                <c:pt idx="29144">
                  <c:v>82.634799999999998</c:v>
                </c:pt>
                <c:pt idx="29145">
                  <c:v>82.634799999999998</c:v>
                </c:pt>
                <c:pt idx="29146">
                  <c:v>82.634799999999998</c:v>
                </c:pt>
                <c:pt idx="29147">
                  <c:v>82.634799999999998</c:v>
                </c:pt>
                <c:pt idx="29148">
                  <c:v>82.634799999999998</c:v>
                </c:pt>
                <c:pt idx="29149">
                  <c:v>82.634799999999998</c:v>
                </c:pt>
                <c:pt idx="29150">
                  <c:v>82.634799999999998</c:v>
                </c:pt>
                <c:pt idx="29151">
                  <c:v>82.634799999999998</c:v>
                </c:pt>
                <c:pt idx="29152">
                  <c:v>82.634799999999998</c:v>
                </c:pt>
                <c:pt idx="29153">
                  <c:v>82.634799999999998</c:v>
                </c:pt>
                <c:pt idx="29154">
                  <c:v>82.634799999999998</c:v>
                </c:pt>
                <c:pt idx="29155">
                  <c:v>82.634799999999998</c:v>
                </c:pt>
                <c:pt idx="29156">
                  <c:v>82.634799999999998</c:v>
                </c:pt>
                <c:pt idx="29157">
                  <c:v>82.634799999999998</c:v>
                </c:pt>
                <c:pt idx="29158">
                  <c:v>82.634799999999998</c:v>
                </c:pt>
                <c:pt idx="29159">
                  <c:v>82.634799999999998</c:v>
                </c:pt>
                <c:pt idx="29160">
                  <c:v>82.634799999999998</c:v>
                </c:pt>
                <c:pt idx="29161">
                  <c:v>82.634799999999998</c:v>
                </c:pt>
                <c:pt idx="29162">
                  <c:v>82.634799999999998</c:v>
                </c:pt>
                <c:pt idx="29163">
                  <c:v>82.634799999999998</c:v>
                </c:pt>
                <c:pt idx="29164">
                  <c:v>82.634799999999998</c:v>
                </c:pt>
                <c:pt idx="29165">
                  <c:v>82.634799999999998</c:v>
                </c:pt>
                <c:pt idx="29166">
                  <c:v>82.634799999999998</c:v>
                </c:pt>
                <c:pt idx="29167">
                  <c:v>82.634799999999998</c:v>
                </c:pt>
                <c:pt idx="29168">
                  <c:v>82.634799999999998</c:v>
                </c:pt>
                <c:pt idx="29169">
                  <c:v>82.634799999999998</c:v>
                </c:pt>
                <c:pt idx="29170">
                  <c:v>82.634799999999998</c:v>
                </c:pt>
                <c:pt idx="29171">
                  <c:v>82.634799999999998</c:v>
                </c:pt>
                <c:pt idx="29172">
                  <c:v>82.634799999999998</c:v>
                </c:pt>
                <c:pt idx="29173">
                  <c:v>82.634799999999998</c:v>
                </c:pt>
                <c:pt idx="29174">
                  <c:v>82.634799999999998</c:v>
                </c:pt>
                <c:pt idx="29175">
                  <c:v>82.634799999999998</c:v>
                </c:pt>
                <c:pt idx="29176">
                  <c:v>82.634799999999998</c:v>
                </c:pt>
                <c:pt idx="29177">
                  <c:v>82.634799999999998</c:v>
                </c:pt>
                <c:pt idx="29178">
                  <c:v>82.634799999999998</c:v>
                </c:pt>
                <c:pt idx="29179">
                  <c:v>82.634799999999998</c:v>
                </c:pt>
                <c:pt idx="29180">
                  <c:v>82.634799999999998</c:v>
                </c:pt>
                <c:pt idx="29181">
                  <c:v>82.634799999999998</c:v>
                </c:pt>
                <c:pt idx="29182">
                  <c:v>82.634799999999998</c:v>
                </c:pt>
                <c:pt idx="29183">
                  <c:v>82.634799999999998</c:v>
                </c:pt>
                <c:pt idx="29184">
                  <c:v>82.634799999999998</c:v>
                </c:pt>
                <c:pt idx="29185">
                  <c:v>82.634799999999998</c:v>
                </c:pt>
                <c:pt idx="29186">
                  <c:v>82.634799999999998</c:v>
                </c:pt>
                <c:pt idx="29187">
                  <c:v>82.634799999999998</c:v>
                </c:pt>
                <c:pt idx="29188">
                  <c:v>82.634799999999998</c:v>
                </c:pt>
                <c:pt idx="29189">
                  <c:v>82.634799999999998</c:v>
                </c:pt>
                <c:pt idx="29190">
                  <c:v>82.634799999999998</c:v>
                </c:pt>
                <c:pt idx="29191">
                  <c:v>82.634799999999998</c:v>
                </c:pt>
                <c:pt idx="29192">
                  <c:v>82.634799999999998</c:v>
                </c:pt>
                <c:pt idx="29193">
                  <c:v>82.634799999999998</c:v>
                </c:pt>
                <c:pt idx="29194">
                  <c:v>82.634799999999998</c:v>
                </c:pt>
                <c:pt idx="29195">
                  <c:v>82.634799999999998</c:v>
                </c:pt>
                <c:pt idx="29196">
                  <c:v>82.634799999999998</c:v>
                </c:pt>
                <c:pt idx="29197">
                  <c:v>82.634799999999998</c:v>
                </c:pt>
                <c:pt idx="29198">
                  <c:v>82.634799999999998</c:v>
                </c:pt>
                <c:pt idx="29199">
                  <c:v>82.634799999999998</c:v>
                </c:pt>
                <c:pt idx="29200">
                  <c:v>82.634799999999998</c:v>
                </c:pt>
                <c:pt idx="29201">
                  <c:v>82.634799999999998</c:v>
                </c:pt>
                <c:pt idx="29202">
                  <c:v>82.634799999999998</c:v>
                </c:pt>
                <c:pt idx="29203">
                  <c:v>82.634799999999998</c:v>
                </c:pt>
                <c:pt idx="29204">
                  <c:v>82.634799999999998</c:v>
                </c:pt>
                <c:pt idx="29205">
                  <c:v>82.634799999999998</c:v>
                </c:pt>
                <c:pt idx="29206">
                  <c:v>82.634799999999998</c:v>
                </c:pt>
                <c:pt idx="29207">
                  <c:v>82.634799999999998</c:v>
                </c:pt>
                <c:pt idx="29208">
                  <c:v>82.634799999999998</c:v>
                </c:pt>
                <c:pt idx="29209">
                  <c:v>82.634799999999998</c:v>
                </c:pt>
                <c:pt idx="29210">
                  <c:v>82.634799999999998</c:v>
                </c:pt>
                <c:pt idx="29211">
                  <c:v>82.634799999999998</c:v>
                </c:pt>
                <c:pt idx="29212">
                  <c:v>82.634799999999998</c:v>
                </c:pt>
                <c:pt idx="29213">
                  <c:v>82.634799999999998</c:v>
                </c:pt>
                <c:pt idx="29214">
                  <c:v>82.634799999999998</c:v>
                </c:pt>
                <c:pt idx="29215">
                  <c:v>82.634799999999998</c:v>
                </c:pt>
                <c:pt idx="29216">
                  <c:v>82.634799999999998</c:v>
                </c:pt>
                <c:pt idx="29217">
                  <c:v>82.634799999999998</c:v>
                </c:pt>
                <c:pt idx="29218">
                  <c:v>82.634799999999998</c:v>
                </c:pt>
                <c:pt idx="29219">
                  <c:v>82.634799999999998</c:v>
                </c:pt>
                <c:pt idx="29220">
                  <c:v>82.634799999999998</c:v>
                </c:pt>
                <c:pt idx="29221">
                  <c:v>82.634799999999998</c:v>
                </c:pt>
                <c:pt idx="29222">
                  <c:v>82.634799999999998</c:v>
                </c:pt>
                <c:pt idx="29223">
                  <c:v>82.634799999999998</c:v>
                </c:pt>
                <c:pt idx="29224">
                  <c:v>82.634799999999998</c:v>
                </c:pt>
                <c:pt idx="29225">
                  <c:v>82.634799999999998</c:v>
                </c:pt>
                <c:pt idx="29226">
                  <c:v>82.634799999999998</c:v>
                </c:pt>
                <c:pt idx="29227">
                  <c:v>82.634799999999998</c:v>
                </c:pt>
                <c:pt idx="29228">
                  <c:v>82.634799999999998</c:v>
                </c:pt>
                <c:pt idx="29229">
                  <c:v>82.634799999999998</c:v>
                </c:pt>
                <c:pt idx="29230">
                  <c:v>82.634799999999998</c:v>
                </c:pt>
                <c:pt idx="29231">
                  <c:v>82.634799999999998</c:v>
                </c:pt>
                <c:pt idx="29232">
                  <c:v>82.634799999999998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7F1-4361-ACA2-628F99CBD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8594271"/>
        <c:axId val="745510735"/>
      </c:scatterChart>
      <c:valAx>
        <c:axId val="2088594271"/>
        <c:scaling>
          <c:orientation val="minMax"/>
          <c:max val="3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[ms]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510735"/>
        <c:crosses val="autoZero"/>
        <c:crossBetween val="midCat"/>
      </c:valAx>
      <c:valAx>
        <c:axId val="74551073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85942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0687832357628641"/>
          <c:y val="0.17745829926996831"/>
          <c:w val="0.17403179061535143"/>
          <c:h val="0.153689600275375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AD2D0-C1DD-489D-9EB1-5EE8428098D3}" type="datetimeFigureOut">
              <a:rPr lang="en-US" smtClean="0"/>
              <a:t>08-Sep-23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1D0B-7BB4-4F2B-AE41-40B6360E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9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Eulerian HMR vs RFM</a:t>
            </a:r>
          </a:p>
          <a:p>
            <a:r>
              <a:rPr lang="en-US" err="1"/>
              <a:t>Lagrangian</a:t>
            </a:r>
            <a:r>
              <a:rPr lang="en-US"/>
              <a:t>: RANS, </a:t>
            </a:r>
            <a:r>
              <a:rPr lang="en-US" err="1"/>
              <a:t>fbBreakup</a:t>
            </a:r>
            <a:r>
              <a:rPr lang="en-US"/>
              <a:t>, correlations, </a:t>
            </a:r>
          </a:p>
          <a:p>
            <a:r>
              <a:rPr lang="en-US" err="1"/>
              <a:t>OpenFOAM</a:t>
            </a:r>
            <a:r>
              <a:rPr lang="en-US"/>
              <a:t>, CONVERGE</a:t>
            </a:r>
          </a:p>
          <a:p>
            <a:r>
              <a:rPr lang="en-US"/>
              <a:t>all RANS, one 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02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Strong fb at 0.5 bar (363 K fuel), but not much evaporation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80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addition to strong fb (363 K at 6 bar), there is also strong evaporation of small droplets at 573 K</a:t>
            </a:r>
          </a:p>
          <a:p>
            <a:endParaRPr lang="en-US"/>
          </a:p>
          <a:p>
            <a:r>
              <a:rPr lang="en-US"/>
              <a:t>Discrepancies between models (no data): truth in the middle?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40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Log scale shows some effects of PDF and SMD. Note two peaks in UniPG PDF for evaporating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55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Collapse at 2 bar</a:t>
            </a:r>
          </a:p>
          <a:p>
            <a:r>
              <a:rPr lang="en-US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98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Collapse at 2 bar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heat of vaporization</a:t>
            </a:r>
          </a:p>
          <a:p>
            <a:endParaRPr lang="en-US" dirty="0"/>
          </a:p>
          <a:p>
            <a:r>
              <a:rPr lang="en-US" dirty="0"/>
              <a:t>Strong cooling for 2 bar, T tends to </a:t>
            </a:r>
            <a:r>
              <a:rPr lang="en-US" dirty="0" err="1"/>
              <a:t>Tvap</a:t>
            </a:r>
            <a:r>
              <a:rPr lang="en-US" dirty="0"/>
              <a:t>(2bar)=250 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0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Collapse at 2 bar; jet merging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1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determined RT parameters needed to cover all conditions</a:t>
            </a:r>
          </a:p>
          <a:p>
            <a:r>
              <a:rPr lang="en-US"/>
              <a:t>(KH has no effect)</a:t>
            </a:r>
          </a:p>
          <a:p>
            <a:endParaRPr lang="en-US"/>
          </a:p>
          <a:p>
            <a:r>
              <a:rPr lang="en-US"/>
              <a:t>RT size constant changes crossing </a:t>
            </a:r>
            <a:r>
              <a:rPr lang="en-US" err="1"/>
              <a:t>Psat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6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+mj-lt"/>
                  </a:rPr>
                  <a:t>ammonia reaches equilibrium very near to the counterbore exit (see </a:t>
                </a:r>
                <a14:m>
                  <m:oMath xmlns:m="http://schemas.openxmlformats.org/officeDocument/2006/math">
                    <m:r>
                      <a:rPr lang="de-DE" sz="1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latin typeface="+mj-lt"/>
                  </a:rPr>
                  <a:t>vs.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200" dirty="0">
                    <a:latin typeface="+mj-lt"/>
                  </a:rPr>
                  <a:t>) ---&gt; strong flash boiling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+mj-lt"/>
                  </a:rPr>
                  <a:t>ammonia reaches equilibrium very near to the counterbore exit (see </a:t>
                </a:r>
                <a:r>
                  <a:rPr lang="de-DE" sz="1200" i="0">
                    <a:latin typeface="Cambria Math" panose="02040503050406030204" pitchFamily="18" charset="0"/>
                  </a:rPr>
                  <a:t>𝑥 </a:t>
                </a:r>
                <a:r>
                  <a:rPr lang="en-US" sz="1200" dirty="0">
                    <a:latin typeface="+mj-lt"/>
                  </a:rPr>
                  <a:t>vs. </a:t>
                </a:r>
                <a:r>
                  <a:rPr lang="de-DE" sz="1200" b="0" i="0">
                    <a:latin typeface="Cambria Math" panose="02040503050406030204" pitchFamily="18" charset="0"/>
                  </a:rPr>
                  <a:t>𝑥 ̅</a:t>
                </a:r>
                <a:r>
                  <a:rPr lang="en-US" sz="1200" dirty="0">
                    <a:latin typeface="+mj-lt"/>
                  </a:rPr>
                  <a:t>) ---&gt; strong flash boiling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34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Eulerian with internal flow</a:t>
            </a:r>
          </a:p>
          <a:p>
            <a:r>
              <a:rPr lang="en-US" err="1"/>
              <a:t>Lagrangian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63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for reference</a:t>
            </a:r>
          </a:p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space, 1</a:t>
            </a:r>
            <a:r>
              <a:rPr lang="en-US" baseline="30000"/>
              <a:t>st</a:t>
            </a:r>
            <a:r>
              <a:rPr lang="en-US"/>
              <a:t> order in time, except </a:t>
            </a:r>
            <a:r>
              <a:rPr lang="en-US" sz="120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Crank Nicholson </a:t>
            </a:r>
            <a:r>
              <a:rPr lang="en-US"/>
              <a:t> IFPEN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3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 vs RANS</a:t>
            </a:r>
          </a:p>
          <a:p>
            <a:r>
              <a:rPr lang="en-US" dirty="0"/>
              <a:t>RFM vs HRM</a:t>
            </a:r>
          </a:p>
          <a:p>
            <a:r>
              <a:rPr lang="en-US" dirty="0"/>
              <a:t>Two timesteps. Perugia ahead for fixed BC</a:t>
            </a:r>
          </a:p>
          <a:p>
            <a:endParaRPr lang="en-US" dirty="0"/>
          </a:p>
          <a:p>
            <a:r>
              <a:rPr lang="en-US" dirty="0"/>
              <a:t>Cavitation inside the nozzle, then (FRM) transition to supersonic two-phase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61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start with single hole M, Eulerian Near Nozzle (up to 4 mm) for hydraulics, ROI, </a:t>
            </a:r>
            <a:r>
              <a:rPr lang="en-US" err="1"/>
              <a:t>etc</a:t>
            </a:r>
            <a:r>
              <a:rPr lang="en-US"/>
              <a:t>…</a:t>
            </a:r>
          </a:p>
          <a:p>
            <a:r>
              <a:rPr lang="en-US"/>
              <a:t>IFP-EN and Perugia</a:t>
            </a:r>
          </a:p>
          <a:p>
            <a:endParaRPr lang="en-US"/>
          </a:p>
          <a:p>
            <a:r>
              <a:rPr lang="en-US"/>
              <a:t>50 us, 200 us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61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7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start with single-hole M</a:t>
            </a:r>
          </a:p>
          <a:p>
            <a:endParaRPr lang="en-US"/>
          </a:p>
          <a:p>
            <a:r>
              <a:rPr lang="en-US"/>
              <a:t>No measurements for ROI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ym typeface="Wingdings" panose="05000000000000000000" pitchFamily="2" charset="2"/>
              </a:rPr>
              <a:t>Eularian</a:t>
            </a:r>
            <a:r>
              <a:rPr lang="en-US">
                <a:sym typeface="Wingdings" panose="05000000000000000000" pitchFamily="2" charset="2"/>
              </a:rPr>
              <a:t> calculation on M as first data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73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ROI extrapolation to all conditions for </a:t>
            </a:r>
            <a:r>
              <a:rPr lang="en-US" err="1"/>
              <a:t>Lagrangian</a:t>
            </a:r>
            <a:r>
              <a:rPr lang="en-US"/>
              <a:t>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2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? T peak Univ AQUILA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9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43" y="944881"/>
            <a:ext cx="11392468" cy="5298622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5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43" y="944881"/>
            <a:ext cx="5537457" cy="5298622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4D242D-153F-0F59-4DEB-6C4FEBD09BF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54777" y="944881"/>
            <a:ext cx="5696234" cy="5298622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4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00" y="190500"/>
            <a:ext cx="11394211" cy="44032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7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09447"/>
            <a:ext cx="11163868" cy="660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52400" y="6588461"/>
            <a:ext cx="609600" cy="18288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E5DE-0F61-4FAA-8E1F-7D476577F56C}" type="datetimeFigureOut">
              <a:rPr lang="en-US" smtClean="0"/>
              <a:t>08-Sep-23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BF8F2-34E0-4495-A1E5-658722444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4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193040"/>
            <a:ext cx="11163868" cy="90424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Headline in all caps 28pt </a:t>
            </a:r>
            <a:br>
              <a:rPr lang="en-US"/>
            </a:br>
            <a:r>
              <a:rPr lang="en-US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17899"/>
            <a:ext cx="11163868" cy="486331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/>
              <a:t>Click to add 1st-level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24" y="6326388"/>
            <a:ext cx="1154320" cy="4775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24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5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2" r:id="rId3"/>
    <p:sldLayoutId id="2147483663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24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microsoft.com/office/2007/relationships/media" Target="../media/media1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video" Target="../media/media2.mp4"/><Relationship Id="rId16" Type="http://schemas.openxmlformats.org/officeDocument/2006/relationships/image" Target="../media/image57.png"/><Relationship Id="rId1" Type="http://schemas.microsoft.com/office/2007/relationships/media" Target="../media/media2.mp4"/><Relationship Id="rId6" Type="http://schemas.openxmlformats.org/officeDocument/2006/relationships/video" Target="../media/media3.mp4"/><Relationship Id="rId11" Type="http://schemas.openxmlformats.org/officeDocument/2006/relationships/image" Target="../media/image52.png"/><Relationship Id="rId5" Type="http://schemas.microsoft.com/office/2007/relationships/media" Target="../media/media3.mp4"/><Relationship Id="rId15" Type="http://schemas.openxmlformats.org/officeDocument/2006/relationships/image" Target="../media/image56.png"/><Relationship Id="rId10" Type="http://schemas.openxmlformats.org/officeDocument/2006/relationships/image" Target="../media/image4.png"/><Relationship Id="rId4" Type="http://schemas.openxmlformats.org/officeDocument/2006/relationships/video" Target="../media/media1.mp4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50.png"/><Relationship Id="rId3" Type="http://schemas.microsoft.com/office/2007/relationships/media" Target="../media/media1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3.mp4"/><Relationship Id="rId11" Type="http://schemas.openxmlformats.org/officeDocument/2006/relationships/image" Target="../media/image52.png"/><Relationship Id="rId5" Type="http://schemas.microsoft.com/office/2007/relationships/media" Target="../media/media3.mp4"/><Relationship Id="rId15" Type="http://schemas.openxmlformats.org/officeDocument/2006/relationships/image" Target="../media/image57.png"/><Relationship Id="rId10" Type="http://schemas.openxmlformats.org/officeDocument/2006/relationships/image" Target="../media/image4.png"/><Relationship Id="rId4" Type="http://schemas.openxmlformats.org/officeDocument/2006/relationships/video" Target="../media/media1.mp4"/><Relationship Id="rId9" Type="http://schemas.openxmlformats.org/officeDocument/2006/relationships/image" Target="../media/image51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3.png"/><Relationship Id="rId7" Type="http://schemas.openxmlformats.org/officeDocument/2006/relationships/image" Target="../media/image18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6.png"/><Relationship Id="rId9" Type="http://schemas.openxmlformats.org/officeDocument/2006/relationships/image" Target="../media/image1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70.png"/><Relationship Id="rId4" Type="http://schemas.openxmlformats.org/officeDocument/2006/relationships/image" Target="../media/image1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C62C621-BF83-48C8-9FA4-094EA438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ECN9 AMMONIA sprays and combustion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99742EE-DD82-40AD-AD76-D7C9357A9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1BEC03-31A8-478E-B889-67D4F2EBE60E}"/>
              </a:ext>
            </a:extLst>
          </p:cNvPr>
          <p:cNvSpPr txBox="1">
            <a:spLocks noChangeArrowheads="1"/>
          </p:cNvSpPr>
          <p:nvPr/>
        </p:nvSpPr>
        <p:spPr>
          <a:xfrm>
            <a:off x="558543" y="1290577"/>
            <a:ext cx="11163868" cy="5297885"/>
          </a:xfrm>
          <a:prstGeom prst="rect">
            <a:avLst/>
          </a:prstGeom>
          <a:noFill/>
        </p:spPr>
        <p:txBody>
          <a:bodyPr lIns="121920" tIns="60960" rIns="121920" bIns="60960" anchor="t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u="sng"/>
              <a:t>Ammonia </a:t>
            </a:r>
            <a:r>
              <a:rPr lang="en-GB" sz="2800" b="1" u="sng" noProof="0"/>
              <a:t>agenda</a:t>
            </a:r>
          </a:p>
          <a:p>
            <a:pPr marL="688959" lvl="1" indent="-457189">
              <a:buFont typeface="+mj-lt"/>
              <a:buAutoNum type="arabicPeriod"/>
            </a:pPr>
            <a:r>
              <a:rPr lang="en-GB" sz="2800"/>
              <a:t>GDI Spray simulations and experiments </a:t>
            </a:r>
          </a:p>
          <a:p>
            <a:pPr marL="688959" lvl="1" indent="-457189">
              <a:buFont typeface="+mj-lt"/>
              <a:buAutoNum type="arabicPeriod"/>
            </a:pPr>
            <a:r>
              <a:rPr lang="en-GB" sz="2800">
                <a:solidFill>
                  <a:schemeClr val="bg1">
                    <a:lumMod val="85000"/>
                  </a:schemeClr>
                </a:solidFill>
              </a:rPr>
              <a:t>Combustion in SI engines</a:t>
            </a:r>
          </a:p>
          <a:p>
            <a:pPr marL="688959" lvl="1" indent="-457189">
              <a:buFont typeface="+mj-lt"/>
              <a:buAutoNum type="arabicPeriod"/>
            </a:pPr>
            <a:r>
              <a:rPr lang="en-GB" sz="2800">
                <a:solidFill>
                  <a:schemeClr val="bg1">
                    <a:lumMod val="85000"/>
                  </a:schemeClr>
                </a:solidFill>
              </a:rPr>
              <a:t>Diesel-like sprays</a:t>
            </a:r>
          </a:p>
          <a:p>
            <a:pPr marL="688959" lvl="1" indent="-457189">
              <a:buFont typeface="+mj-lt"/>
              <a:buAutoNum type="arabicPeriod"/>
            </a:pPr>
            <a:r>
              <a:rPr lang="en-GB" sz="2800">
                <a:solidFill>
                  <a:schemeClr val="bg1">
                    <a:lumMod val="85000"/>
                  </a:schemeClr>
                </a:solidFill>
              </a:rPr>
              <a:t>Open discussion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b="1" cap="all"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b="1" cap="all"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cap="all">
                <a:ea typeface="+mj-ea"/>
                <a:cs typeface="+mj-cs"/>
              </a:rPr>
              <a:t>Topic LEADS</a:t>
            </a:r>
            <a:endParaRPr lang="en-US" sz="1600"/>
          </a:p>
          <a:p>
            <a:pPr marL="0" indent="0">
              <a:lnSpc>
                <a:spcPct val="90000"/>
              </a:lnSpc>
              <a:buNone/>
            </a:pPr>
            <a:endParaRPr lang="en-US" sz="1600"/>
          </a:p>
          <a:p>
            <a:pPr marL="230288" indent="-230288">
              <a:lnSpc>
                <a:spcPct val="90000"/>
              </a:lnSpc>
            </a:pPr>
            <a:r>
              <a:rPr lang="en-US" sz="2000"/>
              <a:t>M Battistoni, UNIPG		</a:t>
            </a:r>
            <a:endParaRPr lang="en-US" sz="2000"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000"/>
              <a:t>J M García-Oliver, CMT</a:t>
            </a:r>
          </a:p>
          <a:p>
            <a:pPr>
              <a:lnSpc>
                <a:spcPct val="90000"/>
              </a:lnSpc>
            </a:pPr>
            <a:endParaRPr lang="en-US" sz="2133" i="1"/>
          </a:p>
          <a:p>
            <a:pPr>
              <a:lnSpc>
                <a:spcPct val="90000"/>
              </a:lnSpc>
            </a:pPr>
            <a:endParaRPr lang="en-US" sz="2133" i="1"/>
          </a:p>
          <a:p>
            <a:pPr>
              <a:lnSpc>
                <a:spcPct val="90000"/>
              </a:lnSpc>
            </a:pPr>
            <a:endParaRPr lang="en-US" sz="2133" i="1"/>
          </a:p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59054-1989-B011-7487-A430A5A06ABE}"/>
              </a:ext>
            </a:extLst>
          </p:cNvPr>
          <p:cNvSpPr txBox="1"/>
          <p:nvPr/>
        </p:nvSpPr>
        <p:spPr>
          <a:xfrm>
            <a:off x="7412033" y="5847832"/>
            <a:ext cx="3902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cap="all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NAPLES, September 8, 2023</a:t>
            </a:r>
          </a:p>
        </p:txBody>
      </p:sp>
    </p:spTree>
    <p:extLst>
      <p:ext uri="{BB962C8B-B14F-4D97-AF65-F5344CB8AC3E}">
        <p14:creationId xmlns:p14="http://schemas.microsoft.com/office/powerpoint/2010/main" val="1861481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 SH – 2D SLICES: NEAR NOZZLE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10083839" y="1695575"/>
            <a:ext cx="20573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– REAL FLUID MODEL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1E9FD0-1387-C779-107C-B88DACB716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8"/>
          <a:stretch/>
        </p:blipFill>
        <p:spPr>
          <a:xfrm>
            <a:off x="5323785" y="807508"/>
            <a:ext cx="4597017" cy="1516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53BD11-342A-46D5-9B3D-D71E86D303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2"/>
          <a:stretch/>
        </p:blipFill>
        <p:spPr>
          <a:xfrm>
            <a:off x="463510" y="803503"/>
            <a:ext cx="4621169" cy="1520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8AEB2-E337-02D7-A787-5C151D8EAC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24941"/>
          <a:stretch/>
        </p:blipFill>
        <p:spPr>
          <a:xfrm>
            <a:off x="5321652" y="2361341"/>
            <a:ext cx="4611120" cy="12114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A11F99-19E2-B107-6AE8-63802B65D0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2" b="27735"/>
          <a:stretch/>
        </p:blipFill>
        <p:spPr>
          <a:xfrm>
            <a:off x="467458" y="2366128"/>
            <a:ext cx="4612119" cy="1155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82336-0846-A43E-788E-5AC5FFEDB7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4"/>
          <a:stretch/>
        </p:blipFill>
        <p:spPr>
          <a:xfrm>
            <a:off x="5307207" y="5119086"/>
            <a:ext cx="4621169" cy="1742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1381B-D75C-8267-D4A4-33314C642C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 b="23918"/>
          <a:stretch/>
        </p:blipFill>
        <p:spPr>
          <a:xfrm>
            <a:off x="5313304" y="3816406"/>
            <a:ext cx="4608975" cy="1222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AF1376-1F07-4475-4228-B6B9F28CEB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2"/>
          <a:stretch/>
        </p:blipFill>
        <p:spPr>
          <a:xfrm>
            <a:off x="453674" y="5139802"/>
            <a:ext cx="4621169" cy="1726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F15C5-3632-B4C4-E495-F80CCAA0D8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8" b="24237"/>
          <a:stretch/>
        </p:blipFill>
        <p:spPr>
          <a:xfrm>
            <a:off x="453673" y="3822570"/>
            <a:ext cx="4621169" cy="12160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4DA31D-71B9-0AFC-DF55-42FDFDBF5CB5}"/>
              </a:ext>
            </a:extLst>
          </p:cNvPr>
          <p:cNvSpPr txBox="1"/>
          <p:nvPr/>
        </p:nvSpPr>
        <p:spPr>
          <a:xfrm>
            <a:off x="10083839" y="4444943"/>
            <a:ext cx="21081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 – HRM MODEL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42908-CDE1-229E-0152-3B98A9E1DAE4}"/>
              </a:ext>
            </a:extLst>
          </p:cNvPr>
          <p:cNvSpPr txBox="1"/>
          <p:nvPr/>
        </p:nvSpPr>
        <p:spPr>
          <a:xfrm>
            <a:off x="9965750" y="1340342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50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DC310-F261-E502-E383-444FC8471C87}"/>
              </a:ext>
            </a:extLst>
          </p:cNvPr>
          <p:cNvSpPr txBox="1"/>
          <p:nvPr/>
        </p:nvSpPr>
        <p:spPr>
          <a:xfrm>
            <a:off x="9965750" y="2703985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200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E8937A-4E0B-3CE0-F606-F44AF9CE0FA3}"/>
              </a:ext>
            </a:extLst>
          </p:cNvPr>
          <p:cNvSpPr txBox="1"/>
          <p:nvPr/>
        </p:nvSpPr>
        <p:spPr>
          <a:xfrm>
            <a:off x="9965750" y="5627999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200 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AB513D-46EC-3714-362C-56DD4C004CC5}"/>
              </a:ext>
            </a:extLst>
          </p:cNvPr>
          <p:cNvSpPr txBox="1"/>
          <p:nvPr/>
        </p:nvSpPr>
        <p:spPr>
          <a:xfrm>
            <a:off x="9965750" y="4079690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50 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B982D-5742-89A2-611E-4171AFC4CB00}"/>
              </a:ext>
            </a:extLst>
          </p:cNvPr>
          <p:cNvSpPr txBox="1"/>
          <p:nvPr/>
        </p:nvSpPr>
        <p:spPr>
          <a:xfrm>
            <a:off x="10431246" y="155226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E7F444-33DE-5394-CEBF-4DA53E78114C}"/>
              </a:ext>
            </a:extLst>
          </p:cNvPr>
          <p:cNvCxnSpPr/>
          <p:nvPr/>
        </p:nvCxnSpPr>
        <p:spPr>
          <a:xfrm>
            <a:off x="334632" y="3721395"/>
            <a:ext cx="11806520" cy="0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F2F64C2-2A4A-1102-8627-BB0F10214899}"/>
              </a:ext>
            </a:extLst>
          </p:cNvPr>
          <p:cNvSpPr/>
          <p:nvPr/>
        </p:nvSpPr>
        <p:spPr>
          <a:xfrm>
            <a:off x="850739" y="1394749"/>
            <a:ext cx="1516284" cy="63376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7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 SH – 2D SLICES: NEAR NOZZLE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10083839" y="1695575"/>
            <a:ext cx="20573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– REAL FLUID MODEL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1E9FD0-1387-C779-107C-B88DACB71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9"/>
          <a:stretch/>
        </p:blipFill>
        <p:spPr>
          <a:xfrm>
            <a:off x="5318222" y="817292"/>
            <a:ext cx="4608975" cy="1462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53BD11-342A-46D5-9B3D-D71E86D30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8"/>
          <a:stretch/>
        </p:blipFill>
        <p:spPr>
          <a:xfrm>
            <a:off x="463510" y="807969"/>
            <a:ext cx="4621169" cy="1471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8AEB2-E337-02D7-A787-5C151D8EA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7" b="26252"/>
          <a:stretch/>
        </p:blipFill>
        <p:spPr>
          <a:xfrm>
            <a:off x="5317043" y="2342563"/>
            <a:ext cx="4621169" cy="12023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A11F99-19E2-B107-6AE8-63802B65D0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 b="24369"/>
          <a:stretch/>
        </p:blipFill>
        <p:spPr>
          <a:xfrm>
            <a:off x="463510" y="2338047"/>
            <a:ext cx="4621169" cy="1244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82336-0846-A43E-788E-5AC5FFEDB7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/>
          <a:stretch/>
        </p:blipFill>
        <p:spPr>
          <a:xfrm>
            <a:off x="5313304" y="5106080"/>
            <a:ext cx="4608975" cy="1746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1381B-D75C-8267-D4A4-33314C642C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 b="24303"/>
          <a:stretch/>
        </p:blipFill>
        <p:spPr>
          <a:xfrm>
            <a:off x="5310255" y="3803715"/>
            <a:ext cx="4608975" cy="1220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AF1376-1F07-4475-4228-B6B9F28CE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/>
          <a:stretch/>
        </p:blipFill>
        <p:spPr>
          <a:xfrm>
            <a:off x="453674" y="5162970"/>
            <a:ext cx="4608975" cy="1683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F15C5-3632-B4C4-E495-F80CCAA0D8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b="24433"/>
          <a:stretch/>
        </p:blipFill>
        <p:spPr>
          <a:xfrm>
            <a:off x="453673" y="3803714"/>
            <a:ext cx="4608975" cy="122004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4DA31D-71B9-0AFC-DF55-42FDFDBF5CB5}"/>
              </a:ext>
            </a:extLst>
          </p:cNvPr>
          <p:cNvSpPr txBox="1"/>
          <p:nvPr/>
        </p:nvSpPr>
        <p:spPr>
          <a:xfrm>
            <a:off x="10083839" y="4444943"/>
            <a:ext cx="21081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 – HRM MODEL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42908-CDE1-229E-0152-3B98A9E1DAE4}"/>
              </a:ext>
            </a:extLst>
          </p:cNvPr>
          <p:cNvSpPr txBox="1"/>
          <p:nvPr/>
        </p:nvSpPr>
        <p:spPr>
          <a:xfrm>
            <a:off x="9965750" y="1340342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50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DC310-F261-E502-E383-444FC8471C87}"/>
              </a:ext>
            </a:extLst>
          </p:cNvPr>
          <p:cNvSpPr txBox="1"/>
          <p:nvPr/>
        </p:nvSpPr>
        <p:spPr>
          <a:xfrm>
            <a:off x="9965750" y="2703985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200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E8937A-4E0B-3CE0-F606-F44AF9CE0FA3}"/>
              </a:ext>
            </a:extLst>
          </p:cNvPr>
          <p:cNvSpPr txBox="1"/>
          <p:nvPr/>
        </p:nvSpPr>
        <p:spPr>
          <a:xfrm>
            <a:off x="9965750" y="5627999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200 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AB513D-46EC-3714-362C-56DD4C004CC5}"/>
              </a:ext>
            </a:extLst>
          </p:cNvPr>
          <p:cNvSpPr txBox="1"/>
          <p:nvPr/>
        </p:nvSpPr>
        <p:spPr>
          <a:xfrm>
            <a:off x="9965750" y="4079690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50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FCF90-A009-84CC-8C29-C59B5C80E396}"/>
              </a:ext>
            </a:extLst>
          </p:cNvPr>
          <p:cNvSpPr txBox="1"/>
          <p:nvPr/>
        </p:nvSpPr>
        <p:spPr>
          <a:xfrm>
            <a:off x="10431246" y="155226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B66CD6-59F4-54E5-17FA-F293A8AA010E}"/>
              </a:ext>
            </a:extLst>
          </p:cNvPr>
          <p:cNvCxnSpPr/>
          <p:nvPr/>
        </p:nvCxnSpPr>
        <p:spPr>
          <a:xfrm>
            <a:off x="334632" y="3721395"/>
            <a:ext cx="11806520" cy="0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110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 SH – 2D SLICES: NEAR NOZZLE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10083839" y="1695575"/>
            <a:ext cx="20573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– REAL FLUID MODEL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A blue and white image of a blue object&#10;&#10;Description automatically generated with medium confidence">
            <a:extLst>
              <a:ext uri="{FF2B5EF4-FFF2-40B4-BE49-F238E27FC236}">
                <a16:creationId xmlns:a16="http://schemas.microsoft.com/office/drawing/2014/main" id="{751E9FD0-1387-C779-107C-B88DACB716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1"/>
          <a:stretch/>
        </p:blipFill>
        <p:spPr>
          <a:xfrm>
            <a:off x="5312125" y="807508"/>
            <a:ext cx="4620015" cy="15069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53BD11-342A-46D5-9B3D-D71E86D303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1"/>
          <a:stretch/>
        </p:blipFill>
        <p:spPr>
          <a:xfrm>
            <a:off x="463510" y="803084"/>
            <a:ext cx="4610179" cy="1506906"/>
          </a:xfrm>
          <a:prstGeom prst="rect">
            <a:avLst/>
          </a:prstGeom>
        </p:spPr>
      </p:pic>
      <p:pic>
        <p:nvPicPr>
          <p:cNvPr id="12" name="Picture 11" descr="A blue and white image of a line&#10;&#10;Description automatically generated with medium confidence">
            <a:extLst>
              <a:ext uri="{FF2B5EF4-FFF2-40B4-BE49-F238E27FC236}">
                <a16:creationId xmlns:a16="http://schemas.microsoft.com/office/drawing/2014/main" id="{F788AEB2-E337-02D7-A787-5C151D8EAC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3" b="23465"/>
          <a:stretch/>
        </p:blipFill>
        <p:spPr>
          <a:xfrm>
            <a:off x="5317043" y="2350576"/>
            <a:ext cx="4620015" cy="1251794"/>
          </a:xfrm>
          <a:prstGeom prst="rect">
            <a:avLst/>
          </a:prstGeom>
        </p:spPr>
      </p:pic>
      <p:pic>
        <p:nvPicPr>
          <p:cNvPr id="20" name="Picture 19" descr="A blue background with yellow and blue lines&#10;&#10;Description automatically generated">
            <a:extLst>
              <a:ext uri="{FF2B5EF4-FFF2-40B4-BE49-F238E27FC236}">
                <a16:creationId xmlns:a16="http://schemas.microsoft.com/office/drawing/2014/main" id="{82A11F99-19E2-B107-6AE8-63802B65D0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b="23688"/>
          <a:stretch/>
        </p:blipFill>
        <p:spPr>
          <a:xfrm>
            <a:off x="463510" y="2350576"/>
            <a:ext cx="4620015" cy="1251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82336-0846-A43E-788E-5AC5FFEDB7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/>
          <a:stretch/>
        </p:blipFill>
        <p:spPr>
          <a:xfrm>
            <a:off x="5307207" y="5151344"/>
            <a:ext cx="4610179" cy="1706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1381B-D75C-8267-D4A4-33314C642C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6" b="22093"/>
          <a:stretch/>
        </p:blipFill>
        <p:spPr>
          <a:xfrm>
            <a:off x="5307207" y="3819046"/>
            <a:ext cx="4605883" cy="1251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AF1376-1F07-4475-4228-B6B9F28CEB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/>
          <a:stretch/>
        </p:blipFill>
        <p:spPr>
          <a:xfrm>
            <a:off x="453674" y="5155768"/>
            <a:ext cx="4610179" cy="17066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F15C5-3632-B4C4-E495-F80CCAA0D8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6" b="22073"/>
          <a:stretch/>
        </p:blipFill>
        <p:spPr>
          <a:xfrm>
            <a:off x="453673" y="3827226"/>
            <a:ext cx="4610179" cy="12517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4DA31D-71B9-0AFC-DF55-42FDFDBF5CB5}"/>
              </a:ext>
            </a:extLst>
          </p:cNvPr>
          <p:cNvSpPr txBox="1"/>
          <p:nvPr/>
        </p:nvSpPr>
        <p:spPr>
          <a:xfrm>
            <a:off x="10083839" y="4444943"/>
            <a:ext cx="21081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 – HRM MODEL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42908-CDE1-229E-0152-3B98A9E1DAE4}"/>
              </a:ext>
            </a:extLst>
          </p:cNvPr>
          <p:cNvSpPr txBox="1"/>
          <p:nvPr/>
        </p:nvSpPr>
        <p:spPr>
          <a:xfrm>
            <a:off x="9965750" y="1340342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50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DC310-F261-E502-E383-444FC8471C87}"/>
              </a:ext>
            </a:extLst>
          </p:cNvPr>
          <p:cNvSpPr txBox="1"/>
          <p:nvPr/>
        </p:nvSpPr>
        <p:spPr>
          <a:xfrm>
            <a:off x="9965750" y="2703985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200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E8937A-4E0B-3CE0-F606-F44AF9CE0FA3}"/>
              </a:ext>
            </a:extLst>
          </p:cNvPr>
          <p:cNvSpPr txBox="1"/>
          <p:nvPr/>
        </p:nvSpPr>
        <p:spPr>
          <a:xfrm>
            <a:off x="9965750" y="5627999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200 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AB513D-46EC-3714-362C-56DD4C004CC5}"/>
              </a:ext>
            </a:extLst>
          </p:cNvPr>
          <p:cNvSpPr txBox="1"/>
          <p:nvPr/>
        </p:nvSpPr>
        <p:spPr>
          <a:xfrm>
            <a:off x="9965750" y="4079690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50 us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35E370-A3AF-D7B8-ED9A-8068E769913A}"/>
              </a:ext>
            </a:extLst>
          </p:cNvPr>
          <p:cNvCxnSpPr/>
          <p:nvPr/>
        </p:nvCxnSpPr>
        <p:spPr>
          <a:xfrm>
            <a:off x="334632" y="3721395"/>
            <a:ext cx="11806520" cy="0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87B8EF-2D60-8614-061A-EC984CA2C54A}"/>
              </a:ext>
            </a:extLst>
          </p:cNvPr>
          <p:cNvSpPr txBox="1"/>
          <p:nvPr/>
        </p:nvSpPr>
        <p:spPr>
          <a:xfrm>
            <a:off x="10431246" y="155226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70-15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1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 SH – 2D SLICES: NEAR NOZZLE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10083839" y="1695575"/>
            <a:ext cx="20573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– REAL FLUID MODEL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1E9FD0-1387-C779-107C-B88DACB71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3"/>
          <a:stretch/>
        </p:blipFill>
        <p:spPr>
          <a:xfrm>
            <a:off x="5312125" y="817292"/>
            <a:ext cx="4620338" cy="14795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53BD11-342A-46D5-9B3D-D71E86D30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3"/>
          <a:stretch/>
        </p:blipFill>
        <p:spPr>
          <a:xfrm>
            <a:off x="463510" y="807509"/>
            <a:ext cx="4621169" cy="1479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8AEB2-E337-02D7-A787-5C151D8EA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6" b="24717"/>
          <a:stretch/>
        </p:blipFill>
        <p:spPr>
          <a:xfrm>
            <a:off x="5317043" y="2353703"/>
            <a:ext cx="4620338" cy="1221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A11F99-19E2-B107-6AE8-63802B65D0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0" b="24713"/>
          <a:stretch/>
        </p:blipFill>
        <p:spPr>
          <a:xfrm>
            <a:off x="463510" y="2353703"/>
            <a:ext cx="4620015" cy="122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82336-0846-A43E-788E-5AC5FFEDB7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4"/>
          <a:stretch/>
        </p:blipFill>
        <p:spPr>
          <a:xfrm>
            <a:off x="5307207" y="5154844"/>
            <a:ext cx="4621169" cy="1698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1381B-D75C-8267-D4A4-33314C642C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0" b="23249"/>
          <a:stretch/>
        </p:blipFill>
        <p:spPr>
          <a:xfrm>
            <a:off x="5307207" y="3826954"/>
            <a:ext cx="4621169" cy="1219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AF1376-1F07-4475-4228-B6B9F28CE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8"/>
          <a:stretch/>
        </p:blipFill>
        <p:spPr>
          <a:xfrm>
            <a:off x="453674" y="5155768"/>
            <a:ext cx="4621169" cy="1698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F15C5-3632-B4C4-E495-F80CCAA0D8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8" b="23536"/>
          <a:stretch/>
        </p:blipFill>
        <p:spPr>
          <a:xfrm>
            <a:off x="453673" y="3831788"/>
            <a:ext cx="4621169" cy="121434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4DA31D-71B9-0AFC-DF55-42FDFDBF5CB5}"/>
              </a:ext>
            </a:extLst>
          </p:cNvPr>
          <p:cNvSpPr txBox="1"/>
          <p:nvPr/>
        </p:nvSpPr>
        <p:spPr>
          <a:xfrm>
            <a:off x="10083839" y="4444943"/>
            <a:ext cx="21081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 – HRM MODEL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42908-CDE1-229E-0152-3B98A9E1DAE4}"/>
              </a:ext>
            </a:extLst>
          </p:cNvPr>
          <p:cNvSpPr txBox="1"/>
          <p:nvPr/>
        </p:nvSpPr>
        <p:spPr>
          <a:xfrm>
            <a:off x="9965750" y="1340342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50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DC310-F261-E502-E383-444FC8471C87}"/>
              </a:ext>
            </a:extLst>
          </p:cNvPr>
          <p:cNvSpPr txBox="1"/>
          <p:nvPr/>
        </p:nvSpPr>
        <p:spPr>
          <a:xfrm>
            <a:off x="9965750" y="2703985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200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E8937A-4E0B-3CE0-F606-F44AF9CE0FA3}"/>
              </a:ext>
            </a:extLst>
          </p:cNvPr>
          <p:cNvSpPr txBox="1"/>
          <p:nvPr/>
        </p:nvSpPr>
        <p:spPr>
          <a:xfrm>
            <a:off x="9965750" y="5627999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200 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AB513D-46EC-3714-362C-56DD4C004CC5}"/>
              </a:ext>
            </a:extLst>
          </p:cNvPr>
          <p:cNvSpPr txBox="1"/>
          <p:nvPr/>
        </p:nvSpPr>
        <p:spPr>
          <a:xfrm>
            <a:off x="9965750" y="4079690"/>
            <a:ext cx="952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50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D558A-2F2D-BBAA-A7B5-A34175B9496C}"/>
              </a:ext>
            </a:extLst>
          </p:cNvPr>
          <p:cNvSpPr txBox="1"/>
          <p:nvPr/>
        </p:nvSpPr>
        <p:spPr>
          <a:xfrm>
            <a:off x="10431246" y="155226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70-15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D66634-2C66-95ED-534D-91C6F7A25472}"/>
              </a:ext>
            </a:extLst>
          </p:cNvPr>
          <p:cNvCxnSpPr/>
          <p:nvPr/>
        </p:nvCxnSpPr>
        <p:spPr>
          <a:xfrm>
            <a:off x="334632" y="3721395"/>
            <a:ext cx="11806520" cy="0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304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yellow and blue graph&#10;&#10;Description automatically generated">
            <a:extLst>
              <a:ext uri="{FF2B5EF4-FFF2-40B4-BE49-F238E27FC236}">
                <a16:creationId xmlns:a16="http://schemas.microsoft.com/office/drawing/2014/main" id="{13284486-C8EE-CBAF-6FE9-8C62026F62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7080" r="9590" b="11050"/>
          <a:stretch/>
        </p:blipFill>
        <p:spPr>
          <a:xfrm rot="5400000">
            <a:off x="7591975" y="2341796"/>
            <a:ext cx="852170" cy="285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F7E13-6A27-8035-F9E9-291020A0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 NOZZLE exp vs SIM</a:t>
            </a:r>
          </a:p>
        </p:txBody>
      </p:sp>
      <p:pic>
        <p:nvPicPr>
          <p:cNvPr id="3" name="Rp4_Tinj20_P2">
            <a:hlinkClick r:id="" action="ppaction://media"/>
            <a:extLst>
              <a:ext uri="{FF2B5EF4-FFF2-40B4-BE49-F238E27FC236}">
                <a16:creationId xmlns:a16="http://schemas.microsoft.com/office/drawing/2014/main" id="{B80DA827-FC8A-C06A-4D15-EDE0F76932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60712" y="2020092"/>
            <a:ext cx="1264436" cy="3953937"/>
          </a:xfrm>
          <a:prstGeom prst="rect">
            <a:avLst/>
          </a:prstGeom>
        </p:spPr>
      </p:pic>
      <p:pic>
        <p:nvPicPr>
          <p:cNvPr id="5" name="Rp19_Tinj50_P1">
            <a:hlinkClick r:id="" action="ppaction://media"/>
            <a:extLst>
              <a:ext uri="{FF2B5EF4-FFF2-40B4-BE49-F238E27FC236}">
                <a16:creationId xmlns:a16="http://schemas.microsoft.com/office/drawing/2014/main" id="{D9F0DDB4-F279-8DBA-2C97-AEB9B14B306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6837" y="2020092"/>
            <a:ext cx="1264436" cy="3953937"/>
          </a:xfrm>
          <a:prstGeom prst="rect">
            <a:avLst/>
          </a:prstGeom>
        </p:spPr>
      </p:pic>
      <p:pic>
        <p:nvPicPr>
          <p:cNvPr id="6" name="Rp2_Tinj20_P4">
            <a:hlinkClick r:id="" action="ppaction://media"/>
            <a:extLst>
              <a:ext uri="{FF2B5EF4-FFF2-40B4-BE49-F238E27FC236}">
                <a16:creationId xmlns:a16="http://schemas.microsoft.com/office/drawing/2014/main" id="{75FBD13F-73E0-5E35-AFE2-1C077D1EB5E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62917" y="2027325"/>
            <a:ext cx="1264436" cy="3953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3AAE1B-528A-B603-3C30-6FFE7577E3A8}"/>
              </a:ext>
            </a:extLst>
          </p:cNvPr>
          <p:cNvSpPr txBox="1"/>
          <p:nvPr/>
        </p:nvSpPr>
        <p:spPr>
          <a:xfrm>
            <a:off x="6129659" y="6047032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70bar-2bar 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(Rp=4)</a:t>
            </a:r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16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Ambient fuel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76C1F-4DE5-8C3C-64E3-E6AA1560695F}"/>
              </a:ext>
            </a:extLst>
          </p:cNvPr>
          <p:cNvSpPr txBox="1"/>
          <p:nvPr/>
        </p:nvSpPr>
        <p:spPr>
          <a:xfrm>
            <a:off x="3262277" y="5981262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</a:rPr>
              <a:t>70bar-4bar</a:t>
            </a:r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(Rp=2)</a:t>
            </a:r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16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Ambient fuel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2D57D-C018-5903-4272-2D0229ED31A7}"/>
              </a:ext>
            </a:extLst>
          </p:cNvPr>
          <p:cNvSpPr txBox="1"/>
          <p:nvPr/>
        </p:nvSpPr>
        <p:spPr>
          <a:xfrm>
            <a:off x="9352451" y="6047032"/>
            <a:ext cx="2106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</a:rPr>
              <a:t>70bar-1bar</a:t>
            </a:r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(Rp=19) </a:t>
            </a:r>
          </a:p>
          <a:p>
            <a:r>
              <a:rPr lang="en-US" sz="16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50°C fuel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E0D5F8-1003-70FB-3D42-9BB4742CF2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5537557" y="169083"/>
            <a:ext cx="2983139" cy="136172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5D71517-0C06-5162-1ADF-1F3D022DB775}"/>
              </a:ext>
            </a:extLst>
          </p:cNvPr>
          <p:cNvSpPr/>
          <p:nvPr/>
        </p:nvSpPr>
        <p:spPr>
          <a:xfrm>
            <a:off x="6818927" y="1956902"/>
            <a:ext cx="397510" cy="243402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6C9779-3968-EA10-61BD-C736A0F459E8}"/>
              </a:ext>
            </a:extLst>
          </p:cNvPr>
          <p:cNvSpPr/>
          <p:nvPr/>
        </p:nvSpPr>
        <p:spPr>
          <a:xfrm>
            <a:off x="7836510" y="1954322"/>
            <a:ext cx="397510" cy="243402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555530-9907-6EF6-AB7A-569D77CF1100}"/>
              </a:ext>
            </a:extLst>
          </p:cNvPr>
          <p:cNvSpPr/>
          <p:nvPr/>
        </p:nvSpPr>
        <p:spPr>
          <a:xfrm>
            <a:off x="5954248" y="169082"/>
            <a:ext cx="2166452" cy="1310692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BBED65-A4CB-ABD3-ED14-A5BCCC3A11D0}"/>
              </a:ext>
            </a:extLst>
          </p:cNvPr>
          <p:cNvCxnSpPr>
            <a:cxnSpLocks/>
          </p:cNvCxnSpPr>
          <p:nvPr/>
        </p:nvCxnSpPr>
        <p:spPr>
          <a:xfrm flipH="1">
            <a:off x="7216437" y="1479774"/>
            <a:ext cx="889595" cy="47454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077A400-EEA9-8A57-6540-6A7C167A732B}"/>
              </a:ext>
            </a:extLst>
          </p:cNvPr>
          <p:cNvCxnSpPr>
            <a:cxnSpLocks/>
          </p:cNvCxnSpPr>
          <p:nvPr/>
        </p:nvCxnSpPr>
        <p:spPr>
          <a:xfrm>
            <a:off x="5946048" y="1501192"/>
            <a:ext cx="855725" cy="45313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5" name="Picture 44" descr="A yellow and blue graph&#10;&#10;Description automatically generated">
            <a:extLst>
              <a:ext uri="{FF2B5EF4-FFF2-40B4-BE49-F238E27FC236}">
                <a16:creationId xmlns:a16="http://schemas.microsoft.com/office/drawing/2014/main" id="{D0822C4F-F84F-9DD2-5A07-C64DD698EFA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7373" r="10429" b="9433"/>
          <a:stretch/>
        </p:blipFill>
        <p:spPr>
          <a:xfrm rot="5400000">
            <a:off x="1554001" y="2343632"/>
            <a:ext cx="842015" cy="29051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63CF5F2-779F-A7FE-FA40-1FC829FB8137}"/>
              </a:ext>
            </a:extLst>
          </p:cNvPr>
          <p:cNvSpPr/>
          <p:nvPr/>
        </p:nvSpPr>
        <p:spPr>
          <a:xfrm>
            <a:off x="428801" y="2020092"/>
            <a:ext cx="1264437" cy="39393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N.A.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171E3B-DB3C-7AB4-42D9-C10CF7D7D125}"/>
              </a:ext>
            </a:extLst>
          </p:cNvPr>
          <p:cNvSpPr txBox="1"/>
          <p:nvPr/>
        </p:nvSpPr>
        <p:spPr>
          <a:xfrm>
            <a:off x="361391" y="5959456"/>
            <a:ext cx="2278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70bar-15bar 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(Rp=0.5)</a:t>
            </a:r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16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Ambient fuel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009C6D9-CD3D-BB5C-2722-54BC8518B2E1}"/>
              </a:ext>
            </a:extLst>
          </p:cNvPr>
          <p:cNvSpPr/>
          <p:nvPr/>
        </p:nvSpPr>
        <p:spPr>
          <a:xfrm>
            <a:off x="8161020" y="2367280"/>
            <a:ext cx="45719" cy="243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601E053-D66F-9B5E-C9E2-24BA23941613}"/>
              </a:ext>
            </a:extLst>
          </p:cNvPr>
          <p:cNvCxnSpPr/>
          <p:nvPr/>
        </p:nvCxnSpPr>
        <p:spPr>
          <a:xfrm>
            <a:off x="11956002" y="2197724"/>
            <a:ext cx="0" cy="2340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E93043A-6967-15AA-82C4-E3BE1687D04F}"/>
              </a:ext>
            </a:extLst>
          </p:cNvPr>
          <p:cNvSpPr txBox="1"/>
          <p:nvPr/>
        </p:nvSpPr>
        <p:spPr>
          <a:xfrm rot="16200000">
            <a:off x="11380204" y="3081445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50 mm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8CC85B7-20B0-2DCA-077D-0BF40611023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grayscl/>
          </a:blip>
          <a:srcRect l="2937" t="8083" r="10733" b="10039"/>
          <a:stretch/>
        </p:blipFill>
        <p:spPr>
          <a:xfrm rot="5400000">
            <a:off x="7966624" y="2341798"/>
            <a:ext cx="852172" cy="285920"/>
          </a:xfrm>
          <a:prstGeom prst="rect">
            <a:avLst/>
          </a:prstGeom>
        </p:spPr>
      </p:pic>
      <p:pic>
        <p:nvPicPr>
          <p:cNvPr id="68" name="Picture 67" descr="A green and blue graph&#10;&#10;Description automatically generated">
            <a:extLst>
              <a:ext uri="{FF2B5EF4-FFF2-40B4-BE49-F238E27FC236}">
                <a16:creationId xmlns:a16="http://schemas.microsoft.com/office/drawing/2014/main" id="{FD88DC25-52BB-09AA-F9D4-A51A4EE345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7709" r="11323" b="11278"/>
          <a:stretch/>
        </p:blipFill>
        <p:spPr>
          <a:xfrm rot="5400000">
            <a:off x="1941669" y="2348390"/>
            <a:ext cx="842013" cy="282894"/>
          </a:xfrm>
          <a:prstGeom prst="rect">
            <a:avLst/>
          </a:prstGeom>
        </p:spPr>
      </p:pic>
      <p:pic>
        <p:nvPicPr>
          <p:cNvPr id="70" name="Picture 69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6B913498-0569-1FDE-60C0-5D047A50617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7975" r="10214" b="9832"/>
          <a:stretch/>
        </p:blipFill>
        <p:spPr>
          <a:xfrm rot="5400000">
            <a:off x="10902313" y="2341249"/>
            <a:ext cx="852173" cy="287020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3193962-12E0-B232-08E0-74D73E89A2E1}"/>
              </a:ext>
            </a:extLst>
          </p:cNvPr>
          <p:cNvCxnSpPr>
            <a:cxnSpLocks/>
          </p:cNvCxnSpPr>
          <p:nvPr/>
        </p:nvCxnSpPr>
        <p:spPr>
          <a:xfrm>
            <a:off x="8130025" y="1500236"/>
            <a:ext cx="103994" cy="454086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E6D3799-C285-8B0A-64F5-ACB3940D1152}"/>
              </a:ext>
            </a:extLst>
          </p:cNvPr>
          <p:cNvCxnSpPr>
            <a:cxnSpLocks/>
          </p:cNvCxnSpPr>
          <p:nvPr/>
        </p:nvCxnSpPr>
        <p:spPr>
          <a:xfrm>
            <a:off x="5922055" y="1495767"/>
            <a:ext cx="1914454" cy="451207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A2B5CEF-9A13-E9BA-A223-2E8DB68E8780}"/>
              </a:ext>
            </a:extLst>
          </p:cNvPr>
          <p:cNvSpPr/>
          <p:nvPr/>
        </p:nvSpPr>
        <p:spPr>
          <a:xfrm>
            <a:off x="4895104" y="2071167"/>
            <a:ext cx="349200" cy="88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/>
              <a:t>N.A.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A70F6B-E421-FCFE-B463-DDA79E76D34D}"/>
              </a:ext>
            </a:extLst>
          </p:cNvPr>
          <p:cNvSpPr/>
          <p:nvPr/>
        </p:nvSpPr>
        <p:spPr>
          <a:xfrm>
            <a:off x="5260530" y="2071167"/>
            <a:ext cx="349200" cy="88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/>
              <a:t>N.A.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61E13D-43B3-4604-10C5-784F9E362177}"/>
              </a:ext>
            </a:extLst>
          </p:cNvPr>
          <p:cNvSpPr txBox="1"/>
          <p:nvPr/>
        </p:nvSpPr>
        <p:spPr>
          <a:xfrm>
            <a:off x="10899944" y="2815512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645A06-F398-2803-368A-5586D228610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grayscl/>
          </a:blip>
          <a:srcRect l="3924" t="8232" r="9676" b="11782"/>
          <a:stretch/>
        </p:blipFill>
        <p:spPr>
          <a:xfrm rot="5400000">
            <a:off x="10555481" y="2348747"/>
            <a:ext cx="852361" cy="2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F7E13-6A27-8035-F9E9-291020A0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 NOZZLE exp vs SIM</a:t>
            </a:r>
          </a:p>
        </p:txBody>
      </p:sp>
      <p:pic>
        <p:nvPicPr>
          <p:cNvPr id="3" name="Rp4_Tinj20_P2">
            <a:hlinkClick r:id="" action="ppaction://media"/>
            <a:extLst>
              <a:ext uri="{FF2B5EF4-FFF2-40B4-BE49-F238E27FC236}">
                <a16:creationId xmlns:a16="http://schemas.microsoft.com/office/drawing/2014/main" id="{B80DA827-FC8A-C06A-4D15-EDE0F76932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5143" y="1306221"/>
            <a:ext cx="3799125" cy="11880000"/>
          </a:xfrm>
          <a:prstGeom prst="rect">
            <a:avLst/>
          </a:prstGeom>
        </p:spPr>
      </p:pic>
      <p:pic>
        <p:nvPicPr>
          <p:cNvPr id="5" name="Rp19_Tinj50_P1">
            <a:hlinkClick r:id="" action="ppaction://media"/>
            <a:extLst>
              <a:ext uri="{FF2B5EF4-FFF2-40B4-BE49-F238E27FC236}">
                <a16:creationId xmlns:a16="http://schemas.microsoft.com/office/drawing/2014/main" id="{D9F0DDB4-F279-8DBA-2C97-AEB9B14B306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9835" y="1307311"/>
            <a:ext cx="3799125" cy="11880000"/>
          </a:xfrm>
          <a:prstGeom prst="rect">
            <a:avLst/>
          </a:prstGeom>
        </p:spPr>
      </p:pic>
      <p:pic>
        <p:nvPicPr>
          <p:cNvPr id="6" name="Rp2_Tinj20_P4">
            <a:hlinkClick r:id="" action="ppaction://media"/>
            <a:extLst>
              <a:ext uri="{FF2B5EF4-FFF2-40B4-BE49-F238E27FC236}">
                <a16:creationId xmlns:a16="http://schemas.microsoft.com/office/drawing/2014/main" id="{75FBD13F-73E0-5E35-AFE2-1C077D1EB5E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273" y="1302411"/>
            <a:ext cx="3799125" cy="118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3AAE1B-528A-B603-3C30-6FFE7577E3A8}"/>
              </a:ext>
            </a:extLst>
          </p:cNvPr>
          <p:cNvSpPr txBox="1"/>
          <p:nvPr/>
        </p:nvSpPr>
        <p:spPr>
          <a:xfrm>
            <a:off x="5989442" y="630820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70bar-2bar 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(Rp=4) </a:t>
            </a:r>
          </a:p>
          <a:p>
            <a:r>
              <a:rPr lang="en-US" sz="16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Ambient fuel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76C1F-4DE5-8C3C-64E3-E6AA1560695F}"/>
              </a:ext>
            </a:extLst>
          </p:cNvPr>
          <p:cNvSpPr txBox="1"/>
          <p:nvPr/>
        </p:nvSpPr>
        <p:spPr>
          <a:xfrm>
            <a:off x="1086853" y="630819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</a:rPr>
              <a:t>70bar-4bar</a:t>
            </a:r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(Rp=2) </a:t>
            </a:r>
          </a:p>
          <a:p>
            <a:r>
              <a:rPr lang="en-US" sz="16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Ambient fuel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2D57D-C018-5903-4272-2D0229ED31A7}"/>
              </a:ext>
            </a:extLst>
          </p:cNvPr>
          <p:cNvSpPr txBox="1"/>
          <p:nvPr/>
        </p:nvSpPr>
        <p:spPr>
          <a:xfrm>
            <a:off x="9212234" y="630820"/>
            <a:ext cx="2106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</a:rPr>
              <a:t>70bar-1bar</a:t>
            </a:r>
            <a:r>
              <a:rPr lang="en-US" sz="1600" b="1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(Rp=19) </a:t>
            </a:r>
          </a:p>
          <a:p>
            <a:r>
              <a:rPr lang="en-US" sz="16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50°C fuel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8CC85B7-20B0-2DCA-077D-0BF4061102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</a:blip>
          <a:srcRect l="2498" t="8088" r="10507" b="10067"/>
          <a:stretch/>
        </p:blipFill>
        <p:spPr>
          <a:xfrm rot="5400000">
            <a:off x="6337743" y="2308674"/>
            <a:ext cx="2655954" cy="883920"/>
          </a:xfrm>
          <a:prstGeom prst="rect">
            <a:avLst/>
          </a:prstGeom>
        </p:spPr>
      </p:pic>
      <p:pic>
        <p:nvPicPr>
          <p:cNvPr id="23" name="Picture 22" descr="A yellow and blue graph&#10;&#10;Description automatically generated">
            <a:extLst>
              <a:ext uri="{FF2B5EF4-FFF2-40B4-BE49-F238E27FC236}">
                <a16:creationId xmlns:a16="http://schemas.microsoft.com/office/drawing/2014/main" id="{13284486-C8EE-CBAF-6FE9-8C62026F62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8228" r="9590" b="10398"/>
          <a:stretch/>
        </p:blipFill>
        <p:spPr>
          <a:xfrm rot="5400000">
            <a:off x="5570663" y="2313757"/>
            <a:ext cx="2650873" cy="878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0B8DD5-514E-D5CF-8683-C0AC7C95077D}"/>
              </a:ext>
            </a:extLst>
          </p:cNvPr>
          <p:cNvSpPr/>
          <p:nvPr/>
        </p:nvSpPr>
        <p:spPr>
          <a:xfrm>
            <a:off x="2279110" y="1463302"/>
            <a:ext cx="878841" cy="26306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/>
              <a:t>N.A.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3EAF5-2238-37A7-1376-540FC7B5D03B}"/>
              </a:ext>
            </a:extLst>
          </p:cNvPr>
          <p:cNvSpPr/>
          <p:nvPr/>
        </p:nvSpPr>
        <p:spPr>
          <a:xfrm>
            <a:off x="3180924" y="1463302"/>
            <a:ext cx="878841" cy="26306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/>
              <a:t>N.A.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18929C-359C-AD83-503F-D411E493CEB8}"/>
              </a:ext>
            </a:extLst>
          </p:cNvPr>
          <p:cNvCxnSpPr/>
          <p:nvPr/>
        </p:nvCxnSpPr>
        <p:spPr>
          <a:xfrm flipV="1">
            <a:off x="83820" y="1838929"/>
            <a:ext cx="116509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86C309C-07C5-DA94-0AFE-A9302AFC39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grayscl/>
          </a:blip>
          <a:srcRect l="3772" t="8232" r="9677" b="11782"/>
          <a:stretch/>
        </p:blipFill>
        <p:spPr>
          <a:xfrm rot="5400000">
            <a:off x="9587583" y="2339086"/>
            <a:ext cx="2615307" cy="863740"/>
          </a:xfrm>
          <a:prstGeom prst="rect">
            <a:avLst/>
          </a:prstGeom>
        </p:spPr>
      </p:pic>
      <p:pic>
        <p:nvPicPr>
          <p:cNvPr id="20" name="Picture 19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069E2931-B150-6B0D-F9A1-6D5F8771764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8697" r="10456" b="12279"/>
          <a:stretch/>
        </p:blipFill>
        <p:spPr>
          <a:xfrm rot="5400000">
            <a:off x="10446174" y="2344238"/>
            <a:ext cx="2615306" cy="8534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3E5F2-0D09-3167-62C4-EA5B0105B7B1}"/>
              </a:ext>
            </a:extLst>
          </p:cNvPr>
          <p:cNvSpPr txBox="1"/>
          <p:nvPr/>
        </p:nvSpPr>
        <p:spPr>
          <a:xfrm>
            <a:off x="11041478" y="1758462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BDF224-838A-AD0B-7AC4-A29E5ECEE047}"/>
              </a:ext>
            </a:extLst>
          </p:cNvPr>
          <p:cNvSpPr txBox="1"/>
          <p:nvPr/>
        </p:nvSpPr>
        <p:spPr>
          <a:xfrm>
            <a:off x="10527567" y="4078610"/>
            <a:ext cx="99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70-0.5 ambient</a:t>
            </a:r>
          </a:p>
        </p:txBody>
      </p:sp>
    </p:spTree>
    <p:extLst>
      <p:ext uri="{BB962C8B-B14F-4D97-AF65-F5344CB8AC3E}">
        <p14:creationId xmlns:p14="http://schemas.microsoft.com/office/powerpoint/2010/main" val="75161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B6169BD2-1C13-B1A8-4A87-4B619B924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94" y="2212575"/>
            <a:ext cx="5316187" cy="443027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04E02-2CD8-0F89-766D-50D123FEF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35DAB-F7F3-9FD4-33DF-17752F5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Hydraulics (ROI)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5D21B23-8362-9D3C-7B9A-BAB8D9320EC7}"/>
              </a:ext>
            </a:extLst>
          </p:cNvPr>
          <p:cNvSpPr/>
          <p:nvPr/>
        </p:nvSpPr>
        <p:spPr>
          <a:xfrm>
            <a:off x="5478060" y="2361061"/>
            <a:ext cx="659730" cy="381034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testo, diagramma, Carattere, schermata&#10;&#10;Descrizione generata automaticamente">
            <a:extLst>
              <a:ext uri="{FF2B5EF4-FFF2-40B4-BE49-F238E27FC236}">
                <a16:creationId xmlns:a16="http://schemas.microsoft.com/office/drawing/2014/main" id="{ED9C9DCE-B894-5CC5-4FF1-E051223EC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975" y="1356088"/>
            <a:ext cx="3314210" cy="2763428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F839D61F-AE3B-516E-A0C6-E6C03EAB8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500163"/>
              </p:ext>
            </p:extLst>
          </p:nvPr>
        </p:nvGraphicFramePr>
        <p:xfrm>
          <a:off x="9380799" y="810228"/>
          <a:ext cx="2629506" cy="148335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14753">
                  <a:extLst>
                    <a:ext uri="{9D8B030D-6E8A-4147-A177-3AD203B41FA5}">
                      <a16:colId xmlns:a16="http://schemas.microsoft.com/office/drawing/2014/main" val="754539661"/>
                    </a:ext>
                  </a:extLst>
                </a:gridCol>
                <a:gridCol w="1314753">
                  <a:extLst>
                    <a:ext uri="{9D8B030D-6E8A-4147-A177-3AD203B41FA5}">
                      <a16:colId xmlns:a16="http://schemas.microsoft.com/office/drawing/2014/main" val="2159293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80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785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/>
                        <a:t>70 vs.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0.628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74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800" b="0" i="0" u="none" strike="noStrike" noProof="0">
                          <a:solidFill>
                            <a:srgbClr val="47484A"/>
                          </a:solidFill>
                          <a:latin typeface="Arial"/>
                        </a:rPr>
                        <a:t>70 vs. 2</a:t>
                      </a:r>
                      <a:endParaRPr lang="it-IT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0.625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87795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800" b="0" i="0" u="none" strike="noStrike" noProof="0">
                          <a:solidFill>
                            <a:srgbClr val="47484A"/>
                          </a:solidFill>
                          <a:latin typeface="Arial"/>
                        </a:rPr>
                        <a:t>70 vs. 15</a:t>
                      </a:r>
                      <a:endParaRPr lang="it-IT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800"/>
                        <a:t>0.738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828869"/>
                  </a:ext>
                </a:extLst>
              </a:tr>
            </a:tbl>
          </a:graphicData>
        </a:graphic>
      </p:graphicFrame>
      <p:sp>
        <p:nvSpPr>
          <p:cNvPr id="10" name="Rettangolo 2">
            <a:extLst>
              <a:ext uri="{FF2B5EF4-FFF2-40B4-BE49-F238E27FC236}">
                <a16:creationId xmlns:a16="http://schemas.microsoft.com/office/drawing/2014/main" id="{FC9FC88E-BE05-2664-0AF8-006376DBBB27}"/>
              </a:ext>
            </a:extLst>
          </p:cNvPr>
          <p:cNvSpPr/>
          <p:nvPr/>
        </p:nvSpPr>
        <p:spPr>
          <a:xfrm>
            <a:off x="1351315" y="1309694"/>
            <a:ext cx="3596861" cy="297276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C3E1B4-8403-CF1F-90E4-43AA637A488F}"/>
              </a:ext>
            </a:extLst>
          </p:cNvPr>
          <p:cNvCxnSpPr/>
          <p:nvPr/>
        </p:nvCxnSpPr>
        <p:spPr>
          <a:xfrm flipH="1" flipV="1">
            <a:off x="1351315" y="4282458"/>
            <a:ext cx="4126745" cy="1834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ABAF75-7C76-C0A9-2A46-C4FD7C963E55}"/>
              </a:ext>
            </a:extLst>
          </p:cNvPr>
          <p:cNvCxnSpPr>
            <a:cxnSpLocks/>
          </p:cNvCxnSpPr>
          <p:nvPr/>
        </p:nvCxnSpPr>
        <p:spPr>
          <a:xfrm flipH="1" flipV="1">
            <a:off x="4907665" y="4228098"/>
            <a:ext cx="1230125" cy="1943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C0B38C-7094-DE75-BA48-36D69279598C}"/>
              </a:ext>
            </a:extLst>
          </p:cNvPr>
          <p:cNvSpPr txBox="1"/>
          <p:nvPr/>
        </p:nvSpPr>
        <p:spPr>
          <a:xfrm>
            <a:off x="8809222" y="4830419"/>
            <a:ext cx="2571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Curves that were suggested for </a:t>
            </a:r>
            <a:r>
              <a:rPr lang="en-US" sz="1400" dirty="0" err="1">
                <a:solidFill>
                  <a:srgbClr val="FF0000"/>
                </a:solidFill>
              </a:rPr>
              <a:t>Lagrangian</a:t>
            </a:r>
            <a:r>
              <a:rPr lang="en-US" sz="1400" dirty="0">
                <a:solidFill>
                  <a:srgbClr val="FF0000"/>
                </a:solidFill>
              </a:rPr>
              <a:t> simulations (shape from spray 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26F14-5764-C80D-3A8D-DD2023CDBCEA}"/>
              </a:ext>
            </a:extLst>
          </p:cNvPr>
          <p:cNvSpPr txBox="1"/>
          <p:nvPr/>
        </p:nvSpPr>
        <p:spPr>
          <a:xfrm>
            <a:off x="8809222" y="5505280"/>
            <a:ext cx="176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Eulerian calculations</a:t>
            </a:r>
          </a:p>
        </p:txBody>
      </p:sp>
    </p:spTree>
    <p:extLst>
      <p:ext uri="{BB962C8B-B14F-4D97-AF65-F5344CB8AC3E}">
        <p14:creationId xmlns:p14="http://schemas.microsoft.com/office/powerpoint/2010/main" val="3571475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04E02-2CD8-0F89-766D-50D123FEF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35DAB-F7F3-9FD4-33DF-17752F5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EXTRAPOLATED ROI</a:t>
            </a:r>
          </a:p>
        </p:txBody>
      </p:sp>
      <p:pic>
        <p:nvPicPr>
          <p:cNvPr id="11" name="Immagine 10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90663B1A-6A5B-7E81-1F8F-DDFBE5A0C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01" y="1213865"/>
            <a:ext cx="5316187" cy="4430273"/>
          </a:xfrm>
          <a:prstGeom prst="rect">
            <a:avLst/>
          </a:prstGeom>
        </p:spPr>
      </p:pic>
      <p:pic>
        <p:nvPicPr>
          <p:cNvPr id="12" name="Immagine 1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5EC036F-0D3A-6A0F-A2F9-81154215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738" y="1213863"/>
            <a:ext cx="5316186" cy="4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3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gradient with black text&#10;&#10;Description automatically generated">
            <a:extLst>
              <a:ext uri="{FF2B5EF4-FFF2-40B4-BE49-F238E27FC236}">
                <a16:creationId xmlns:a16="http://schemas.microsoft.com/office/drawing/2014/main" id="{B8F60D1B-038E-6E5D-3722-70B954425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96" y="4365615"/>
            <a:ext cx="3574579" cy="12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2D SLICES: Liquid AND VAPOR mass fraction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DBEBD-8AB5-D33A-40A5-7B91E02DE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885" y="3105615"/>
            <a:ext cx="3577119" cy="1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6" y="618399"/>
            <a:ext cx="3539746" cy="12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AF6C1B-873B-E67F-1D1C-2D054D76D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951" y="613827"/>
            <a:ext cx="3539746" cy="12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B5515-3781-8166-84DA-0DE2B97CF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2254" y="1859721"/>
            <a:ext cx="3524475" cy="1260000"/>
          </a:xfrm>
          <a:prstGeom prst="rect">
            <a:avLst/>
          </a:prstGeom>
        </p:spPr>
      </p:pic>
      <p:pic>
        <p:nvPicPr>
          <p:cNvPr id="24" name="Picture 23" descr="A blue and white graph&#10;&#10;Description automatically generated">
            <a:extLst>
              <a:ext uri="{FF2B5EF4-FFF2-40B4-BE49-F238E27FC236}">
                <a16:creationId xmlns:a16="http://schemas.microsoft.com/office/drawing/2014/main" id="{01B6B9B6-B9D6-1A75-3BFC-43A4FAE60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285" y="5597402"/>
            <a:ext cx="3574579" cy="126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7638FE-4BBD-4C50-87F7-01C1DA7F2BC6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64D765-272C-CE1C-EB79-9227A5A40C04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938461-F449-1088-0C26-9C4EE8141AF1}"/>
              </a:ext>
            </a:extLst>
          </p:cNvPr>
          <p:cNvSpPr txBox="1"/>
          <p:nvPr/>
        </p:nvSpPr>
        <p:spPr>
          <a:xfrm>
            <a:off x="359793" y="4871350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18C1B8-9EBC-F70C-6881-C2C0FC77D90C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99CB0A-5C30-D0F1-D8BC-4C724BAC10FF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7D75429-4741-3D1F-A3B1-FB094408F8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0693" y="1860960"/>
            <a:ext cx="3529067" cy="12600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6E9168-D10D-F165-4430-5C7051A7E8F3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232391B-A305-CE0E-1BE4-B6DB903B2958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7B6193A-BD2D-8CEB-2FC8-13F254E0DED6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30E919-B91A-CD53-5A28-ADEBB4B72D41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0D785A-9F6F-1BBE-889D-860926E4D2A8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</a:p>
          <a:p>
            <a:pPr algn="r"/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100 us</a:t>
            </a:r>
          </a:p>
        </p:txBody>
      </p:sp>
    </p:spTree>
    <p:extLst>
      <p:ext uri="{BB962C8B-B14F-4D97-AF65-F5344CB8AC3E}">
        <p14:creationId xmlns:p14="http://schemas.microsoft.com/office/powerpoint/2010/main" val="1839597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8F36F8A8-1D76-4526-3F16-574FD3AF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7" y="3108252"/>
            <a:ext cx="3582457" cy="1250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2D SLICES: TEMPERATURE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4D53F-41A9-FC69-EC25-C2673CEE3C88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EDD87-EB4C-CB13-28E4-653D6598C5A2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733D4-E748-2CF5-1564-50D26CBD248B}"/>
              </a:ext>
            </a:extLst>
          </p:cNvPr>
          <p:cNvSpPr txBox="1"/>
          <p:nvPr/>
        </p:nvSpPr>
        <p:spPr>
          <a:xfrm>
            <a:off x="359793" y="4871350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6" y="624476"/>
            <a:ext cx="3570000" cy="12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8E9EF-8768-50DD-0A33-6AC4F7FA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457" y="1865518"/>
            <a:ext cx="3559230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3FE55-AEA1-2826-D354-DD66DED03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112" y="4347602"/>
            <a:ext cx="3593866" cy="12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32D3E-9AD1-2FCA-BE72-CE2180E1E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2544" y="5588644"/>
            <a:ext cx="3588609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A6D8A-524E-F640-C636-59FA6E10A414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0F43CA-C3D2-A934-7A74-21DE4A085EAB}"/>
              </a:ext>
            </a:extLst>
          </p:cNvPr>
          <p:cNvSpPr txBox="1"/>
          <p:nvPr/>
        </p:nvSpPr>
        <p:spPr>
          <a:xfrm>
            <a:off x="4574766" y="1994112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F97E05-9C27-FD19-CC8E-B99D8362180B}"/>
              </a:ext>
            </a:extLst>
          </p:cNvPr>
          <p:cNvSpPr txBox="1"/>
          <p:nvPr/>
        </p:nvSpPr>
        <p:spPr>
          <a:xfrm>
            <a:off x="4564612" y="788168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7A0D83-67CA-30EA-6FA4-3F1852151347}"/>
              </a:ext>
            </a:extLst>
          </p:cNvPr>
          <p:cNvSpPr txBox="1"/>
          <p:nvPr/>
        </p:nvSpPr>
        <p:spPr>
          <a:xfrm>
            <a:off x="4820202" y="324957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D0E650-1082-FC70-3367-3E4E37644C3E}"/>
              </a:ext>
            </a:extLst>
          </p:cNvPr>
          <p:cNvSpPr txBox="1"/>
          <p:nvPr/>
        </p:nvSpPr>
        <p:spPr>
          <a:xfrm>
            <a:off x="4820202" y="4533328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D3D6C9-407F-CCC6-26A4-8A14CCB86F91}"/>
              </a:ext>
            </a:extLst>
          </p:cNvPr>
          <p:cNvSpPr txBox="1"/>
          <p:nvPr/>
        </p:nvSpPr>
        <p:spPr>
          <a:xfrm>
            <a:off x="4829553" y="5645333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2EEB10-4363-9091-347A-54A1F4219E4C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760BF4-E3A8-3E3B-D4E1-AA52FA17CDB2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8EB40F-D20D-D987-9290-07A4929F021F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D6F8BF-7153-2221-E0D4-3132723C88B2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ED44B693-3ED3-CA3E-350E-A28690CF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1134" y="3102977"/>
            <a:ext cx="3500001" cy="1260000"/>
          </a:xfrm>
          <a:prstGeom prst="rect">
            <a:avLst/>
          </a:prstGeom>
        </p:spPr>
      </p:pic>
      <p:pic>
        <p:nvPicPr>
          <p:cNvPr id="6" name="Picture 38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A6416C95-BA7C-6EA4-AA6D-A0E2C300A4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51134" y="4360785"/>
            <a:ext cx="3500001" cy="1257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CB3423-DE6E-B158-B851-331158342B4E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</a:p>
          <a:p>
            <a:pPr algn="r"/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100 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48259F-1522-1309-A243-3810D12E8243}"/>
              </a:ext>
            </a:extLst>
          </p:cNvPr>
          <p:cNvSpPr txBox="1"/>
          <p:nvPr/>
        </p:nvSpPr>
        <p:spPr>
          <a:xfrm>
            <a:off x="7117225" y="321167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458B52-D250-DEFA-ACE8-EF53988FF4C2}"/>
              </a:ext>
            </a:extLst>
          </p:cNvPr>
          <p:cNvSpPr txBox="1"/>
          <p:nvPr/>
        </p:nvSpPr>
        <p:spPr>
          <a:xfrm>
            <a:off x="7117225" y="449542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</p:spTree>
    <p:extLst>
      <p:ext uri="{BB962C8B-B14F-4D97-AF65-F5344CB8AC3E}">
        <p14:creationId xmlns:p14="http://schemas.microsoft.com/office/powerpoint/2010/main" val="3703606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133174-ECA3-4BF1-B38F-4C1B2769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Contributors –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3D85A-BCEB-4FE8-A8B0-CDE3311B35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9C05E91-1DF6-4C36-BFD5-6C4053FFB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409960"/>
              </p:ext>
            </p:extLst>
          </p:nvPr>
        </p:nvGraphicFramePr>
        <p:xfrm>
          <a:off x="556800" y="767080"/>
          <a:ext cx="10989293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1084">
                  <a:extLst>
                    <a:ext uri="{9D8B030D-6E8A-4147-A177-3AD203B41FA5}">
                      <a16:colId xmlns:a16="http://schemas.microsoft.com/office/drawing/2014/main" val="3610902298"/>
                    </a:ext>
                  </a:extLst>
                </a:gridCol>
                <a:gridCol w="1267827">
                  <a:extLst>
                    <a:ext uri="{9D8B030D-6E8A-4147-A177-3AD203B41FA5}">
                      <a16:colId xmlns:a16="http://schemas.microsoft.com/office/drawing/2014/main" val="2014566239"/>
                    </a:ext>
                  </a:extLst>
                </a:gridCol>
                <a:gridCol w="1267827">
                  <a:extLst>
                    <a:ext uri="{9D8B030D-6E8A-4147-A177-3AD203B41FA5}">
                      <a16:colId xmlns:a16="http://schemas.microsoft.com/office/drawing/2014/main" val="1795742856"/>
                    </a:ext>
                  </a:extLst>
                </a:gridCol>
                <a:gridCol w="1267827">
                  <a:extLst>
                    <a:ext uri="{9D8B030D-6E8A-4147-A177-3AD203B41FA5}">
                      <a16:colId xmlns:a16="http://schemas.microsoft.com/office/drawing/2014/main" val="1189083899"/>
                    </a:ext>
                  </a:extLst>
                </a:gridCol>
                <a:gridCol w="1267827">
                  <a:extLst>
                    <a:ext uri="{9D8B030D-6E8A-4147-A177-3AD203B41FA5}">
                      <a16:colId xmlns:a16="http://schemas.microsoft.com/office/drawing/2014/main" val="80475993"/>
                    </a:ext>
                  </a:extLst>
                </a:gridCol>
                <a:gridCol w="3586901">
                  <a:extLst>
                    <a:ext uri="{9D8B030D-6E8A-4147-A177-3AD203B41FA5}">
                      <a16:colId xmlns:a16="http://schemas.microsoft.com/office/drawing/2014/main" val="1702904358"/>
                    </a:ext>
                  </a:extLst>
                </a:gridCol>
              </a:tblGrid>
              <a:tr h="206019">
                <a:tc>
                  <a:txBody>
                    <a:bodyPr/>
                    <a:lstStyle/>
                    <a:p>
                      <a:r>
                        <a:rPr lang="en-US" sz="1400"/>
                        <a:t>Group</a:t>
                      </a:r>
                    </a:p>
                  </a:txBody>
                  <a:tcPr marL="121920" marR="121920" marT="60960" marB="60960"/>
                </a:tc>
                <a:tc gridSpan="4">
                  <a:txBody>
                    <a:bodyPr/>
                    <a:lstStyle/>
                    <a:p>
                      <a:r>
                        <a:rPr lang="en-US" sz="1400"/>
                        <a:t>Spray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Techniques &amp; Conditions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75653882"/>
                  </a:ext>
                </a:extLst>
              </a:tr>
              <a:tr h="41760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Bosch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(7 holes)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(8 holes)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(8 holes)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(single-hole)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35942916"/>
                  </a:ext>
                </a:extLst>
              </a:tr>
              <a:tr h="1022294">
                <a:tc>
                  <a:txBody>
                    <a:bodyPr/>
                    <a:lstStyle/>
                    <a:p>
                      <a:r>
                        <a:rPr lang="en-US" sz="1400" b="1"/>
                        <a:t>U-ORLEANS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Christine Rousselle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Ronan Pele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Camille Hespel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Pierre </a:t>
                      </a:r>
                      <a:r>
                        <a:rPr lang="en-US" sz="1400" err="1"/>
                        <a:t>Brequigny</a:t>
                      </a:r>
                      <a:endParaRPr lang="en-US" sz="1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ym typeface="Webdings" panose="05030102010509060703" pitchFamily="18" charset="2"/>
                        </a:rPr>
                        <a:t></a:t>
                      </a:r>
                      <a:endParaRPr lang="en-US" sz="14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ym typeface="Webdings" panose="05030102010509060703" pitchFamily="18" charset="2"/>
                        </a:rPr>
                        <a:t></a:t>
                      </a:r>
                      <a:endParaRPr lang="en-US" sz="14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r>
                        <a:rPr lang="en-US" sz="1200" u="none"/>
                        <a:t>High-speed imaging</a:t>
                      </a:r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r>
                        <a:rPr lang="en-US" sz="1200" u="none"/>
                        <a:t>Schlieren to track the liquid and vapor phases</a:t>
                      </a:r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r>
                        <a:rPr lang="en-US" sz="1200" noProof="0">
                          <a:solidFill>
                            <a:srgbClr val="47484A"/>
                          </a:solidFill>
                          <a:latin typeface="+mn-lt"/>
                          <a:cs typeface="Arial"/>
                        </a:rPr>
                        <a:t>Malvern droplet size analyzer </a:t>
                      </a:r>
                      <a:endParaRPr lang="en-US" sz="1200" u="none" noProof="0"/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endParaRPr lang="en-US" sz="1200" u="none"/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r>
                        <a:rPr lang="en-US" sz="1200" u="none"/>
                        <a:t>Thermocouple “point” measurements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694209"/>
                  </a:ext>
                </a:extLst>
              </a:tr>
            </a:tbl>
          </a:graphicData>
        </a:graphic>
      </p:graphicFrame>
      <p:pic>
        <p:nvPicPr>
          <p:cNvPr id="3" name="Immagine 6" descr="Immagine che contiene macchina, Ricambio auto, rotore, ingegneria&#10;&#10;Descrizione generata automaticamente">
            <a:extLst>
              <a:ext uri="{FF2B5EF4-FFF2-40B4-BE49-F238E27FC236}">
                <a16:creationId xmlns:a16="http://schemas.microsoft.com/office/drawing/2014/main" id="{01299610-DF51-B523-5586-F2115CA81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74" y="3685145"/>
            <a:ext cx="2284937" cy="2304242"/>
          </a:xfrm>
          <a:prstGeom prst="rect">
            <a:avLst/>
          </a:prstGeom>
        </p:spPr>
      </p:pic>
      <p:pic>
        <p:nvPicPr>
          <p:cNvPr id="4" name="Immagine 7" descr="Immagine che contiene testo, diagramma, schermata, Disegno tecnico&#10;&#10;Descrizione generata automaticamente">
            <a:extLst>
              <a:ext uri="{FF2B5EF4-FFF2-40B4-BE49-F238E27FC236}">
                <a16:creationId xmlns:a16="http://schemas.microsoft.com/office/drawing/2014/main" id="{0E44E655-575B-4F2E-0242-60F6CA58C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398" y="3197051"/>
            <a:ext cx="4071645" cy="2803535"/>
          </a:xfrm>
          <a:prstGeom prst="rect">
            <a:avLst/>
          </a:prstGeom>
        </p:spPr>
      </p:pic>
      <p:pic>
        <p:nvPicPr>
          <p:cNvPr id="5" name="Rp19_Tinj50_P1">
            <a:hlinkClick r:id="" action="ppaction://media"/>
            <a:extLst>
              <a:ext uri="{FF2B5EF4-FFF2-40B4-BE49-F238E27FC236}">
                <a16:creationId xmlns:a16="http://schemas.microsoft.com/office/drawing/2014/main" id="{D03FE5D5-DDB7-15C1-FC51-BC0BC3091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9450007" y="2022697"/>
            <a:ext cx="980338" cy="3065552"/>
          </a:xfrm>
          <a:prstGeom prst="rect">
            <a:avLst/>
          </a:prstGeom>
        </p:spPr>
      </p:pic>
      <p:pic>
        <p:nvPicPr>
          <p:cNvPr id="7" name="Immagine 8">
            <a:extLst>
              <a:ext uri="{FF2B5EF4-FFF2-40B4-BE49-F238E27FC236}">
                <a16:creationId xmlns:a16="http://schemas.microsoft.com/office/drawing/2014/main" id="{A8C45B84-C4D9-ED6A-B030-D19CB3B592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4052" t="5311" r="39051" b="48946"/>
          <a:stretch/>
        </p:blipFill>
        <p:spPr>
          <a:xfrm>
            <a:off x="8339806" y="4419452"/>
            <a:ext cx="2408131" cy="19947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7EC5D2-A40C-F6F3-1A56-E47C9E1A08E9}"/>
              </a:ext>
            </a:extLst>
          </p:cNvPr>
          <p:cNvSpPr txBox="1"/>
          <p:nvPr/>
        </p:nvSpPr>
        <p:spPr>
          <a:xfrm>
            <a:off x="652780" y="3408381"/>
            <a:ext cx="2570248" cy="276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volume 2.5 l chamber</a:t>
            </a:r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F2A1207-16A4-26E2-4FC2-84C695B6E273}"/>
              </a:ext>
            </a:extLst>
          </p:cNvPr>
          <p:cNvSpPr txBox="1"/>
          <p:nvPr/>
        </p:nvSpPr>
        <p:spPr>
          <a:xfrm>
            <a:off x="1521952" y="6119629"/>
            <a:ext cx="68854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i="1" kern="1200">
                <a:solidFill>
                  <a:srgbClr val="000000"/>
                </a:solidFill>
                <a:latin typeface="URWPalladioL-Roma"/>
                <a:ea typeface="+mn-ea"/>
                <a:cs typeface="+mn-cs"/>
              </a:rPr>
              <a:t>Pele, R.; </a:t>
            </a:r>
            <a:r>
              <a:rPr lang="en-US" sz="1400" b="0" i="1" kern="1200" baseline="0" err="1">
                <a:solidFill>
                  <a:srgbClr val="000000"/>
                </a:solidFill>
                <a:latin typeface="URWPalladioL-Roma"/>
                <a:ea typeface="+mn-ea"/>
                <a:cs typeface="+mn-cs"/>
              </a:rPr>
              <a:t>Mounaïm</a:t>
            </a:r>
            <a:r>
              <a:rPr lang="en-US" sz="1400" b="0" i="1" kern="1200" baseline="0">
                <a:solidFill>
                  <a:srgbClr val="000000"/>
                </a:solidFill>
                <a:latin typeface="URWPalladioL-Roma"/>
                <a:ea typeface="+mn-ea"/>
                <a:cs typeface="+mn-cs"/>
              </a:rPr>
              <a:t>-Rousselle, C.; </a:t>
            </a:r>
            <a:r>
              <a:rPr lang="en-US" sz="1400" b="0" i="1" kern="1200" baseline="0" err="1">
                <a:solidFill>
                  <a:srgbClr val="000000"/>
                </a:solidFill>
                <a:latin typeface="URWPalladioL-Roma"/>
                <a:ea typeface="+mn-ea"/>
                <a:cs typeface="+mn-cs"/>
              </a:rPr>
              <a:t>Bréquigny</a:t>
            </a:r>
            <a:r>
              <a:rPr lang="en-US" sz="1400" b="0" i="1" kern="1200" baseline="0">
                <a:solidFill>
                  <a:srgbClr val="000000"/>
                </a:solidFill>
                <a:latin typeface="URWPalladioL-Roma"/>
                <a:ea typeface="+mn-ea"/>
                <a:cs typeface="+mn-cs"/>
              </a:rPr>
              <a:t>, P.; Hespel, C.; </a:t>
            </a:r>
            <a:r>
              <a:rPr lang="en-US" sz="1400" b="0" i="1" kern="1200" baseline="0" err="1">
                <a:solidFill>
                  <a:srgbClr val="000000"/>
                </a:solidFill>
                <a:latin typeface="URWPalladioL-Roma"/>
                <a:ea typeface="+mn-ea"/>
                <a:cs typeface="+mn-cs"/>
              </a:rPr>
              <a:t>Bellettre</a:t>
            </a:r>
            <a:r>
              <a:rPr lang="en-US" sz="1400" b="0" i="1" kern="1200" baseline="0">
                <a:solidFill>
                  <a:srgbClr val="000000"/>
                </a:solidFill>
                <a:latin typeface="URWPalladioL-Roma"/>
                <a:ea typeface="+mn-ea"/>
                <a:cs typeface="+mn-cs"/>
              </a:rPr>
              <a:t>, J.; First Study on Ammonia Spray Characteristics with a Current GDI Engine Injector. </a:t>
            </a:r>
            <a:r>
              <a:rPr lang="en-US" sz="1400" b="1" i="1" kern="1200" baseline="0">
                <a:solidFill>
                  <a:srgbClr val="000000"/>
                </a:solidFill>
                <a:latin typeface="URWPalladioL-Ital"/>
                <a:ea typeface="+mn-ea"/>
                <a:cs typeface="+mn-cs"/>
              </a:rPr>
              <a:t>Fuels,</a:t>
            </a:r>
            <a:r>
              <a:rPr lang="en-US" sz="1400" b="0" i="1" kern="1200" baseline="0">
                <a:solidFill>
                  <a:srgbClr val="000000"/>
                </a:solidFill>
                <a:latin typeface="URWPalladioL-Ital"/>
                <a:ea typeface="+mn-ea"/>
                <a:cs typeface="+mn-cs"/>
              </a:rPr>
              <a:t> </a:t>
            </a:r>
            <a:r>
              <a:rPr lang="en-US" sz="1400" b="1" i="1" kern="1200" baseline="0">
                <a:solidFill>
                  <a:srgbClr val="000000"/>
                </a:solidFill>
                <a:latin typeface="URWPalladioL-Bold"/>
                <a:ea typeface="+mn-ea"/>
                <a:cs typeface="+mn-cs"/>
              </a:rPr>
              <a:t>2021</a:t>
            </a:r>
            <a:r>
              <a:rPr lang="en-US" sz="1400" b="0" i="1" kern="1200" baseline="0">
                <a:solidFill>
                  <a:srgbClr val="000000"/>
                </a:solidFill>
                <a:latin typeface="URWPalladioL-Roma"/>
                <a:ea typeface="+mn-ea"/>
                <a:cs typeface="+mn-cs"/>
              </a:rPr>
              <a:t>, </a:t>
            </a:r>
            <a:r>
              <a:rPr lang="en-US" sz="1400" b="0" i="1" kern="1200" baseline="0">
                <a:solidFill>
                  <a:srgbClr val="000000"/>
                </a:solidFill>
                <a:latin typeface="URWPalladioL-Ital"/>
                <a:ea typeface="+mn-ea"/>
                <a:cs typeface="+mn-cs"/>
              </a:rPr>
              <a:t>2</a:t>
            </a:r>
            <a:r>
              <a:rPr lang="en-US" sz="1400" b="0" i="1" kern="1200" baseline="0">
                <a:solidFill>
                  <a:srgbClr val="000000"/>
                </a:solidFill>
                <a:latin typeface="URWPalladioL-Roma"/>
                <a:ea typeface="+mn-ea"/>
                <a:cs typeface="+mn-cs"/>
              </a:rPr>
              <a:t>, 253–271</a:t>
            </a:r>
            <a:endParaRPr lang="en-US" sz="1400" i="1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7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2D SLICES: AXIAL VELOCITY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4D53F-41A9-FC69-EC25-C2673CEE3C88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EDD87-EB4C-CB13-28E4-653D6598C5A2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733D4-E748-2CF5-1564-50D26CBD248B}"/>
              </a:ext>
            </a:extLst>
          </p:cNvPr>
          <p:cNvSpPr txBox="1"/>
          <p:nvPr/>
        </p:nvSpPr>
        <p:spPr>
          <a:xfrm>
            <a:off x="359793" y="4871350"/>
            <a:ext cx="15403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AA8C1-5B25-385B-3C61-012B646F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7" y="3111932"/>
            <a:ext cx="3627275" cy="1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6" y="630672"/>
            <a:ext cx="3601380" cy="12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8E9EF-8768-50DD-0A33-6AC4F7FA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457" y="1871302"/>
            <a:ext cx="3585789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3FE55-AEA1-2826-D354-DD66DED03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112" y="4352561"/>
            <a:ext cx="3627275" cy="12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32D3E-9AD1-2FCA-BE72-CE2180E1E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6759" y="5593190"/>
            <a:ext cx="3641066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A6D8A-524E-F640-C636-59FA6E10A414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EE8E03-21F7-8F93-C5C4-E48071DB5C92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5146C5-6781-AF5A-345D-AABC087BDBDF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F5F826-E14B-AF40-BCEC-F27E8BEF741A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6D7329-1059-7DAD-6AFA-5FA2698F03CE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5FB9D3C1-F9F9-8E1B-2E98-7C3E8E404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1134" y="3105310"/>
            <a:ext cx="3500001" cy="1255333"/>
          </a:xfrm>
          <a:prstGeom prst="rect">
            <a:avLst/>
          </a:prstGeom>
        </p:spPr>
      </p:pic>
      <p:pic>
        <p:nvPicPr>
          <p:cNvPr id="7" name="Picture 31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F65C2084-D1A3-0B9C-3BCD-40DC2BC39F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54837" y="4381908"/>
            <a:ext cx="3492595" cy="12553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7C3BF4-E6DA-D38E-BC9E-C0ACA97879CB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</a:p>
          <a:p>
            <a:pPr algn="r"/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100 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C9DD4-ACFF-D53B-85BC-DEE0FD8EEB71}"/>
              </a:ext>
            </a:extLst>
          </p:cNvPr>
          <p:cNvSpPr txBox="1"/>
          <p:nvPr/>
        </p:nvSpPr>
        <p:spPr>
          <a:xfrm>
            <a:off x="4574766" y="1994112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B2FD8A-9B86-4015-23F9-0E947C79DEED}"/>
              </a:ext>
            </a:extLst>
          </p:cNvPr>
          <p:cNvSpPr txBox="1"/>
          <p:nvPr/>
        </p:nvSpPr>
        <p:spPr>
          <a:xfrm>
            <a:off x="4564612" y="788168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BB1C2A-55C0-21E5-DDC6-B2285CC4466A}"/>
              </a:ext>
            </a:extLst>
          </p:cNvPr>
          <p:cNvSpPr txBox="1"/>
          <p:nvPr/>
        </p:nvSpPr>
        <p:spPr>
          <a:xfrm>
            <a:off x="4820202" y="324957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5F9710-8557-A4F7-0925-D2D370F64EE0}"/>
              </a:ext>
            </a:extLst>
          </p:cNvPr>
          <p:cNvSpPr txBox="1"/>
          <p:nvPr/>
        </p:nvSpPr>
        <p:spPr>
          <a:xfrm>
            <a:off x="4820202" y="4533328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F4B19E-FECA-CDCD-3456-E89A710D26C0}"/>
              </a:ext>
            </a:extLst>
          </p:cNvPr>
          <p:cNvSpPr txBox="1"/>
          <p:nvPr/>
        </p:nvSpPr>
        <p:spPr>
          <a:xfrm>
            <a:off x="4829553" y="5645333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8E426B-438E-342F-C387-A030B4103C8A}"/>
              </a:ext>
            </a:extLst>
          </p:cNvPr>
          <p:cNvSpPr txBox="1"/>
          <p:nvPr/>
        </p:nvSpPr>
        <p:spPr>
          <a:xfrm>
            <a:off x="7117225" y="321167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9E69D7-2B17-4931-519D-5078CD66BA7C}"/>
              </a:ext>
            </a:extLst>
          </p:cNvPr>
          <p:cNvSpPr txBox="1"/>
          <p:nvPr/>
        </p:nvSpPr>
        <p:spPr>
          <a:xfrm>
            <a:off x="7117225" y="449542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</p:spTree>
    <p:extLst>
      <p:ext uri="{BB962C8B-B14F-4D97-AF65-F5344CB8AC3E}">
        <p14:creationId xmlns:p14="http://schemas.microsoft.com/office/powerpoint/2010/main" val="2970817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7FF97051-164C-AEF1-826F-06AFB59E7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54" y="3087742"/>
            <a:ext cx="3505199" cy="1280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2D SLICES: DROPLET DIAMETERS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4D53F-41A9-FC69-EC25-C2673CEE3C88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EDD87-EB4C-CB13-28E4-653D6598C5A2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733D4-E748-2CF5-1564-50D26CBD248B}"/>
              </a:ext>
            </a:extLst>
          </p:cNvPr>
          <p:cNvSpPr txBox="1"/>
          <p:nvPr/>
        </p:nvSpPr>
        <p:spPr>
          <a:xfrm>
            <a:off x="359793" y="4871350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141" y="630672"/>
            <a:ext cx="3572413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A6D8A-524E-F640-C636-59FA6E10A414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5B428-D9B1-B0BD-F47A-7CF92C7585C1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B12BCF-F9EF-7C15-858F-83ADC8693412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801B3B-F2ED-D853-507A-0A7E164DEF14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F558A4C-67FB-76ED-91D5-25E0873E86D6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0365B9-B224-0753-1838-6615F428B2AB}"/>
              </a:ext>
            </a:extLst>
          </p:cNvPr>
          <p:cNvSpPr txBox="1"/>
          <p:nvPr/>
        </p:nvSpPr>
        <p:spPr>
          <a:xfrm>
            <a:off x="6100948" y="3476006"/>
            <a:ext cx="3040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err="1">
                <a:cs typeface="Arial"/>
              </a:rPr>
              <a:t>SMD</a:t>
            </a:r>
            <a:r>
              <a:rPr lang="it-IT" baseline="-25000" err="1">
                <a:cs typeface="Arial"/>
              </a:rPr>
              <a:t>average</a:t>
            </a:r>
            <a:r>
              <a:rPr lang="it-IT">
                <a:cs typeface="Arial"/>
              </a:rPr>
              <a:t>=12.5 </a:t>
            </a:r>
            <a:r>
              <a:rPr lang="it-IT" err="1">
                <a:cs typeface="Arial"/>
              </a:rPr>
              <a:t>um</a:t>
            </a:r>
            <a:endParaRPr lang="it-IT" err="1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6E2F5D-EF10-4E85-D5F0-B1CAFD9E7774}"/>
              </a:ext>
            </a:extLst>
          </p:cNvPr>
          <p:cNvSpPr txBox="1"/>
          <p:nvPr/>
        </p:nvSpPr>
        <p:spPr>
          <a:xfrm>
            <a:off x="6095010" y="4687289"/>
            <a:ext cx="3040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err="1">
                <a:cs typeface="Arial"/>
              </a:rPr>
              <a:t>SMD</a:t>
            </a:r>
            <a:r>
              <a:rPr lang="it-IT" baseline="-25000" err="1">
                <a:cs typeface="Arial"/>
              </a:rPr>
              <a:t>average</a:t>
            </a:r>
            <a:r>
              <a:rPr lang="it-IT">
                <a:cs typeface="Arial"/>
              </a:rPr>
              <a:t>=13.8 </a:t>
            </a:r>
            <a:r>
              <a:rPr lang="it-IT" err="1">
                <a:cs typeface="Arial"/>
              </a:rPr>
              <a:t>um</a:t>
            </a:r>
            <a:endParaRPr lang="it-IT" err="1"/>
          </a:p>
        </p:txBody>
      </p:sp>
      <p:pic>
        <p:nvPicPr>
          <p:cNvPr id="6" name="Immagine 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61D9670A-43D2-48EF-6866-9197C8A08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554" y="4423230"/>
            <a:ext cx="3505199" cy="1261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63380F-A3A2-89C3-6C5F-E2EE70FE0B06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</a:p>
          <a:p>
            <a:pPr algn="r"/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100 us</a:t>
            </a:r>
          </a:p>
        </p:txBody>
      </p:sp>
    </p:spTree>
    <p:extLst>
      <p:ext uri="{BB962C8B-B14F-4D97-AF65-F5344CB8AC3E}">
        <p14:creationId xmlns:p14="http://schemas.microsoft.com/office/powerpoint/2010/main" val="3631317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406154-4FD5-645B-E3DB-6F36F582F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96" y="4365615"/>
            <a:ext cx="3574579" cy="12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 SH – 2D SLICES: Liquid AND VAPOR mass fraction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DBEBD-8AB5-D33A-40A5-7B91E02DE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2576" y="3102977"/>
            <a:ext cx="3577117" cy="1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7" y="618399"/>
            <a:ext cx="3539744" cy="12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AF6C1B-873B-E67F-1D1C-2D054D76D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952" y="613827"/>
            <a:ext cx="3539744" cy="12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B5515-3781-8166-84DA-0DE2B97CF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2255" y="1858402"/>
            <a:ext cx="3524475" cy="126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B6B9B6-B9D6-1A75-3BFC-43A4FAE60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84" y="5592126"/>
            <a:ext cx="3577120" cy="126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7638FE-4BBD-4C50-87F7-01C1DA7F2BC6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64D765-272C-CE1C-EB79-9227A5A40C04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938461-F449-1088-0C26-9C4EE8141AF1}"/>
              </a:ext>
            </a:extLst>
          </p:cNvPr>
          <p:cNvSpPr txBox="1"/>
          <p:nvPr/>
        </p:nvSpPr>
        <p:spPr>
          <a:xfrm>
            <a:off x="359793" y="4871350"/>
            <a:ext cx="14427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18C1B8-9EBC-F70C-6881-C2C0FC77D90C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99CB0A-5C30-D0F1-D8BC-4C724BAC10FF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7D75429-4741-3D1F-A3B1-FB094408F8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3743" y="1860960"/>
            <a:ext cx="3523728" cy="1260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B018E9-67C4-A565-E67E-C3299FA80B52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76D41-5B51-D57D-1EA8-053FCD9E7558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50B9A-1D16-42AC-319D-28DA6A2C54BB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4A611D-CE11-C1E2-1BC7-A0B19DB79B59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8">
            <a:extLst>
              <a:ext uri="{FF2B5EF4-FFF2-40B4-BE49-F238E27FC236}">
                <a16:creationId xmlns:a16="http://schemas.microsoft.com/office/drawing/2014/main" id="{03C31F17-17A3-B89B-5768-8224E30DD684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 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>
              <a:solidFill>
                <a:srgbClr val="000000"/>
              </a:solidFill>
              <a:latin typeface="+mj-lt"/>
              <a:cs typeface="Arial"/>
            </a:endParaRPr>
          </a:p>
          <a:p>
            <a:pPr algn="r"/>
            <a:r>
              <a:rPr lang="en-US" sz="2000" b="1">
                <a:solidFill>
                  <a:srgbClr val="000000"/>
                </a:solidFill>
                <a:latin typeface="+mj-lt"/>
              </a:rPr>
              <a:t>500</a:t>
            </a:r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 us</a:t>
            </a:r>
          </a:p>
        </p:txBody>
      </p:sp>
    </p:spTree>
    <p:extLst>
      <p:ext uri="{BB962C8B-B14F-4D97-AF65-F5344CB8AC3E}">
        <p14:creationId xmlns:p14="http://schemas.microsoft.com/office/powerpoint/2010/main" val="397044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 SH – 2D SLICES: TEMPERATURE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4D53F-41A9-FC69-EC25-C2673CEE3C88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EDD87-EB4C-CB13-28E4-653D6598C5A2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733D4-E748-2CF5-1564-50D26CBD248B}"/>
              </a:ext>
            </a:extLst>
          </p:cNvPr>
          <p:cNvSpPr txBox="1"/>
          <p:nvPr/>
        </p:nvSpPr>
        <p:spPr>
          <a:xfrm>
            <a:off x="359793" y="4871350"/>
            <a:ext cx="1483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AA8C1-5B25-385B-3C61-012B646F4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7" y="3110454"/>
            <a:ext cx="3598637" cy="1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323" y="624476"/>
            <a:ext cx="3560455" cy="12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8E9EF-8768-50DD-0A33-6AC4F7FA9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522" y="1867465"/>
            <a:ext cx="3557367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3FE55-AEA1-2826-D354-DD66DED03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113" y="4353442"/>
            <a:ext cx="3593864" cy="12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32D3E-9AD1-2FCA-BE72-CE2180E1E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4119" y="5596430"/>
            <a:ext cx="3598637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A6D8A-524E-F640-C636-59FA6E10A414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F0152E-5D3E-7EA1-2FCF-F8406CE73746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4AB1E2-10AB-7166-87B9-8789890933E3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550E2B-A5E7-48EA-71D4-C168645D8833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E91BD0-F1E1-46BF-4E62-92C4C945390C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B09CBAE1-FD8E-5DB8-4FB3-01F04B761C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1134" y="3105310"/>
            <a:ext cx="3500001" cy="1255333"/>
          </a:xfrm>
          <a:prstGeom prst="rect">
            <a:avLst/>
          </a:prstGeom>
        </p:spPr>
      </p:pic>
      <p:pic>
        <p:nvPicPr>
          <p:cNvPr id="9" name="Picture 38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6D033D31-2AF9-FE6D-6A7D-7760090D30A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51135" y="4360785"/>
            <a:ext cx="3499998" cy="1257994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1170F2CC-D85B-75C8-4AE5-F2D35A98E822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 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>
              <a:solidFill>
                <a:srgbClr val="000000"/>
              </a:solidFill>
              <a:latin typeface="+mj-lt"/>
              <a:cs typeface="Arial"/>
            </a:endParaRPr>
          </a:p>
          <a:p>
            <a:pPr algn="r"/>
            <a:r>
              <a:rPr lang="en-US" sz="2000" b="1">
                <a:solidFill>
                  <a:srgbClr val="000000"/>
                </a:solidFill>
                <a:latin typeface="+mj-lt"/>
              </a:rPr>
              <a:t>500</a:t>
            </a:r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D7827-5DC9-3EE5-6640-DDBD92B55259}"/>
              </a:ext>
            </a:extLst>
          </p:cNvPr>
          <p:cNvSpPr txBox="1"/>
          <p:nvPr/>
        </p:nvSpPr>
        <p:spPr>
          <a:xfrm>
            <a:off x="4574766" y="1994112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EDE50-1B63-319B-F8FA-732157F0D18E}"/>
              </a:ext>
            </a:extLst>
          </p:cNvPr>
          <p:cNvSpPr txBox="1"/>
          <p:nvPr/>
        </p:nvSpPr>
        <p:spPr>
          <a:xfrm>
            <a:off x="4564612" y="788168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923548-4F48-839A-260C-33D3D009A000}"/>
              </a:ext>
            </a:extLst>
          </p:cNvPr>
          <p:cNvSpPr txBox="1"/>
          <p:nvPr/>
        </p:nvSpPr>
        <p:spPr>
          <a:xfrm>
            <a:off x="4820202" y="324957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F1443B-F782-4FE3-F8C7-AF350E62DA56}"/>
              </a:ext>
            </a:extLst>
          </p:cNvPr>
          <p:cNvSpPr txBox="1"/>
          <p:nvPr/>
        </p:nvSpPr>
        <p:spPr>
          <a:xfrm>
            <a:off x="4820202" y="4533328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98020-054A-7A5A-65E3-ACAE489060D9}"/>
              </a:ext>
            </a:extLst>
          </p:cNvPr>
          <p:cNvSpPr txBox="1"/>
          <p:nvPr/>
        </p:nvSpPr>
        <p:spPr>
          <a:xfrm>
            <a:off x="4829553" y="5645333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8C896A-6EDC-2601-A870-4997586123BB}"/>
              </a:ext>
            </a:extLst>
          </p:cNvPr>
          <p:cNvSpPr txBox="1"/>
          <p:nvPr/>
        </p:nvSpPr>
        <p:spPr>
          <a:xfrm>
            <a:off x="7117225" y="321167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6EC0E2-0963-DF71-EF1C-6EAB58D65338}"/>
              </a:ext>
            </a:extLst>
          </p:cNvPr>
          <p:cNvSpPr txBox="1"/>
          <p:nvPr/>
        </p:nvSpPr>
        <p:spPr>
          <a:xfrm>
            <a:off x="7117225" y="449542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</p:spTree>
    <p:extLst>
      <p:ext uri="{BB962C8B-B14F-4D97-AF65-F5344CB8AC3E}">
        <p14:creationId xmlns:p14="http://schemas.microsoft.com/office/powerpoint/2010/main" val="1581215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 SH – 2D SLICES: AXIAL VELOCITY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4D53F-41A9-FC69-EC25-C2673CEE3C88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EDD87-EB4C-CB13-28E4-653D6598C5A2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733D4-E748-2CF5-1564-50D26CBD248B}"/>
              </a:ext>
            </a:extLst>
          </p:cNvPr>
          <p:cNvSpPr txBox="1"/>
          <p:nvPr/>
        </p:nvSpPr>
        <p:spPr>
          <a:xfrm>
            <a:off x="359793" y="4871350"/>
            <a:ext cx="16703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AA8C1-5B25-385B-3C61-012B646F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6" y="3114826"/>
            <a:ext cx="3627274" cy="1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7" y="630672"/>
            <a:ext cx="3601379" cy="12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8E9EF-8768-50DD-0A33-6AC4F7FA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457" y="1872749"/>
            <a:ext cx="3585788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3FE55-AEA1-2826-D354-DD66DED03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113" y="4356903"/>
            <a:ext cx="3627273" cy="12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32D3E-9AD1-2FCA-BE72-CE2180E1E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6073" y="5598979"/>
            <a:ext cx="3627274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A6D8A-524E-F640-C636-59FA6E10A414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40604C-1E31-6E44-0320-96D3284DE8CE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B2A2AE-C2A2-BAD0-5448-AD8255EC5B97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2641A78-5781-67A2-CB2E-F0700C11814E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A47D45-CB14-6FE5-8FA5-F7AD0B330EFF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CA46F2FD-DFEC-78EB-BF23-96C1B6444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1135" y="3105310"/>
            <a:ext cx="3499999" cy="1255333"/>
          </a:xfrm>
          <a:prstGeom prst="rect">
            <a:avLst/>
          </a:prstGeom>
        </p:spPr>
      </p:pic>
      <p:pic>
        <p:nvPicPr>
          <p:cNvPr id="11" name="Picture 31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488593F3-4260-CFC7-A42E-FC45FCCBF8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54837" y="4381908"/>
            <a:ext cx="3492595" cy="1255332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6152B44D-9224-8938-E795-C81CD6EDB8E3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 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>
              <a:solidFill>
                <a:srgbClr val="000000"/>
              </a:solidFill>
              <a:latin typeface="+mj-lt"/>
              <a:cs typeface="Arial"/>
            </a:endParaRPr>
          </a:p>
          <a:p>
            <a:pPr algn="r"/>
            <a:r>
              <a:rPr lang="en-US" sz="2000" b="1">
                <a:solidFill>
                  <a:srgbClr val="000000"/>
                </a:solidFill>
                <a:latin typeface="+mj-lt"/>
              </a:rPr>
              <a:t>500</a:t>
            </a:r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B2B24-0BB0-AE63-3223-AE2D758F3DA2}"/>
              </a:ext>
            </a:extLst>
          </p:cNvPr>
          <p:cNvSpPr txBox="1"/>
          <p:nvPr/>
        </p:nvSpPr>
        <p:spPr>
          <a:xfrm>
            <a:off x="4574766" y="1994112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53AE19-4742-0E1F-0EF9-3525BCA7430E}"/>
              </a:ext>
            </a:extLst>
          </p:cNvPr>
          <p:cNvSpPr txBox="1"/>
          <p:nvPr/>
        </p:nvSpPr>
        <p:spPr>
          <a:xfrm>
            <a:off x="4564612" y="788168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71B08-34F9-3B73-E3B3-FBBFBA21A4FE}"/>
              </a:ext>
            </a:extLst>
          </p:cNvPr>
          <p:cNvSpPr txBox="1"/>
          <p:nvPr/>
        </p:nvSpPr>
        <p:spPr>
          <a:xfrm>
            <a:off x="4820202" y="324957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978AF7-F69A-DBB9-FF80-FCB8D0FB1DD8}"/>
              </a:ext>
            </a:extLst>
          </p:cNvPr>
          <p:cNvSpPr txBox="1"/>
          <p:nvPr/>
        </p:nvSpPr>
        <p:spPr>
          <a:xfrm>
            <a:off x="4820202" y="4533328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9002A-5A76-4A93-44CA-3F18796FBC9F}"/>
              </a:ext>
            </a:extLst>
          </p:cNvPr>
          <p:cNvSpPr txBox="1"/>
          <p:nvPr/>
        </p:nvSpPr>
        <p:spPr>
          <a:xfrm>
            <a:off x="4829553" y="5645333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3E0DD7-3A7C-EECC-16D7-3B9829C06F50}"/>
              </a:ext>
            </a:extLst>
          </p:cNvPr>
          <p:cNvSpPr txBox="1"/>
          <p:nvPr/>
        </p:nvSpPr>
        <p:spPr>
          <a:xfrm>
            <a:off x="7117225" y="321167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C45D48-ED5A-88A9-2B30-D8002CDB0679}"/>
              </a:ext>
            </a:extLst>
          </p:cNvPr>
          <p:cNvSpPr txBox="1"/>
          <p:nvPr/>
        </p:nvSpPr>
        <p:spPr>
          <a:xfrm>
            <a:off x="7117225" y="449542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</p:spTree>
    <p:extLst>
      <p:ext uri="{BB962C8B-B14F-4D97-AF65-F5344CB8AC3E}">
        <p14:creationId xmlns:p14="http://schemas.microsoft.com/office/powerpoint/2010/main" val="433581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 SH – 2D SLICES: SMD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4D53F-41A9-FC69-EC25-C2673CEE3C88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EDD87-EB4C-CB13-28E4-653D6598C5A2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733D4-E748-2CF5-1564-50D26CBD248B}"/>
              </a:ext>
            </a:extLst>
          </p:cNvPr>
          <p:cNvSpPr txBox="1"/>
          <p:nvPr/>
        </p:nvSpPr>
        <p:spPr>
          <a:xfrm>
            <a:off x="359793" y="4871350"/>
            <a:ext cx="17020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141" y="630672"/>
            <a:ext cx="3572416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A6D8A-524E-F640-C636-59FA6E10A414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2EBF27-6D13-C897-F024-6D06DE768432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F84664-F337-8A55-A26C-7016C502AEF3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87E2C-9CE2-C567-5726-FDA2771FDD9D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E65BBC-8622-280E-8AFA-56665CD1CE43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C9F8902-F228-23FB-2FEE-3B8E006AD9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90157" y="3114826"/>
            <a:ext cx="3500831" cy="1260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8DC7D4-A283-3CE2-8526-521A7F0D3A55}"/>
              </a:ext>
            </a:extLst>
          </p:cNvPr>
          <p:cNvSpPr txBox="1"/>
          <p:nvPr/>
        </p:nvSpPr>
        <p:spPr>
          <a:xfrm>
            <a:off x="6100948" y="3476006"/>
            <a:ext cx="3040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err="1">
                <a:cs typeface="Arial"/>
              </a:rPr>
              <a:t>SMD</a:t>
            </a:r>
            <a:r>
              <a:rPr lang="it-IT" baseline="-25000" err="1">
                <a:cs typeface="Arial"/>
              </a:rPr>
              <a:t>average</a:t>
            </a:r>
            <a:r>
              <a:rPr lang="it-IT">
                <a:cs typeface="Arial"/>
              </a:rPr>
              <a:t>=12.5 </a:t>
            </a:r>
            <a:r>
              <a:rPr lang="it-IT" err="1">
                <a:cs typeface="Arial"/>
              </a:rPr>
              <a:t>um</a:t>
            </a:r>
            <a:endParaRPr lang="it-IT" err="1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194889-EC60-F3A6-1F4A-63EA6A5FDE63}"/>
              </a:ext>
            </a:extLst>
          </p:cNvPr>
          <p:cNvSpPr txBox="1"/>
          <p:nvPr/>
        </p:nvSpPr>
        <p:spPr>
          <a:xfrm>
            <a:off x="6095010" y="4687289"/>
            <a:ext cx="3040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Arial"/>
              </a:rPr>
              <a:t>SMD</a:t>
            </a:r>
            <a:r>
              <a:rPr lang="it-IT" baseline="-25000">
                <a:cs typeface="Arial"/>
              </a:rPr>
              <a:t>average</a:t>
            </a:r>
            <a:r>
              <a:rPr lang="it-IT">
                <a:cs typeface="Arial"/>
              </a:rPr>
              <a:t>=13.8 um</a:t>
            </a:r>
            <a:endParaRPr lang="it-IT"/>
          </a:p>
        </p:txBody>
      </p:sp>
      <p:pic>
        <p:nvPicPr>
          <p:cNvPr id="6" name="Immagine 5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EBC5FBD9-4AD9-18C5-1095-84A6B2D22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555" y="4423230"/>
            <a:ext cx="3505196" cy="1261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02FA1-A534-AB6D-242B-B9F3C1518379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 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>
              <a:solidFill>
                <a:srgbClr val="000000"/>
              </a:solidFill>
              <a:latin typeface="+mj-lt"/>
              <a:cs typeface="Arial"/>
            </a:endParaRPr>
          </a:p>
          <a:p>
            <a:pPr algn="r"/>
            <a:r>
              <a:rPr lang="en-US" sz="2000" b="1">
                <a:solidFill>
                  <a:srgbClr val="000000"/>
                </a:solidFill>
                <a:latin typeface="+mj-lt"/>
              </a:rPr>
              <a:t>500</a:t>
            </a:r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 us</a:t>
            </a:r>
          </a:p>
        </p:txBody>
      </p:sp>
    </p:spTree>
    <p:extLst>
      <p:ext uri="{BB962C8B-B14F-4D97-AF65-F5344CB8AC3E}">
        <p14:creationId xmlns:p14="http://schemas.microsoft.com/office/powerpoint/2010/main" val="556887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 SH – 2D SLICES: Liquid AND VAPOR mass fraction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DBEBD-8AB5-D33A-40A5-7B91E02DE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4009" y="3102979"/>
            <a:ext cx="3574578" cy="1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338" y="618399"/>
            <a:ext cx="3539039" cy="12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AF6C1B-873B-E67F-1D1C-2D054D76D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4353" y="613827"/>
            <a:ext cx="3539039" cy="12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B5515-3781-8166-84DA-0DE2B97CF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1853" y="1859056"/>
            <a:ext cx="3525753" cy="12586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B6B9B6-B9D6-1A75-3BFC-43A4FAE60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2312" y="5592130"/>
            <a:ext cx="3574578" cy="126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7638FE-4BBD-4C50-87F7-01C1DA7F2BC6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64D765-272C-CE1C-EB79-9227A5A40C04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938461-F449-1088-0C26-9C4EE8141AF1}"/>
              </a:ext>
            </a:extLst>
          </p:cNvPr>
          <p:cNvSpPr txBox="1"/>
          <p:nvPr/>
        </p:nvSpPr>
        <p:spPr>
          <a:xfrm>
            <a:off x="359793" y="4871350"/>
            <a:ext cx="15318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18C1B8-9EBC-F70C-6881-C2C0FC77D90C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99CB0A-5C30-D0F1-D8BC-4C724BAC10FF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7D75429-4741-3D1F-A3B1-FB094408F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3743" y="1863544"/>
            <a:ext cx="3525756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BF870-B0D7-0C6D-2C27-2A909C961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787" y="4347555"/>
            <a:ext cx="3574578" cy="1260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9B662C-D4C9-F0D1-79A8-67758864D0EB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3C2FE6-B18B-681F-659F-393E2DCB2885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CE2F76-542D-A502-805D-A52F3A2B9D47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527531-9701-BA1D-3A81-885DB0137716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8">
            <a:extLst>
              <a:ext uri="{FF2B5EF4-FFF2-40B4-BE49-F238E27FC236}">
                <a16:creationId xmlns:a16="http://schemas.microsoft.com/office/drawing/2014/main" id="{55BE497C-DA63-42CB-0D14-B1AB4426ADC0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70-15 bar 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>
              <a:solidFill>
                <a:srgbClr val="000000"/>
              </a:solidFill>
              <a:latin typeface="+mj-lt"/>
              <a:cs typeface="Arial"/>
            </a:endParaRPr>
          </a:p>
          <a:p>
            <a:pPr algn="r"/>
            <a:r>
              <a:rPr lang="en-US" sz="2000" b="1">
                <a:solidFill>
                  <a:srgbClr val="000000"/>
                </a:solidFill>
                <a:latin typeface="+mj-lt"/>
              </a:rPr>
              <a:t>500</a:t>
            </a:r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 us</a:t>
            </a:r>
          </a:p>
        </p:txBody>
      </p:sp>
    </p:spTree>
    <p:extLst>
      <p:ext uri="{BB962C8B-B14F-4D97-AF65-F5344CB8AC3E}">
        <p14:creationId xmlns:p14="http://schemas.microsoft.com/office/powerpoint/2010/main" val="77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 SH – 2D SLICES: TEMPERATURE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4D53F-41A9-FC69-EC25-C2673CEE3C88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EDD87-EB4C-CB13-28E4-653D6598C5A2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733D4-E748-2CF5-1564-50D26CBD248B}"/>
              </a:ext>
            </a:extLst>
          </p:cNvPr>
          <p:cNvSpPr txBox="1"/>
          <p:nvPr/>
        </p:nvSpPr>
        <p:spPr>
          <a:xfrm>
            <a:off x="359793" y="4871350"/>
            <a:ext cx="15117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AA8C1-5B25-385B-3C61-012B646F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6" y="3108247"/>
            <a:ext cx="3600854" cy="1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323" y="625413"/>
            <a:ext cx="3565155" cy="12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8E9EF-8768-50DD-0A33-6AC4F7FA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719" y="1866830"/>
            <a:ext cx="3551769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3FE55-AEA1-2826-D354-DD66DED03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113" y="4349664"/>
            <a:ext cx="3600856" cy="12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32D3E-9AD1-2FCA-BE72-CE2180E1E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8333" y="5591081"/>
            <a:ext cx="3600855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A6D8A-524E-F640-C636-59FA6E10A414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B4450-AE5C-717F-EB82-CF03BEEDAEE9}"/>
              </a:ext>
            </a:extLst>
          </p:cNvPr>
          <p:cNvSpPr txBox="1"/>
          <p:nvPr/>
        </p:nvSpPr>
        <p:spPr>
          <a:xfrm>
            <a:off x="4675341" y="1308284"/>
            <a:ext cx="9430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300 us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7409D6-842E-EA11-7EFF-E71F6F3D796B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276698E-4B4D-1ED9-6DEB-09406CE57CC5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C82747-8E1F-05B1-FDD3-0748B48A69A4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4BC3B8-1176-745D-967D-C0187147607A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34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FB15F111-B671-8C3A-FACA-BF1A0EA989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54837" y="3105310"/>
            <a:ext cx="3492595" cy="1255333"/>
          </a:xfrm>
          <a:prstGeom prst="rect">
            <a:avLst/>
          </a:prstGeom>
        </p:spPr>
      </p:pic>
      <p:pic>
        <p:nvPicPr>
          <p:cNvPr id="11" name="Picture 34">
            <a:extLst>
              <a:ext uri="{FF2B5EF4-FFF2-40B4-BE49-F238E27FC236}">
                <a16:creationId xmlns:a16="http://schemas.microsoft.com/office/drawing/2014/main" id="{182DA4AF-A62B-51FA-963C-0D052557CE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54837" y="4362115"/>
            <a:ext cx="3492595" cy="1255333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8DCAC244-161E-513F-0D13-2F8D5FA8ACAE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70-15 bar 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>
              <a:solidFill>
                <a:srgbClr val="000000"/>
              </a:solidFill>
              <a:latin typeface="+mj-lt"/>
              <a:cs typeface="Arial"/>
            </a:endParaRPr>
          </a:p>
          <a:p>
            <a:pPr algn="r"/>
            <a:r>
              <a:rPr lang="en-US" sz="2000" b="1">
                <a:solidFill>
                  <a:srgbClr val="000000"/>
                </a:solidFill>
                <a:latin typeface="+mj-lt"/>
              </a:rPr>
              <a:t>500</a:t>
            </a:r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CA7BD-2830-B308-24C5-639D2F4E8872}"/>
              </a:ext>
            </a:extLst>
          </p:cNvPr>
          <p:cNvSpPr txBox="1"/>
          <p:nvPr/>
        </p:nvSpPr>
        <p:spPr>
          <a:xfrm>
            <a:off x="4574766" y="1994112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88C269-E49C-BF24-EDC3-8E13C77D1FE6}"/>
              </a:ext>
            </a:extLst>
          </p:cNvPr>
          <p:cNvSpPr txBox="1"/>
          <p:nvPr/>
        </p:nvSpPr>
        <p:spPr>
          <a:xfrm>
            <a:off x="4564612" y="788168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9C539-8D8C-28C9-8B4A-A1B507B949AE}"/>
              </a:ext>
            </a:extLst>
          </p:cNvPr>
          <p:cNvSpPr txBox="1"/>
          <p:nvPr/>
        </p:nvSpPr>
        <p:spPr>
          <a:xfrm>
            <a:off x="4820202" y="324957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390E02-582C-5BBD-3EC6-F0E0B74481F7}"/>
              </a:ext>
            </a:extLst>
          </p:cNvPr>
          <p:cNvSpPr txBox="1"/>
          <p:nvPr/>
        </p:nvSpPr>
        <p:spPr>
          <a:xfrm>
            <a:off x="4820202" y="4533328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B465DE-9D63-DA23-4CC9-CE58093885DE}"/>
              </a:ext>
            </a:extLst>
          </p:cNvPr>
          <p:cNvSpPr txBox="1"/>
          <p:nvPr/>
        </p:nvSpPr>
        <p:spPr>
          <a:xfrm>
            <a:off x="4829553" y="5645333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ECED3A-3E0C-E097-DBB5-F45C0B8DEFB8}"/>
              </a:ext>
            </a:extLst>
          </p:cNvPr>
          <p:cNvSpPr txBox="1"/>
          <p:nvPr/>
        </p:nvSpPr>
        <p:spPr>
          <a:xfrm>
            <a:off x="7117225" y="321167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C63503-2080-2563-28E5-23CF23144172}"/>
              </a:ext>
            </a:extLst>
          </p:cNvPr>
          <p:cNvSpPr txBox="1"/>
          <p:nvPr/>
        </p:nvSpPr>
        <p:spPr>
          <a:xfrm>
            <a:off x="7117225" y="449542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</p:spTree>
    <p:extLst>
      <p:ext uri="{BB962C8B-B14F-4D97-AF65-F5344CB8AC3E}">
        <p14:creationId xmlns:p14="http://schemas.microsoft.com/office/powerpoint/2010/main" val="2229776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 SH – 2D SLICES: AXIAL VELOCITY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4D53F-41A9-FC69-EC25-C2673CEE3C88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EDD87-EB4C-CB13-28E4-653D6598C5A2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733D4-E748-2CF5-1564-50D26CBD248B}"/>
              </a:ext>
            </a:extLst>
          </p:cNvPr>
          <p:cNvSpPr txBox="1"/>
          <p:nvPr/>
        </p:nvSpPr>
        <p:spPr>
          <a:xfrm>
            <a:off x="359793" y="4871350"/>
            <a:ext cx="15710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AA8C1-5B25-385B-3C61-012B646F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936" y="3109314"/>
            <a:ext cx="3630116" cy="1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0934" y="630672"/>
            <a:ext cx="3594235" cy="12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8E9EF-8768-50DD-0A33-6AC4F7FA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319" y="1869993"/>
            <a:ext cx="3580742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3FE55-AEA1-2826-D354-DD66DED03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113" y="4348635"/>
            <a:ext cx="3630115" cy="12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32D3E-9AD1-2FCA-BE72-CE2180E1E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0283" y="5587955"/>
            <a:ext cx="3630116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A6D8A-524E-F640-C636-59FA6E10A414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AA33E0-A3DA-2C92-4AD2-EB9126AC3738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1F816E-AFE1-9CB2-6739-32644F6E88D7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F1BE6A-76DB-FD4D-BD2F-5739B13F7B66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420391-05B0-484A-CF76-DA30B9D5E109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Picture 31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C61BA098-357D-D3C0-B3A9-1E2DFB1377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54837" y="3105310"/>
            <a:ext cx="3492595" cy="1255333"/>
          </a:xfrm>
          <a:prstGeom prst="rect">
            <a:avLst/>
          </a:prstGeom>
        </p:spPr>
      </p:pic>
      <p:pic>
        <p:nvPicPr>
          <p:cNvPr id="20" name="Picture 34">
            <a:extLst>
              <a:ext uri="{FF2B5EF4-FFF2-40B4-BE49-F238E27FC236}">
                <a16:creationId xmlns:a16="http://schemas.microsoft.com/office/drawing/2014/main" id="{63726F8E-7758-B9EA-5A67-6FF0C18656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54837" y="4362115"/>
            <a:ext cx="3492595" cy="1255333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50EF6C0C-6C5D-AFF0-F35B-BE432C3274EA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70-15 bar 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>
              <a:solidFill>
                <a:srgbClr val="000000"/>
              </a:solidFill>
              <a:latin typeface="+mj-lt"/>
              <a:cs typeface="Arial"/>
            </a:endParaRPr>
          </a:p>
          <a:p>
            <a:pPr algn="r"/>
            <a:r>
              <a:rPr lang="en-US" sz="2000" b="1">
                <a:solidFill>
                  <a:srgbClr val="000000"/>
                </a:solidFill>
                <a:latin typeface="+mj-lt"/>
              </a:rPr>
              <a:t>500</a:t>
            </a:r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D218E-4EAF-2BF8-E78A-5B86767CC43A}"/>
              </a:ext>
            </a:extLst>
          </p:cNvPr>
          <p:cNvSpPr txBox="1"/>
          <p:nvPr/>
        </p:nvSpPr>
        <p:spPr>
          <a:xfrm>
            <a:off x="4675341" y="1308284"/>
            <a:ext cx="9430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300 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9A052-222B-417D-9B1D-1317C72E23BD}"/>
              </a:ext>
            </a:extLst>
          </p:cNvPr>
          <p:cNvSpPr txBox="1"/>
          <p:nvPr/>
        </p:nvSpPr>
        <p:spPr>
          <a:xfrm>
            <a:off x="4574766" y="1994112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3DFF64-6CCE-04E7-1F42-C9FDD31217B9}"/>
              </a:ext>
            </a:extLst>
          </p:cNvPr>
          <p:cNvSpPr txBox="1"/>
          <p:nvPr/>
        </p:nvSpPr>
        <p:spPr>
          <a:xfrm>
            <a:off x="4564612" y="788168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mixture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ACFE32-BC90-7FEB-C1C4-2FB67B807F35}"/>
              </a:ext>
            </a:extLst>
          </p:cNvPr>
          <p:cNvSpPr txBox="1"/>
          <p:nvPr/>
        </p:nvSpPr>
        <p:spPr>
          <a:xfrm>
            <a:off x="4820202" y="324957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B83326-08E7-FA73-D29E-FE091555DD7B}"/>
              </a:ext>
            </a:extLst>
          </p:cNvPr>
          <p:cNvSpPr txBox="1"/>
          <p:nvPr/>
        </p:nvSpPr>
        <p:spPr>
          <a:xfrm>
            <a:off x="4820202" y="4533328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5F8A4B-3DF8-49DF-CA4F-E15BD08382EA}"/>
              </a:ext>
            </a:extLst>
          </p:cNvPr>
          <p:cNvSpPr txBox="1"/>
          <p:nvPr/>
        </p:nvSpPr>
        <p:spPr>
          <a:xfrm>
            <a:off x="4829553" y="5645333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1439D-DA99-3EC4-06F2-9CC4291743F6}"/>
              </a:ext>
            </a:extLst>
          </p:cNvPr>
          <p:cNvSpPr txBox="1"/>
          <p:nvPr/>
        </p:nvSpPr>
        <p:spPr>
          <a:xfrm>
            <a:off x="7117225" y="321167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48DE6A-EAD7-BD3D-8C4A-26938B701815}"/>
              </a:ext>
            </a:extLst>
          </p:cNvPr>
          <p:cNvSpPr txBox="1"/>
          <p:nvPr/>
        </p:nvSpPr>
        <p:spPr>
          <a:xfrm>
            <a:off x="7117225" y="449542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liquid</a:t>
            </a:r>
          </a:p>
        </p:txBody>
      </p:sp>
    </p:spTree>
    <p:extLst>
      <p:ext uri="{BB962C8B-B14F-4D97-AF65-F5344CB8AC3E}">
        <p14:creationId xmlns:p14="http://schemas.microsoft.com/office/powerpoint/2010/main" val="727193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 SH – 2D SLICES: SMD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4D53F-41A9-FC69-EC25-C2673CEE3C88}"/>
              </a:ext>
            </a:extLst>
          </p:cNvPr>
          <p:cNvSpPr txBox="1"/>
          <p:nvPr/>
        </p:nvSpPr>
        <p:spPr>
          <a:xfrm>
            <a:off x="328744" y="2136182"/>
            <a:ext cx="191471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RANS)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EDD87-EB4C-CB13-28E4-653D6598C5A2}"/>
              </a:ext>
            </a:extLst>
          </p:cNvPr>
          <p:cNvSpPr txBox="1"/>
          <p:nvPr/>
        </p:nvSpPr>
        <p:spPr>
          <a:xfrm>
            <a:off x="359793" y="5995649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733D4-E748-2CF5-1564-50D26CBD248B}"/>
              </a:ext>
            </a:extLst>
          </p:cNvPr>
          <p:cNvSpPr txBox="1"/>
          <p:nvPr/>
        </p:nvSpPr>
        <p:spPr>
          <a:xfrm>
            <a:off x="359793" y="4871350"/>
            <a:ext cx="14013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</a:t>
            </a:r>
            <a:r>
              <a:rPr lang="en-US" sz="1600" b="1" i="0" u="none" strike="noStrike" kern="1200" noProof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il</a:t>
            </a: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D6DE6-1F92-E3CD-2BC8-EA279074C73D}"/>
              </a:ext>
            </a:extLst>
          </p:cNvPr>
          <p:cNvSpPr txBox="1"/>
          <p:nvPr/>
        </p:nvSpPr>
        <p:spPr>
          <a:xfrm>
            <a:off x="359794" y="891709"/>
            <a:ext cx="1882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(Eulerian, LES)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3AED27-3B14-15F1-4556-A06E6C460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353" y="630672"/>
            <a:ext cx="3566679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A6D8A-524E-F640-C636-59FA6E10A414}"/>
              </a:ext>
            </a:extLst>
          </p:cNvPr>
          <p:cNvSpPr txBox="1"/>
          <p:nvPr/>
        </p:nvSpPr>
        <p:spPr>
          <a:xfrm>
            <a:off x="328742" y="3329131"/>
            <a:ext cx="1914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4AF3F-4AED-2B2E-E4B8-D94CB0CFAB5E}"/>
              </a:ext>
            </a:extLst>
          </p:cNvPr>
          <p:cNvSpPr txBox="1"/>
          <p:nvPr/>
        </p:nvSpPr>
        <p:spPr>
          <a:xfrm>
            <a:off x="4806332" y="1388837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300 us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E58F5A-C282-A0B4-EA13-2DBE41EECCF2}"/>
              </a:ext>
            </a:extLst>
          </p:cNvPr>
          <p:cNvCxnSpPr>
            <a:cxnSpLocks/>
          </p:cNvCxnSpPr>
          <p:nvPr/>
        </p:nvCxnSpPr>
        <p:spPr>
          <a:xfrm>
            <a:off x="2852700" y="503499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758F57-123B-2D3B-986F-95C9EDC61B95}"/>
              </a:ext>
            </a:extLst>
          </p:cNvPr>
          <p:cNvCxnSpPr>
            <a:cxnSpLocks/>
          </p:cNvCxnSpPr>
          <p:nvPr/>
        </p:nvCxnSpPr>
        <p:spPr>
          <a:xfrm>
            <a:off x="5360548" y="597563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D0B5D4-22BE-FE53-F322-FAC6FFF75DDC}"/>
              </a:ext>
            </a:extLst>
          </p:cNvPr>
          <p:cNvCxnSpPr>
            <a:cxnSpLocks/>
          </p:cNvCxnSpPr>
          <p:nvPr/>
        </p:nvCxnSpPr>
        <p:spPr>
          <a:xfrm>
            <a:off x="7362969" y="536756"/>
            <a:ext cx="0" cy="6048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C75C0E-C8B4-C3DB-F695-02FE83AF05DE}"/>
              </a:ext>
            </a:extLst>
          </p:cNvPr>
          <p:cNvCxnSpPr>
            <a:cxnSpLocks/>
          </p:cNvCxnSpPr>
          <p:nvPr/>
        </p:nvCxnSpPr>
        <p:spPr>
          <a:xfrm>
            <a:off x="9870817" y="630820"/>
            <a:ext cx="0" cy="597600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Picture 21" descr="Immagine che contiene testo, schermata, diagramma, Policromia&#10;&#10;Descrizione generata automaticamente">
            <a:extLst>
              <a:ext uri="{FF2B5EF4-FFF2-40B4-BE49-F238E27FC236}">
                <a16:creationId xmlns:a16="http://schemas.microsoft.com/office/drawing/2014/main" id="{1753B843-4B9E-8C2C-916A-103E18809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90157" y="3114826"/>
            <a:ext cx="3500831" cy="1260000"/>
          </a:xfrm>
          <a:prstGeom prst="rect">
            <a:avLst/>
          </a:prstGeom>
        </p:spPr>
      </p:pic>
      <p:pic>
        <p:nvPicPr>
          <p:cNvPr id="20" name="Picture 21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8008C540-3A2F-0721-EA69-29AE2C3040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90157" y="4431007"/>
            <a:ext cx="3500831" cy="125999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66578DD-4A46-60A0-931D-B5F6F51A217E}"/>
              </a:ext>
            </a:extLst>
          </p:cNvPr>
          <p:cNvSpPr txBox="1"/>
          <p:nvPr/>
        </p:nvSpPr>
        <p:spPr>
          <a:xfrm>
            <a:off x="6100948" y="3476006"/>
            <a:ext cx="3040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Arial"/>
              </a:rPr>
              <a:t>SMD</a:t>
            </a:r>
            <a:r>
              <a:rPr lang="it-IT" baseline="-25000">
                <a:cs typeface="Arial"/>
              </a:rPr>
              <a:t>average</a:t>
            </a:r>
            <a:r>
              <a:rPr lang="it-IT">
                <a:cs typeface="Arial"/>
              </a:rPr>
              <a:t>=39.4 um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34F67AB-6029-B6C9-AFAC-D7542E21AFCE}"/>
              </a:ext>
            </a:extLst>
          </p:cNvPr>
          <p:cNvSpPr txBox="1"/>
          <p:nvPr/>
        </p:nvSpPr>
        <p:spPr>
          <a:xfrm>
            <a:off x="6095010" y="4687289"/>
            <a:ext cx="3040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Arial"/>
              </a:rPr>
              <a:t>SMD</a:t>
            </a:r>
            <a:r>
              <a:rPr lang="it-IT" baseline="-25000">
                <a:cs typeface="Arial"/>
              </a:rPr>
              <a:t>average</a:t>
            </a:r>
            <a:r>
              <a:rPr lang="it-IT">
                <a:cs typeface="Arial"/>
              </a:rPr>
              <a:t>=64.8 um</a:t>
            </a:r>
            <a:endParaRPr lang="it-IT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203D9F8-94F7-22F9-5492-F33AB65E829C}"/>
              </a:ext>
            </a:extLst>
          </p:cNvPr>
          <p:cNvSpPr txBox="1"/>
          <p:nvPr/>
        </p:nvSpPr>
        <p:spPr>
          <a:xfrm>
            <a:off x="10431182" y="155226"/>
            <a:ext cx="160980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70-15 bar 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>
              <a:solidFill>
                <a:srgbClr val="000000"/>
              </a:solidFill>
              <a:latin typeface="+mj-lt"/>
              <a:cs typeface="Arial"/>
            </a:endParaRPr>
          </a:p>
          <a:p>
            <a:pPr algn="r"/>
            <a:r>
              <a:rPr lang="en-US" sz="2000" b="1">
                <a:solidFill>
                  <a:srgbClr val="000000"/>
                </a:solidFill>
                <a:latin typeface="+mj-lt"/>
              </a:rPr>
              <a:t>500</a:t>
            </a:r>
            <a:r>
              <a:rPr lang="en-US" sz="2000" b="1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 us</a:t>
            </a:r>
          </a:p>
        </p:txBody>
      </p:sp>
    </p:spTree>
    <p:extLst>
      <p:ext uri="{BB962C8B-B14F-4D97-AF65-F5344CB8AC3E}">
        <p14:creationId xmlns:p14="http://schemas.microsoft.com/office/powerpoint/2010/main" val="159147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67C2D2-5E5B-4879-B938-ADC4D025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proposed operating conditions for ammonia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A57642D-4A35-4992-8D88-0FBB752A8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/>
              <a:t>Operating conditions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 b="1"/>
          </a:p>
          <a:p>
            <a:endParaRPr lang="en-GB" sz="2000" b="1"/>
          </a:p>
          <a:p>
            <a:r>
              <a:rPr lang="en-GB" sz="2000" b="1"/>
              <a:t>Reference Nozzles</a:t>
            </a:r>
            <a:endParaRPr lang="es-ES" sz="2000" b="1"/>
          </a:p>
          <a:p>
            <a:pPr lvl="1"/>
            <a:r>
              <a:rPr lang="en-GB" sz="2000"/>
              <a:t>Spray M, single-hole &amp; multi-hole</a:t>
            </a:r>
          </a:p>
          <a:p>
            <a:pPr lvl="1"/>
            <a:r>
              <a:rPr lang="en-GB" sz="2000"/>
              <a:t>Spray G, multi-hole</a:t>
            </a:r>
          </a:p>
          <a:p>
            <a:pPr lvl="1"/>
            <a:r>
              <a:rPr lang="en-GB" sz="2000"/>
              <a:t>Bosch 7-hole</a:t>
            </a:r>
          </a:p>
          <a:p>
            <a:pPr lvl="1"/>
            <a:r>
              <a:rPr lang="en-GB" sz="2000"/>
              <a:t>Spray D, Single-hole</a:t>
            </a:r>
          </a:p>
          <a:p>
            <a:pPr marL="0" indent="0">
              <a:buNone/>
            </a:pPr>
            <a:endParaRPr lang="en-GB"/>
          </a:p>
          <a:p>
            <a:pPr marL="509562" lvl="2" indent="0">
              <a:buNone/>
            </a:pPr>
            <a:endParaRPr lang="es-E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EBCC03-4EFC-5305-0DFE-51A50E739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62555"/>
              </p:ext>
            </p:extLst>
          </p:nvPr>
        </p:nvGraphicFramePr>
        <p:xfrm>
          <a:off x="778452" y="1393980"/>
          <a:ext cx="11172559" cy="1906853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989388">
                  <a:extLst>
                    <a:ext uri="{9D8B030D-6E8A-4147-A177-3AD203B41FA5}">
                      <a16:colId xmlns:a16="http://schemas.microsoft.com/office/drawing/2014/main" val="2751117219"/>
                    </a:ext>
                  </a:extLst>
                </a:gridCol>
                <a:gridCol w="1527153">
                  <a:extLst>
                    <a:ext uri="{9D8B030D-6E8A-4147-A177-3AD203B41FA5}">
                      <a16:colId xmlns:a16="http://schemas.microsoft.com/office/drawing/2014/main" val="608015072"/>
                    </a:ext>
                  </a:extLst>
                </a:gridCol>
                <a:gridCol w="844868">
                  <a:extLst>
                    <a:ext uri="{9D8B030D-6E8A-4147-A177-3AD203B41FA5}">
                      <a16:colId xmlns:a16="http://schemas.microsoft.com/office/drawing/2014/main" val="1671046790"/>
                    </a:ext>
                  </a:extLst>
                </a:gridCol>
                <a:gridCol w="1208363">
                  <a:extLst>
                    <a:ext uri="{9D8B030D-6E8A-4147-A177-3AD203B41FA5}">
                      <a16:colId xmlns:a16="http://schemas.microsoft.com/office/drawing/2014/main" val="1977459122"/>
                    </a:ext>
                  </a:extLst>
                </a:gridCol>
                <a:gridCol w="1289643">
                  <a:extLst>
                    <a:ext uri="{9D8B030D-6E8A-4147-A177-3AD203B41FA5}">
                      <a16:colId xmlns:a16="http://schemas.microsoft.com/office/drawing/2014/main" val="3880640690"/>
                    </a:ext>
                  </a:extLst>
                </a:gridCol>
                <a:gridCol w="1307253">
                  <a:extLst>
                    <a:ext uri="{9D8B030D-6E8A-4147-A177-3AD203B41FA5}">
                      <a16:colId xmlns:a16="http://schemas.microsoft.com/office/drawing/2014/main" val="634452076"/>
                    </a:ext>
                  </a:extLst>
                </a:gridCol>
                <a:gridCol w="1151584">
                  <a:extLst>
                    <a:ext uri="{9D8B030D-6E8A-4147-A177-3AD203B41FA5}">
                      <a16:colId xmlns:a16="http://schemas.microsoft.com/office/drawing/2014/main" val="3670966632"/>
                    </a:ext>
                  </a:extLst>
                </a:gridCol>
                <a:gridCol w="1079416">
                  <a:extLst>
                    <a:ext uri="{9D8B030D-6E8A-4147-A177-3AD203B41FA5}">
                      <a16:colId xmlns:a16="http://schemas.microsoft.com/office/drawing/2014/main" val="1885592498"/>
                    </a:ext>
                  </a:extLst>
                </a:gridCol>
                <a:gridCol w="1774891">
                  <a:extLst>
                    <a:ext uri="{9D8B030D-6E8A-4147-A177-3AD203B41FA5}">
                      <a16:colId xmlns:a16="http://schemas.microsoft.com/office/drawing/2014/main" val="2906624589"/>
                    </a:ext>
                  </a:extLst>
                </a:gridCol>
              </a:tblGrid>
              <a:tr h="491245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600" u="none" strike="noStrike">
                          <a:effectLst/>
                        </a:rPr>
                        <a:t>Injector type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</a:t>
                      </a:r>
                    </a:p>
                    <a:p>
                      <a:pPr marL="0" algn="ctr" defTabSz="457200" rtl="0" eaLnBrk="1" fontAlgn="b" latinLnBrk="0" hangingPunct="1"/>
                      <a:endParaRPr lang="en-US" sz="16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 fuel</a:t>
                      </a:r>
                    </a:p>
                    <a:p>
                      <a:pPr marL="0" algn="ctr" defTabSz="457200" rtl="0" eaLnBrk="1" fontAlgn="b" latinLnBrk="0" hangingPunct="1"/>
                      <a:r>
                        <a:rPr lang="en-US" sz="1600" b="1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[K]</a:t>
                      </a: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 fuel </a:t>
                      </a:r>
                    </a:p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[bar]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 </a:t>
                      </a:r>
                      <a:r>
                        <a:rPr lang="en-US" sz="1600" u="none" strike="noStrike" err="1">
                          <a:effectLst/>
                        </a:rPr>
                        <a:t>amb</a:t>
                      </a:r>
                      <a:r>
                        <a:rPr lang="en-US" sz="1600" u="none" strike="noStrike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[K]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 </a:t>
                      </a:r>
                      <a:r>
                        <a:rPr lang="en-US" sz="1600" u="none" strike="noStrike" err="1">
                          <a:effectLst/>
                        </a:rPr>
                        <a:t>amb</a:t>
                      </a:r>
                      <a:r>
                        <a:rPr lang="en-US" sz="1600" u="none" strike="noStrike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[bar]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rho </a:t>
                      </a:r>
                      <a:r>
                        <a:rPr lang="en-US" sz="1600" u="none" strike="noStrike" err="1">
                          <a:effectLst/>
                        </a:rPr>
                        <a:t>amb</a:t>
                      </a:r>
                      <a:r>
                        <a:rPr lang="en-US" sz="1600" u="none" strike="noStrike">
                          <a:effectLst/>
                        </a:rPr>
                        <a:t> [kg/m3]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O2 </a:t>
                      </a:r>
                    </a:p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[%]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Injection duration [</a:t>
                      </a:r>
                      <a:r>
                        <a:rPr lang="en-US" sz="1600" u="none" strike="noStrike" err="1">
                          <a:effectLst/>
                        </a:rPr>
                        <a:t>ms</a:t>
                      </a:r>
                      <a:r>
                        <a:rPr lang="en-US" sz="1600" u="none" strike="noStrike">
                          <a:effectLst/>
                        </a:rPr>
                        <a:t>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5" marR="3565" marT="3565" marB="0" anchor="b"/>
                </a:tc>
                <a:extLst>
                  <a:ext uri="{0D108BD9-81ED-4DB2-BD59-A6C34878D82A}">
                    <a16:rowId xmlns:a16="http://schemas.microsoft.com/office/drawing/2014/main" val="13354238"/>
                  </a:ext>
                </a:extLst>
              </a:tr>
              <a:tr h="308121">
                <a:tc rowSpan="3">
                  <a:txBody>
                    <a:bodyPr/>
                    <a:lstStyle/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M (1,8),</a:t>
                      </a:r>
                    </a:p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G,</a:t>
                      </a:r>
                    </a:p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Bosch7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Ambient fuel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293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120, 200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293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0.5, </a:t>
                      </a:r>
                      <a:r>
                        <a:rPr lang="en-US" sz="1600" b="0" i="0" u="none" strike="noStrike" kern="120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15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varies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&gt; 3</a:t>
                      </a:r>
                    </a:p>
                  </a:txBody>
                  <a:tcPr marL="3565" marR="3565" marT="3565" marB="0" anchor="ctr"/>
                </a:tc>
                <a:extLst>
                  <a:ext uri="{0D108BD9-81ED-4DB2-BD59-A6C34878D82A}">
                    <a16:rowId xmlns:a16="http://schemas.microsoft.com/office/drawing/2014/main" val="889572508"/>
                  </a:ext>
                </a:extLst>
              </a:tr>
              <a:tr h="308121">
                <a:tc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Hot fuel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363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333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0.5, 60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varies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&gt; 3</a:t>
                      </a:r>
                    </a:p>
                  </a:txBody>
                  <a:tcPr marL="3565" marR="3565" marT="3565" marB="0" anchor="ctr"/>
                </a:tc>
                <a:extLst>
                  <a:ext uri="{0D108BD9-81ED-4DB2-BD59-A6C34878D82A}">
                    <a16:rowId xmlns:a16="http://schemas.microsoft.com/office/drawing/2014/main" val="1191041246"/>
                  </a:ext>
                </a:extLst>
              </a:tr>
              <a:tr h="3081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Hot fuel &amp; air</a:t>
                      </a:r>
                    </a:p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(spray G cond.)</a:t>
                      </a: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363</a:t>
                      </a:r>
                    </a:p>
                  </a:txBody>
                  <a:tcPr marL="3565" marR="3565" marT="356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3565" marR="3565" marT="3565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573</a:t>
                      </a:r>
                    </a:p>
                  </a:txBody>
                  <a:tcPr marL="3565" marR="3565" marT="356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565" marR="3565" marT="356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3.5</a:t>
                      </a:r>
                    </a:p>
                  </a:txBody>
                  <a:tcPr marL="3565" marR="3565" marT="356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565" marR="3565" marT="356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&gt; 3</a:t>
                      </a:r>
                    </a:p>
                  </a:txBody>
                  <a:tcPr marL="3565" marR="3565" marT="3565" marB="0"/>
                </a:tc>
                <a:extLst>
                  <a:ext uri="{0D108BD9-81ED-4DB2-BD59-A6C34878D82A}">
                    <a16:rowId xmlns:a16="http://schemas.microsoft.com/office/drawing/2014/main" val="630861347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600" u="none" strike="noStrike">
                          <a:effectLst/>
                        </a:rPr>
                        <a:t>D</a:t>
                      </a:r>
                    </a:p>
                  </a:txBody>
                  <a:tcPr marL="3565" marR="3565" marT="35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Diesel-like</a:t>
                      </a: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363</a:t>
                      </a: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1500</a:t>
                      </a: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1200, 1300</a:t>
                      </a: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varies</a:t>
                      </a: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22.8</a:t>
                      </a: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0, 21</a:t>
                      </a:r>
                    </a:p>
                  </a:txBody>
                  <a:tcPr marL="3565" marR="3565" marT="3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&gt; 3</a:t>
                      </a:r>
                    </a:p>
                  </a:txBody>
                  <a:tcPr marL="3565" marR="3565" marT="3565" marB="0" anchor="b"/>
                </a:tc>
                <a:extLst>
                  <a:ext uri="{0D108BD9-81ED-4DB2-BD59-A6C34878D82A}">
                    <a16:rowId xmlns:a16="http://schemas.microsoft.com/office/drawing/2014/main" val="7517826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8E1C97E-FCD5-0616-D29A-CB4344C83065}"/>
              </a:ext>
            </a:extLst>
          </p:cNvPr>
          <p:cNvSpPr txBox="1"/>
          <p:nvPr/>
        </p:nvSpPr>
        <p:spPr>
          <a:xfrm>
            <a:off x="5607618" y="3594192"/>
            <a:ext cx="53764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134" indent="-231134"/>
            <a:r>
              <a:rPr lang="en-GB" b="1" u="sng">
                <a:solidFill>
                  <a:schemeClr val="tx1">
                    <a:lumMod val="50000"/>
                  </a:schemeClr>
                </a:solidFill>
              </a:rPr>
              <a:t>From ECN3-8:</a:t>
            </a:r>
            <a:endParaRPr lang="en-US" b="1" u="sng">
              <a:solidFill>
                <a:schemeClr val="tx1">
                  <a:lumMod val="50000"/>
                </a:schemeClr>
              </a:solidFill>
            </a:endParaRPr>
          </a:p>
          <a:p>
            <a:pPr marL="517731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50000"/>
                  </a:schemeClr>
                </a:solidFill>
                <a:cs typeface="Arial"/>
              </a:rPr>
              <a:t>Spray G, operating up to 200 bar injection pressure for SI engines</a:t>
            </a:r>
          </a:p>
          <a:p>
            <a:pPr marL="517731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Spray D</a:t>
            </a:r>
            <a:r>
              <a:rPr lang="en-GB">
                <a:solidFill>
                  <a:schemeClr val="tx1">
                    <a:lumMod val="50000"/>
                  </a:schemeClr>
                </a:solidFill>
              </a:rPr>
              <a:t> of interest for combustion systems based on diesel hardware </a:t>
            </a:r>
            <a:endParaRPr lang="en-GB">
              <a:solidFill>
                <a:schemeClr val="tx1">
                  <a:lumMod val="50000"/>
                </a:schemeClr>
              </a:solidFill>
              <a:cs typeface="Arial"/>
            </a:endParaRPr>
          </a:p>
          <a:p>
            <a:pPr marL="463115" lvl="1" indent="-231134"/>
            <a:endParaRPr lang="en-GB">
              <a:solidFill>
                <a:schemeClr val="tx1">
                  <a:lumMod val="50000"/>
                </a:schemeClr>
              </a:solidFill>
              <a:cs typeface="Arial"/>
            </a:endParaRPr>
          </a:p>
          <a:p>
            <a:pPr marL="231134" indent="-231134"/>
            <a:r>
              <a:rPr lang="en-GB" b="1" u="sng">
                <a:solidFill>
                  <a:schemeClr val="tx1">
                    <a:lumMod val="50000"/>
                  </a:schemeClr>
                </a:solidFill>
              </a:rPr>
              <a:t>Highlights for ECN9:</a:t>
            </a:r>
            <a:endParaRPr lang="en-GB" b="1" u="sng">
              <a:solidFill>
                <a:schemeClr val="tx1">
                  <a:lumMod val="50000"/>
                </a:schemeClr>
              </a:solidFill>
              <a:cs typeface="Arial"/>
            </a:endParaRPr>
          </a:p>
          <a:p>
            <a:pPr marL="517731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50000"/>
                  </a:schemeClr>
                </a:solidFill>
              </a:rPr>
              <a:t>New GDI type injector: </a:t>
            </a:r>
            <a:r>
              <a:rPr lang="en-GB" b="1">
                <a:solidFill>
                  <a:schemeClr val="tx1">
                    <a:lumMod val="50000"/>
                  </a:schemeClr>
                </a:solidFill>
              </a:rPr>
              <a:t>spray M</a:t>
            </a:r>
            <a:r>
              <a:rPr lang="en-GB">
                <a:solidFill>
                  <a:schemeClr val="tx1">
                    <a:lumMod val="50000"/>
                  </a:schemeClr>
                </a:solidFill>
              </a:rPr>
              <a:t>, capable of </a:t>
            </a:r>
            <a:r>
              <a:rPr lang="en-GB">
                <a:solidFill>
                  <a:schemeClr val="tx1">
                    <a:lumMod val="50000"/>
                  </a:schemeClr>
                </a:solidFill>
                <a:cs typeface="Arial"/>
              </a:rPr>
              <a:t>up to 350 bar injection pressure</a:t>
            </a:r>
          </a:p>
          <a:p>
            <a:pPr marL="517731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50000"/>
                  </a:schemeClr>
                </a:solidFill>
                <a:cs typeface="Arial"/>
              </a:rPr>
              <a:t>Single-hole &amp; 8-hole nozzles</a:t>
            </a:r>
          </a:p>
          <a:p>
            <a:pPr marL="517731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50000"/>
                  </a:schemeClr>
                </a:solidFill>
              </a:rPr>
              <a:t>Extra: GDI </a:t>
            </a:r>
            <a:r>
              <a:rPr lang="en-GB">
                <a:solidFill>
                  <a:schemeClr val="tx1">
                    <a:lumMod val="50000"/>
                  </a:schemeClr>
                </a:solidFill>
                <a:cs typeface="Arial"/>
              </a:rPr>
              <a:t>Bosch 7-hole injector</a:t>
            </a:r>
            <a:endParaRPr lang="en-GB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E07D74-7B05-9302-6C5B-3A58C6C7A584}"/>
              </a:ext>
            </a:extLst>
          </p:cNvPr>
          <p:cNvSpPr/>
          <p:nvPr/>
        </p:nvSpPr>
        <p:spPr>
          <a:xfrm>
            <a:off x="778452" y="1879600"/>
            <a:ext cx="11215428" cy="1132840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75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D84E08AA-ACD2-FA98-AE82-D21EAF8F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43" y="3797157"/>
            <a:ext cx="4179338" cy="2781892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04E02-2CD8-0F89-766D-50D123FEF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35DAB-F7F3-9FD4-33DF-17752F5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 dirty="0"/>
              <a:t>M </a:t>
            </a:r>
            <a:r>
              <a:rPr lang="en-US" dirty="0" err="1"/>
              <a:t>sh</a:t>
            </a:r>
            <a:r>
              <a:rPr lang="en-US" dirty="0"/>
              <a:t> – Penetrations &amp; ANGLE data (U-ORLEANS)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8809A-9A05-F234-903E-92D4873F51F8}"/>
              </a:ext>
            </a:extLst>
          </p:cNvPr>
          <p:cNvSpPr txBox="1"/>
          <p:nvPr/>
        </p:nvSpPr>
        <p:spPr>
          <a:xfrm>
            <a:off x="5831840" y="5680532"/>
            <a:ext cx="538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One dataset within ECN9 proposed conditions (70-2 bar, ambient fuel)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1AA2FFE-25DC-9B44-4193-28680A702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43" y="716162"/>
            <a:ext cx="4179338" cy="308864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DB7F69-B539-148A-B563-365E011CF19C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180840" y="2138680"/>
            <a:ext cx="1651000" cy="3895795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B3326E-898C-FFA8-8EED-40866852853B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429760" y="4986020"/>
            <a:ext cx="1402080" cy="1048455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20AC4E2-A399-1536-7C7B-A0D8CBB8E67E}"/>
              </a:ext>
            </a:extLst>
          </p:cNvPr>
          <p:cNvSpPr txBox="1"/>
          <p:nvPr/>
        </p:nvSpPr>
        <p:spPr>
          <a:xfrm>
            <a:off x="5121937" y="711434"/>
            <a:ext cx="2265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Rp = P/</a:t>
            </a:r>
            <a:r>
              <a:rPr lang="en-US" sz="2000" dirty="0" err="1"/>
              <a:t>Psat</a:t>
            </a:r>
            <a:r>
              <a:rPr lang="en-US" sz="2000" dirty="0"/>
              <a:t>(T)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DC58371-A98A-860F-4F6A-91C34A72E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376" y="1466576"/>
            <a:ext cx="5065664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36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04E02-2CD8-0F89-766D-50D123FEF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35DAB-F7F3-9FD4-33DF-17752F5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Penetrations &amp; validation case</a:t>
            </a:r>
          </a:p>
        </p:txBody>
      </p:sp>
      <p:pic>
        <p:nvPicPr>
          <p:cNvPr id="11" name="Immagine 10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90663B1A-6A5B-7E81-1F8F-DDFBE5A0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1" y="1257773"/>
            <a:ext cx="5316187" cy="4342456"/>
          </a:xfrm>
          <a:prstGeom prst="rect">
            <a:avLst/>
          </a:prstGeom>
        </p:spPr>
      </p:pic>
      <p:pic>
        <p:nvPicPr>
          <p:cNvPr id="12" name="Immagine 1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5EC036F-0D3A-6A0F-A2F9-811542153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38" y="1257771"/>
            <a:ext cx="5316186" cy="4342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68809A-9A05-F234-903E-92D4873F51F8}"/>
              </a:ext>
            </a:extLst>
          </p:cNvPr>
          <p:cNvSpPr txBox="1"/>
          <p:nvPr/>
        </p:nvSpPr>
        <p:spPr>
          <a:xfrm>
            <a:off x="2805413" y="5944692"/>
            <a:ext cx="6131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Only one dataset available within ECN9 conditions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0FC24-04D0-3269-8C79-536510091A91}"/>
              </a:ext>
            </a:extLst>
          </p:cNvPr>
          <p:cNvSpPr txBox="1"/>
          <p:nvPr/>
        </p:nvSpPr>
        <p:spPr>
          <a:xfrm>
            <a:off x="10431246" y="155226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70-2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49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04E02-2CD8-0F89-766D-50D123FEF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35DAB-F7F3-9FD4-33DF-17752F5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Effect of ambient pressure</a:t>
            </a:r>
          </a:p>
        </p:txBody>
      </p:sp>
      <p:pic>
        <p:nvPicPr>
          <p:cNvPr id="11" name="Immagine 10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90663B1A-6A5B-7E81-1F8F-DDFBE5A0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2" y="1257773"/>
            <a:ext cx="5316184" cy="4342455"/>
          </a:xfrm>
          <a:prstGeom prst="rect">
            <a:avLst/>
          </a:prstGeom>
        </p:spPr>
      </p:pic>
      <p:pic>
        <p:nvPicPr>
          <p:cNvPr id="12" name="Immagine 1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5EC036F-0D3A-6A0F-A2F9-811542153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38" y="1257771"/>
            <a:ext cx="5316186" cy="43424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3FBD91-B9D3-0B2A-6186-6C2C908C8E99}"/>
              </a:ext>
            </a:extLst>
          </p:cNvPr>
          <p:cNvSpPr txBox="1"/>
          <p:nvPr/>
        </p:nvSpPr>
        <p:spPr>
          <a:xfrm>
            <a:off x="10431246" y="155226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70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22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04E02-2CD8-0F89-766D-50D123FEF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35DAB-F7F3-9FD4-33DF-17752F5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Effect of injection pressure</a:t>
            </a:r>
            <a:endParaRPr lang="en-US">
              <a:cs typeface="Arial"/>
            </a:endParaRPr>
          </a:p>
        </p:txBody>
      </p:sp>
      <p:pic>
        <p:nvPicPr>
          <p:cNvPr id="11" name="Immagine 10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90663B1A-6A5B-7E81-1F8F-DDFBE5A0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36" y="1262048"/>
            <a:ext cx="5305715" cy="4333903"/>
          </a:xfrm>
          <a:prstGeom prst="rect">
            <a:avLst/>
          </a:prstGeom>
        </p:spPr>
      </p:pic>
      <p:pic>
        <p:nvPicPr>
          <p:cNvPr id="12" name="Immagine 1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5EC036F-0D3A-6A0F-A2F9-811542153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973" y="1262047"/>
            <a:ext cx="5305715" cy="4333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E3DE8-6FAC-17AF-6000-183CADBE5B00}"/>
              </a:ext>
            </a:extLst>
          </p:cNvPr>
          <p:cNvSpPr txBox="1"/>
          <p:nvPr/>
        </p:nvSpPr>
        <p:spPr>
          <a:xfrm>
            <a:off x="10161941" y="155226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2,15 bar back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532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04E02-2CD8-0F89-766D-50D123FEF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35DAB-F7F3-9FD4-33DF-17752F5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hot fuel</a:t>
            </a:r>
            <a:endParaRPr lang="en-US">
              <a:cs typeface="Arial"/>
            </a:endParaRPr>
          </a:p>
        </p:txBody>
      </p:sp>
      <p:pic>
        <p:nvPicPr>
          <p:cNvPr id="11" name="Immagine 10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90663B1A-6A5B-7E81-1F8F-DDFBE5A0C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04" y="1262048"/>
            <a:ext cx="5303580" cy="4333903"/>
          </a:xfrm>
          <a:prstGeom prst="rect">
            <a:avLst/>
          </a:prstGeom>
        </p:spPr>
      </p:pic>
      <p:pic>
        <p:nvPicPr>
          <p:cNvPr id="12" name="Immagine 11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05EC036F-0D3A-6A0F-A2F9-81154215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041" y="1262047"/>
            <a:ext cx="5303580" cy="4333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AFF63-4AA7-5423-F771-9622B3F4DB8A}"/>
              </a:ext>
            </a:extLst>
          </p:cNvPr>
          <p:cNvSpPr txBox="1"/>
          <p:nvPr/>
        </p:nvSpPr>
        <p:spPr>
          <a:xfrm>
            <a:off x="10232475" y="155226"/>
            <a:ext cx="1808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200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Hot fuel 363 K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865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04E02-2CD8-0F89-766D-50D123FEF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35DAB-F7F3-9FD4-33DF-17752F5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hot fuel &amp; air (G)</a:t>
            </a:r>
            <a:endParaRPr lang="en-US">
              <a:cs typeface="Arial"/>
            </a:endParaRPr>
          </a:p>
        </p:txBody>
      </p:sp>
      <p:pic>
        <p:nvPicPr>
          <p:cNvPr id="11" name="Immagine 10" descr="Immagine che contiene testo, diagramma, schermata, Carattere&#10;&#10;Descrizione generata automaticamente">
            <a:extLst>
              <a:ext uri="{FF2B5EF4-FFF2-40B4-BE49-F238E27FC236}">
                <a16:creationId xmlns:a16="http://schemas.microsoft.com/office/drawing/2014/main" id="{90663B1A-6A5B-7E81-1F8F-DDFBE5A0C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76" y="1262597"/>
            <a:ext cx="5302235" cy="4332804"/>
          </a:xfrm>
          <a:prstGeom prst="rect">
            <a:avLst/>
          </a:prstGeom>
        </p:spPr>
      </p:pic>
      <p:pic>
        <p:nvPicPr>
          <p:cNvPr id="12" name="Immagine 11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05EC036F-0D3A-6A0F-A2F9-81154215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13" y="1262596"/>
            <a:ext cx="5302235" cy="43328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B6533-4AF2-EF75-3FD2-B0B695E7E9F7}"/>
              </a:ext>
            </a:extLst>
          </p:cNvPr>
          <p:cNvSpPr txBox="1"/>
          <p:nvPr/>
        </p:nvSpPr>
        <p:spPr>
          <a:xfrm>
            <a:off x="8453140" y="155226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200-6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Hot fuel 363 K – Hot air 573 K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112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04E02-2CD8-0F89-766D-50D123FEF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35DAB-F7F3-9FD4-33DF-17752F5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/>
              <a:t>M </a:t>
            </a:r>
            <a:r>
              <a:rPr lang="en-US" err="1"/>
              <a:t>sh</a:t>
            </a:r>
            <a:r>
              <a:rPr lang="en-US"/>
              <a:t> – </a:t>
            </a:r>
            <a:r>
              <a:rPr lang="en-US">
                <a:ea typeface="+mj-lt"/>
                <a:cs typeface="+mj-lt"/>
              </a:rPr>
              <a:t>Droplet PDFs</a:t>
            </a:r>
            <a:r>
              <a:rPr lang="en-US"/>
              <a:t> – ambient fuel</a:t>
            </a:r>
            <a:endParaRPr lang="en-US">
              <a:cs typeface="Arial"/>
            </a:endParaRPr>
          </a:p>
        </p:txBody>
      </p:sp>
      <p:pic>
        <p:nvPicPr>
          <p:cNvPr id="11" name="Immagine 10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90663B1A-6A5B-7E81-1F8F-DDFBE5A0C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73" y="1664279"/>
            <a:ext cx="5163620" cy="38796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5EC036F-0D3A-6A0F-A2F9-81154215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085" y="1653799"/>
            <a:ext cx="5183671" cy="3900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93DB30-EA33-3F53-6E33-559DA9FE7941}"/>
              </a:ext>
            </a:extLst>
          </p:cNvPr>
          <p:cNvSpPr txBox="1"/>
          <p:nvPr/>
        </p:nvSpPr>
        <p:spPr>
          <a:xfrm>
            <a:off x="10431246" y="155226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r"/>
            <a:r>
              <a:rPr lang="en-US" sz="20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Ambient fuel</a:t>
            </a:r>
          </a:p>
        </p:txBody>
      </p:sp>
    </p:spTree>
    <p:extLst>
      <p:ext uri="{BB962C8B-B14F-4D97-AF65-F5344CB8AC3E}">
        <p14:creationId xmlns:p14="http://schemas.microsoft.com/office/powerpoint/2010/main" val="3010002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F4C28E-34B5-33FA-853D-F11D4B4B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540909" cy="440320"/>
          </a:xfrm>
        </p:spPr>
        <p:txBody>
          <a:bodyPr/>
          <a:lstStyle/>
          <a:p>
            <a:r>
              <a:rPr lang="it-IT">
                <a:cs typeface="Arial"/>
              </a:rPr>
              <a:t>Bosch 7h – CONDITIONS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D65085-AA60-685C-B408-E5611250D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69F1C0D-2B01-3B0A-2A6B-BDA856E3C549}"/>
              </a:ext>
            </a:extLst>
          </p:cNvPr>
          <p:cNvSpPr txBox="1"/>
          <p:nvPr/>
        </p:nvSpPr>
        <p:spPr>
          <a:xfrm>
            <a:off x="973840" y="5265938"/>
            <a:ext cx="795024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“Numerical </a:t>
            </a:r>
            <a:r>
              <a:rPr lang="en-US" sz="1400" i="1" kern="1200" baseline="0">
                <a:solidFill>
                  <a:srgbClr val="000000"/>
                </a:solidFill>
                <a:latin typeface="URWPalladioL-Roma"/>
                <a:cs typeface="Calibri"/>
              </a:rPr>
              <a:t>Study </a:t>
            </a: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of </a:t>
            </a:r>
            <a:r>
              <a:rPr lang="en-US" sz="1400" i="1" kern="1200" baseline="0">
                <a:solidFill>
                  <a:srgbClr val="000000"/>
                </a:solidFill>
                <a:latin typeface="URWPalladioL-Roma"/>
                <a:cs typeface="Calibri"/>
              </a:rPr>
              <a:t>Ammonia Spray with a GDI Engine Injector</a:t>
            </a: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”, Zembi , J., Battistoni, M., Pandal, </a:t>
            </a:r>
            <a:r>
              <a:rPr lang="en-US" sz="1400" i="1" err="1">
                <a:solidFill>
                  <a:srgbClr val="000000"/>
                </a:solidFill>
                <a:latin typeface="URWPalladioL-Roma"/>
                <a:cs typeface="Calibri"/>
              </a:rPr>
              <a:t>A.,et</a:t>
            </a: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 al, Journal of Ammonia Energy, volume 1, issue 1, 2023, E-ISSN: 2752-7735, Published by Cardiff University Press</a:t>
            </a:r>
            <a:endParaRPr lang="en-US" sz="14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“GDI Ammonia Spray Numerical Simulation by Means of </a:t>
            </a:r>
            <a:r>
              <a:rPr lang="en-US" sz="1400" i="1" err="1">
                <a:solidFill>
                  <a:srgbClr val="000000"/>
                </a:solidFill>
                <a:latin typeface="URWPalladioL-Roma"/>
                <a:cs typeface="Calibri"/>
              </a:rPr>
              <a:t>OpenFOAM</a:t>
            </a: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”, Pandal, A., Zembi, J., Battistoni, M., Hespel, C</a:t>
            </a:r>
            <a:r>
              <a:rPr lang="en-US" sz="1400" b="0" i="1" kern="1200" baseline="0">
                <a:solidFill>
                  <a:srgbClr val="000000"/>
                </a:solidFill>
                <a:latin typeface="URWPalladioL-Roma"/>
                <a:cs typeface="Calibri"/>
              </a:rPr>
              <a:t>. </a:t>
            </a: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et al</a:t>
            </a:r>
            <a:r>
              <a:rPr lang="en-US" sz="1400" i="1" kern="1200" baseline="0">
                <a:solidFill>
                  <a:srgbClr val="000000"/>
                </a:solidFill>
                <a:latin typeface="URWPalladioL-Roma"/>
                <a:cs typeface="Calibri"/>
              </a:rPr>
              <a:t>,</a:t>
            </a:r>
            <a:r>
              <a:rPr lang="en-US" sz="1400" b="0" i="1" kern="1200" baseline="0">
                <a:solidFill>
                  <a:srgbClr val="000000"/>
                </a:solidFill>
                <a:latin typeface="URWPalladioL-Roma"/>
                <a:cs typeface="Calibri"/>
              </a:rPr>
              <a:t> </a:t>
            </a: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SAE Technical Paper 2023-01-0311</a:t>
            </a:r>
            <a:r>
              <a:rPr lang="en-US" sz="1400" b="0" i="1" kern="1200" baseline="0">
                <a:solidFill>
                  <a:srgbClr val="000000"/>
                </a:solidFill>
                <a:latin typeface="URWPalladioL-Roma"/>
                <a:cs typeface="Calibri"/>
              </a:rPr>
              <a:t>, </a:t>
            </a: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2023</a:t>
            </a:r>
            <a:r>
              <a:rPr lang="en-US" sz="1400" b="0" i="1" kern="1200" baseline="0">
                <a:solidFill>
                  <a:srgbClr val="000000"/>
                </a:solidFill>
                <a:latin typeface="URWPalladioL-Roma"/>
                <a:cs typeface="Calibri"/>
              </a:rPr>
              <a:t>, </a:t>
            </a:r>
            <a:r>
              <a:rPr lang="en-US" sz="1400" i="1">
                <a:solidFill>
                  <a:srgbClr val="000000"/>
                </a:solidFill>
                <a:latin typeface="URWPalladioL-Roma"/>
                <a:cs typeface="Calibri"/>
              </a:rPr>
              <a:t>https://doi.org/10.4271/2023-01-0311.</a:t>
            </a:r>
            <a:endParaRPr lang="en-US" sz="14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i="1">
              <a:solidFill>
                <a:srgbClr val="000000"/>
              </a:solidFill>
              <a:latin typeface="URWPalladioL-Roma"/>
              <a:cs typeface="Arial"/>
            </a:endParaRPr>
          </a:p>
        </p:txBody>
      </p:sp>
      <p:pic>
        <p:nvPicPr>
          <p:cNvPr id="7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927241C7-3A5D-F848-131E-A8B5B5C0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841" y="885730"/>
            <a:ext cx="4019798" cy="3938594"/>
          </a:xfrm>
          <a:prstGeom prst="rect">
            <a:avLst/>
          </a:prstGeom>
        </p:spPr>
      </p:pic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D2DD3169-A017-106D-4303-EA756A434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73955"/>
              </p:ext>
            </p:extLst>
          </p:nvPr>
        </p:nvGraphicFramePr>
        <p:xfrm>
          <a:off x="504701" y="887027"/>
          <a:ext cx="6096000" cy="344119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34472">
                  <a:extLst>
                    <a:ext uri="{9D8B030D-6E8A-4147-A177-3AD203B41FA5}">
                      <a16:colId xmlns:a16="http://schemas.microsoft.com/office/drawing/2014/main" val="3447025059"/>
                    </a:ext>
                  </a:extLst>
                </a:gridCol>
                <a:gridCol w="750864">
                  <a:extLst>
                    <a:ext uri="{9D8B030D-6E8A-4147-A177-3AD203B41FA5}">
                      <a16:colId xmlns:a16="http://schemas.microsoft.com/office/drawing/2014/main" val="295308901"/>
                    </a:ext>
                  </a:extLst>
                </a:gridCol>
                <a:gridCol w="750864">
                  <a:extLst>
                    <a:ext uri="{9D8B030D-6E8A-4147-A177-3AD203B41FA5}">
                      <a16:colId xmlns:a16="http://schemas.microsoft.com/office/drawing/2014/main" val="3359166422"/>
                    </a:ext>
                  </a:extLst>
                </a:gridCol>
                <a:gridCol w="1158113">
                  <a:extLst>
                    <a:ext uri="{9D8B030D-6E8A-4147-A177-3AD203B41FA5}">
                      <a16:colId xmlns:a16="http://schemas.microsoft.com/office/drawing/2014/main" val="1025434397"/>
                    </a:ext>
                  </a:extLst>
                </a:gridCol>
                <a:gridCol w="1132660">
                  <a:extLst>
                    <a:ext uri="{9D8B030D-6E8A-4147-A177-3AD203B41FA5}">
                      <a16:colId xmlns:a16="http://schemas.microsoft.com/office/drawing/2014/main" val="2709553765"/>
                    </a:ext>
                  </a:extLst>
                </a:gridCol>
                <a:gridCol w="1069027">
                  <a:extLst>
                    <a:ext uri="{9D8B030D-6E8A-4147-A177-3AD203B41FA5}">
                      <a16:colId xmlns:a16="http://schemas.microsoft.com/office/drawing/2014/main" val="164649939"/>
                    </a:ext>
                  </a:extLst>
                </a:gridCol>
              </a:tblGrid>
              <a:tr h="780415">
                <a:tc>
                  <a:txBody>
                    <a:bodyPr/>
                    <a:lstStyle/>
                    <a:p>
                      <a:pPr marL="0" algn="just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kern="1200">
                          <a:effectLst/>
                        </a:rPr>
                        <a:t>Condition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T</a:t>
                      </a:r>
                      <a:r>
                        <a:rPr lang="it-IT" sz="1600" kern="1200" baseline="-25000">
                          <a:effectLst/>
                        </a:rPr>
                        <a:t>fuel</a:t>
                      </a:r>
                      <a:r>
                        <a:rPr lang="it-IT" sz="1600" kern="1200">
                          <a:effectLst/>
                        </a:rPr>
                        <a:t> [K]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T</a:t>
                      </a:r>
                      <a:r>
                        <a:rPr lang="it-IT" sz="1600" kern="1200" baseline="-25000">
                          <a:effectLst/>
                        </a:rPr>
                        <a:t>a</a:t>
                      </a:r>
                      <a:r>
                        <a:rPr lang="it-IT" sz="1600" kern="1200">
                          <a:effectLst/>
                        </a:rPr>
                        <a:t> [K]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r</a:t>
                      </a:r>
                      <a:r>
                        <a:rPr lang="it-IT" sz="1600" kern="1200" baseline="-25000">
                          <a:effectLst/>
                        </a:rPr>
                        <a:t>a</a:t>
                      </a:r>
                      <a:r>
                        <a:rPr lang="it-IT" sz="1600" kern="1200">
                          <a:effectLst/>
                        </a:rPr>
                        <a:t> [kg/m</a:t>
                      </a:r>
                      <a:r>
                        <a:rPr lang="it-IT" sz="1600" kern="1200" baseline="30000">
                          <a:effectLst/>
                        </a:rPr>
                        <a:t>3</a:t>
                      </a:r>
                      <a:r>
                        <a:rPr lang="it-IT" sz="1600" kern="1200">
                          <a:effectLst/>
                        </a:rPr>
                        <a:t>]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p</a:t>
                      </a:r>
                      <a:r>
                        <a:rPr lang="it-IT" sz="1600" kern="1200" baseline="-25000">
                          <a:effectLst/>
                        </a:rPr>
                        <a:t>a</a:t>
                      </a:r>
                      <a:r>
                        <a:rPr lang="it-IT" sz="1600" kern="1200">
                          <a:effectLst/>
                        </a:rPr>
                        <a:t> [bar]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p</a:t>
                      </a:r>
                      <a:r>
                        <a:rPr lang="it-IT" sz="1600" kern="1200" baseline="-25000">
                          <a:effectLst/>
                        </a:rPr>
                        <a:t>a</a:t>
                      </a:r>
                      <a:r>
                        <a:rPr lang="it-IT" sz="1600" kern="1200">
                          <a:effectLst/>
                        </a:rPr>
                        <a:t>/p</a:t>
                      </a:r>
                      <a:r>
                        <a:rPr lang="it-IT" sz="1600" kern="1200" baseline="-25000">
                          <a:effectLst/>
                        </a:rPr>
                        <a:t>sat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1055331"/>
                  </a:ext>
                </a:extLst>
              </a:tr>
              <a:tr h="380111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kern="1200">
                          <a:effectLst/>
                        </a:rPr>
                        <a:t>1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29.75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3.125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7566220"/>
                  </a:ext>
                </a:extLst>
              </a:tr>
              <a:tr h="380111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kern="1200">
                          <a:effectLst/>
                        </a:rPr>
                        <a:t>2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26.99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22.68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2.835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4048318"/>
                  </a:ext>
                </a:extLst>
              </a:tr>
              <a:tr h="380111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kern="1200">
                          <a:effectLst/>
                        </a:rPr>
                        <a:t>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17.82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15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1.875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3975396"/>
                  </a:ext>
                </a:extLst>
              </a:tr>
              <a:tr h="380111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kern="1200">
                          <a:effectLst/>
                        </a:rPr>
                        <a:t>4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11.88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10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1.25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3313462"/>
                  </a:ext>
                </a:extLst>
              </a:tr>
              <a:tr h="380111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kern="1200">
                          <a:effectLst/>
                        </a:rPr>
                        <a:t>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8.32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7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0.875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9435274"/>
                  </a:ext>
                </a:extLst>
              </a:tr>
              <a:tr h="380111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kern="1200">
                          <a:effectLst/>
                        </a:rPr>
                        <a:t>6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4.76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4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0.5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4391247"/>
                  </a:ext>
                </a:extLst>
              </a:tr>
              <a:tr h="380111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kern="1200">
                          <a:effectLst/>
                        </a:rPr>
                        <a:t>7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293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2.38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2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>
                          <a:effectLst/>
                        </a:rPr>
                        <a:t>0.25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9080563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00602686-4BA8-DDE0-5D13-5A31F043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871" y="2767508"/>
            <a:ext cx="333375" cy="33337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C49165-5104-0983-1570-4E615F043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530" y="3519612"/>
            <a:ext cx="323850" cy="333375"/>
          </a:xfrm>
          <a:prstGeom prst="rect">
            <a:avLst/>
          </a:prstGeom>
        </p:spPr>
      </p:pic>
      <p:pic>
        <p:nvPicPr>
          <p:cNvPr id="16" name="Immagine 15" descr="Immagine che contiene schermata, Rettangolo, design&#10;&#10;Descrizione generata automaticamente">
            <a:extLst>
              <a:ext uri="{FF2B5EF4-FFF2-40B4-BE49-F238E27FC236}">
                <a16:creationId xmlns:a16="http://schemas.microsoft.com/office/drawing/2014/main" id="{B62BD952-75E3-7C66-B2E1-C54228497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08" y="2419557"/>
            <a:ext cx="6325589" cy="336551"/>
          </a:xfrm>
          <a:prstGeom prst="rect">
            <a:avLst/>
          </a:prstGeom>
        </p:spPr>
      </p:pic>
      <p:pic>
        <p:nvPicPr>
          <p:cNvPr id="19" name="Immagine 18" descr="Immagine che contiene schermata, Rettangolo&#10;&#10;Descrizione generata automaticamente">
            <a:extLst>
              <a:ext uri="{FF2B5EF4-FFF2-40B4-BE49-F238E27FC236}">
                <a16:creationId xmlns:a16="http://schemas.microsoft.com/office/drawing/2014/main" id="{E102F7C9-392F-BC87-55C8-0697DEFD7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06" y="3983141"/>
            <a:ext cx="6325589" cy="336551"/>
          </a:xfrm>
          <a:prstGeom prst="rect">
            <a:avLst/>
          </a:prstGeom>
        </p:spPr>
      </p:pic>
      <p:pic>
        <p:nvPicPr>
          <p:cNvPr id="20" name="Immagine 19" descr="Immagine che contiene blu, design, arte&#10;&#10;Descrizione generata automaticamente">
            <a:extLst>
              <a:ext uri="{FF2B5EF4-FFF2-40B4-BE49-F238E27FC236}">
                <a16:creationId xmlns:a16="http://schemas.microsoft.com/office/drawing/2014/main" id="{8FDF5395-6F83-64DE-0784-60773EE36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196" y="1874755"/>
            <a:ext cx="451634" cy="1089685"/>
          </a:xfrm>
          <a:prstGeom prst="rect">
            <a:avLst/>
          </a:prstGeom>
        </p:spPr>
      </p:pic>
      <p:pic>
        <p:nvPicPr>
          <p:cNvPr id="21" name="Immagine 20" descr="Immagine che contiene verde, arte, design&#10;&#10;Descrizione generata automaticamente">
            <a:extLst>
              <a:ext uri="{FF2B5EF4-FFF2-40B4-BE49-F238E27FC236}">
                <a16:creationId xmlns:a16="http://schemas.microsoft.com/office/drawing/2014/main" id="{8AE7EE0E-EC03-8BCE-85EB-ED3E411F5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6196" y="3357561"/>
            <a:ext cx="451634" cy="109290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8866F13-538E-532F-83F2-EBCD07476C9B}"/>
              </a:ext>
            </a:extLst>
          </p:cNvPr>
          <p:cNvSpPr txBox="1"/>
          <p:nvPr/>
        </p:nvSpPr>
        <p:spPr>
          <a:xfrm rot="-5400000">
            <a:off x="6714506" y="3614551"/>
            <a:ext cx="14324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>
                <a:cs typeface="Arial"/>
              </a:rPr>
              <a:t>FLASHING</a:t>
            </a:r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711183-4142-BFEF-4F35-5B4F6116C5D7}"/>
              </a:ext>
            </a:extLst>
          </p:cNvPr>
          <p:cNvSpPr txBox="1"/>
          <p:nvPr/>
        </p:nvSpPr>
        <p:spPr>
          <a:xfrm rot="-5400000">
            <a:off x="6472051" y="1986641"/>
            <a:ext cx="19371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>
                <a:cs typeface="Arial"/>
              </a:rPr>
              <a:t>EVAPORATING</a:t>
            </a:r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18DE8-603B-992B-8D73-EDB2F45E8542}"/>
              </a:ext>
            </a:extLst>
          </p:cNvPr>
          <p:cNvSpPr txBox="1"/>
          <p:nvPr/>
        </p:nvSpPr>
        <p:spPr>
          <a:xfrm>
            <a:off x="10304609" y="155226"/>
            <a:ext cx="1736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120-2,15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649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D7EF5-7BAC-7A2F-5060-201C98310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Bosch 7h – Penetration, SMD, Morphology</a:t>
            </a:r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AEDEF9-5623-B654-E624-670B33512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Immagine 4" descr="Immagine che contiene schermata, linea, design&#10;&#10;Descrizione generata automaticamente">
            <a:extLst>
              <a:ext uri="{FF2B5EF4-FFF2-40B4-BE49-F238E27FC236}">
                <a16:creationId xmlns:a16="http://schemas.microsoft.com/office/drawing/2014/main" id="{B8AAF88F-7DC8-5A5F-150A-B5DCECE39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79" y="1302371"/>
            <a:ext cx="4475018" cy="25571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2F48C1-CC15-82D0-476F-9A5E76369E5E}"/>
              </a:ext>
            </a:extLst>
          </p:cNvPr>
          <p:cNvSpPr txBox="1"/>
          <p:nvPr/>
        </p:nvSpPr>
        <p:spPr>
          <a:xfrm>
            <a:off x="3566069" y="674208"/>
            <a:ext cx="46288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U-PERUGIA uses RT model constant correlation</a:t>
            </a:r>
          </a:p>
          <a:p>
            <a:r>
              <a:rPr lang="en-US" sz="1600">
                <a:cs typeface="Arial"/>
              </a:rPr>
              <a:t>U-L'AQUILA uses with </a:t>
            </a:r>
            <a:r>
              <a:rPr lang="en-US" sz="1600" err="1">
                <a:cs typeface="Arial"/>
              </a:rPr>
              <a:t>fbBreakup</a:t>
            </a:r>
            <a:r>
              <a:rPr lang="en-US" sz="1600">
                <a:cs typeface="Arial"/>
              </a:rPr>
              <a:t> model</a:t>
            </a:r>
          </a:p>
        </p:txBody>
      </p:sp>
      <p:pic>
        <p:nvPicPr>
          <p:cNvPr id="8" name="Immagine 7" descr="Immagine che contiene Fotografia monocromatica, bianco e nero, monocromatico, arte&#10;&#10;Descrizione generata automaticamente">
            <a:extLst>
              <a:ext uri="{FF2B5EF4-FFF2-40B4-BE49-F238E27FC236}">
                <a16:creationId xmlns:a16="http://schemas.microsoft.com/office/drawing/2014/main" id="{BF3C8009-8C6A-041C-7A22-CC6DC3935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124" y="1951975"/>
            <a:ext cx="4296887" cy="4117593"/>
          </a:xfrm>
          <a:prstGeom prst="rect">
            <a:avLst/>
          </a:prstGeom>
        </p:spPr>
      </p:pic>
      <p:pic>
        <p:nvPicPr>
          <p:cNvPr id="11" name="Immagine 10" descr="Immagine che contiene cerchio, sfera, luna, pianeta&#10;&#10;Descrizione generata automaticamente">
            <a:extLst>
              <a:ext uri="{FF2B5EF4-FFF2-40B4-BE49-F238E27FC236}">
                <a16:creationId xmlns:a16="http://schemas.microsoft.com/office/drawing/2014/main" id="{F7C35264-78A9-52AF-B140-757D56CD8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115" y="4187491"/>
            <a:ext cx="1860715" cy="1850819"/>
          </a:xfrm>
          <a:prstGeom prst="rect">
            <a:avLst/>
          </a:prstGeom>
        </p:spPr>
      </p:pic>
      <p:pic>
        <p:nvPicPr>
          <p:cNvPr id="12" name="Immagine 11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30828334-A4AF-F896-F829-93BA8DE61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00" y="3833411"/>
            <a:ext cx="4108862" cy="2918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98AF53-7FF5-02E7-6C5B-C56EB30EFFBE}"/>
              </a:ext>
            </a:extLst>
          </p:cNvPr>
          <p:cNvSpPr txBox="1"/>
          <p:nvPr/>
        </p:nvSpPr>
        <p:spPr>
          <a:xfrm>
            <a:off x="10304609" y="155226"/>
            <a:ext cx="1736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120-2,15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5C909-B653-B587-93E5-E0E4DEFADFAF}"/>
              </a:ext>
            </a:extLst>
          </p:cNvPr>
          <p:cNvSpPr txBox="1"/>
          <p:nvPr/>
        </p:nvSpPr>
        <p:spPr>
          <a:xfrm>
            <a:off x="10255171" y="1341598"/>
            <a:ext cx="1646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>
                <a:cs typeface="Arial"/>
              </a:rPr>
              <a:t>U-ORLEANS </a:t>
            </a:r>
            <a:r>
              <a:rPr lang="it-IT" sz="1800" err="1">
                <a:cs typeface="Arial"/>
              </a:rPr>
              <a:t>Schlieren</a:t>
            </a:r>
            <a:r>
              <a:rPr lang="it-IT" sz="1800">
                <a:cs typeface="Arial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C246D-EF89-EB86-522B-3AD44CC492F7}"/>
              </a:ext>
            </a:extLst>
          </p:cNvPr>
          <p:cNvSpPr txBox="1"/>
          <p:nvPr/>
        </p:nvSpPr>
        <p:spPr>
          <a:xfrm>
            <a:off x="5197860" y="3536358"/>
            <a:ext cx="1646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>
                <a:cs typeface="Arial"/>
              </a:rPr>
              <a:t>U-ORLEANS </a:t>
            </a:r>
            <a:r>
              <a:rPr lang="it-IT" sz="1800" err="1">
                <a:cs typeface="Arial"/>
              </a:rPr>
              <a:t>Malvern</a:t>
            </a:r>
            <a:r>
              <a:rPr lang="it-IT" sz="1800">
                <a:cs typeface="Arial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00CC9-9E8C-C1E9-3FC5-F98C3643A94E}"/>
              </a:ext>
            </a:extLst>
          </p:cNvPr>
          <p:cNvSpPr txBox="1"/>
          <p:nvPr/>
        </p:nvSpPr>
        <p:spPr>
          <a:xfrm>
            <a:off x="7585758" y="6266939"/>
            <a:ext cx="3716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cs typeface="Arial"/>
              </a:rPr>
              <a:t>U-L'AQUILA has very similar results,</a:t>
            </a:r>
          </a:p>
          <a:p>
            <a:r>
              <a:rPr lang="en-US" sz="1400" i="1">
                <a:cs typeface="Arial"/>
              </a:rPr>
              <a:t>Only U-PERUGIA shown</a:t>
            </a:r>
          </a:p>
        </p:txBody>
      </p:sp>
    </p:spTree>
    <p:extLst>
      <p:ext uri="{BB962C8B-B14F-4D97-AF65-F5344CB8AC3E}">
        <p14:creationId xmlns:p14="http://schemas.microsoft.com/office/powerpoint/2010/main" val="2722422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D7EF5-7BAC-7A2F-5060-201C9831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17171"/>
          </a:xfrm>
        </p:spPr>
        <p:txBody>
          <a:bodyPr/>
          <a:lstStyle/>
          <a:p>
            <a:r>
              <a:rPr lang="en-US" dirty="0">
                <a:cs typeface="Arial"/>
              </a:rPr>
              <a:t>Bosch 7h –</a:t>
            </a:r>
            <a:r>
              <a:rPr lang="it-IT" dirty="0">
                <a:cs typeface="Arial"/>
              </a:rPr>
              <a:t> droplet and gas </a:t>
            </a:r>
            <a:r>
              <a:rPr lang="it-IT" dirty="0" err="1">
                <a:cs typeface="Arial"/>
              </a:rPr>
              <a:t>temperatures</a:t>
            </a:r>
            <a:endParaRPr lang="it-IT" dirty="0">
              <a:cs typeface="Arial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AEDEF9-5623-B654-E624-670B33512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6312620-BA8C-841B-86F3-CBDCB1079B12}"/>
              </a:ext>
            </a:extLst>
          </p:cNvPr>
          <p:cNvSpPr txBox="1"/>
          <p:nvPr/>
        </p:nvSpPr>
        <p:spPr>
          <a:xfrm>
            <a:off x="3142013" y="766948"/>
            <a:ext cx="25705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Arial"/>
              </a:rPr>
              <a:t>Droplet temperature</a:t>
            </a:r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57916A6-36B0-BAC8-D58B-10D2BAA82D2A}"/>
              </a:ext>
            </a:extLst>
          </p:cNvPr>
          <p:cNvSpPr txBox="1"/>
          <p:nvPr/>
        </p:nvSpPr>
        <p:spPr>
          <a:xfrm>
            <a:off x="6882739" y="766948"/>
            <a:ext cx="25705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Arial"/>
              </a:rPr>
              <a:t>Gas temperature</a:t>
            </a:r>
            <a:endParaRPr lang="it-IT"/>
          </a:p>
        </p:txBody>
      </p:sp>
      <p:pic>
        <p:nvPicPr>
          <p:cNvPr id="5" name="Immagine 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4A3B218E-3081-5118-A4CE-4598FECB5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16" y="1139730"/>
            <a:ext cx="3040082" cy="2708175"/>
          </a:xfrm>
          <a:prstGeom prst="rect">
            <a:avLst/>
          </a:prstGeom>
        </p:spPr>
      </p:pic>
      <p:pic>
        <p:nvPicPr>
          <p:cNvPr id="6" name="Immagine 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61F8A3CC-5336-D0AC-1B62-790D924A4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413" y="3633548"/>
            <a:ext cx="3040082" cy="2708175"/>
          </a:xfrm>
          <a:prstGeom prst="rect">
            <a:avLst/>
          </a:prstGeom>
        </p:spPr>
      </p:pic>
      <p:pic>
        <p:nvPicPr>
          <p:cNvPr id="9" name="Immagine 8" descr="Immagine che contiene schermata, Policromia, arte&#10;&#10;Descrizione generata automaticamente">
            <a:extLst>
              <a:ext uri="{FF2B5EF4-FFF2-40B4-BE49-F238E27FC236}">
                <a16:creationId xmlns:a16="http://schemas.microsoft.com/office/drawing/2014/main" id="{F7830273-9B52-8510-0F66-85D32FA2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244" y="1139730"/>
            <a:ext cx="3040082" cy="2708175"/>
          </a:xfrm>
          <a:prstGeom prst="rect">
            <a:avLst/>
          </a:prstGeom>
        </p:spPr>
      </p:pic>
      <p:pic>
        <p:nvPicPr>
          <p:cNvPr id="15" name="Immagine 14" descr="Immagine che contiene schermata, rosso, arte&#10;&#10;Descrizione generata automaticamente">
            <a:extLst>
              <a:ext uri="{FF2B5EF4-FFF2-40B4-BE49-F238E27FC236}">
                <a16:creationId xmlns:a16="http://schemas.microsoft.com/office/drawing/2014/main" id="{389143FC-FFE7-7009-695F-5D25EF631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140" y="3633549"/>
            <a:ext cx="3040082" cy="2708175"/>
          </a:xfrm>
          <a:prstGeom prst="rect">
            <a:avLst/>
          </a:prstGeom>
        </p:spPr>
      </p:pic>
      <p:pic>
        <p:nvPicPr>
          <p:cNvPr id="17" name="Immagine 16" descr="Immagine che contiene Policromia, schermata, linea, Rettangolo&#10;&#10;Descrizione generata automaticamente">
            <a:extLst>
              <a:ext uri="{FF2B5EF4-FFF2-40B4-BE49-F238E27FC236}">
                <a16:creationId xmlns:a16="http://schemas.microsoft.com/office/drawing/2014/main" id="{4B0B808B-0757-B5AE-DC2A-BD2005658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2334" y="1193472"/>
            <a:ext cx="448706" cy="54705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AB65F3-40EF-9C4A-158B-8BD2BCD5CC48}"/>
              </a:ext>
            </a:extLst>
          </p:cNvPr>
          <p:cNvSpPr txBox="1"/>
          <p:nvPr/>
        </p:nvSpPr>
        <p:spPr>
          <a:xfrm rot="16200000">
            <a:off x="1405246" y="2248936"/>
            <a:ext cx="20262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Arial"/>
              </a:rPr>
              <a:t>120 vs. 2</a:t>
            </a:r>
          </a:p>
          <a:p>
            <a:pPr algn="ctr"/>
            <a:r>
              <a:rPr lang="it-IT">
                <a:cs typeface="Arial"/>
              </a:rPr>
              <a:t>Flashing spray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327CFF-2618-D0BD-913E-C48268964065}"/>
              </a:ext>
            </a:extLst>
          </p:cNvPr>
          <p:cNvSpPr txBox="1"/>
          <p:nvPr/>
        </p:nvSpPr>
        <p:spPr>
          <a:xfrm rot="16200000">
            <a:off x="1405246" y="4604208"/>
            <a:ext cx="20262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Arial"/>
              </a:rPr>
              <a:t>120 vs. 15</a:t>
            </a:r>
          </a:p>
          <a:p>
            <a:pPr algn="ctr"/>
            <a:r>
              <a:rPr lang="it-IT" err="1">
                <a:cs typeface="Arial"/>
              </a:rPr>
              <a:t>Evaporating</a:t>
            </a:r>
            <a:r>
              <a:rPr lang="it-IT">
                <a:cs typeface="Arial"/>
              </a:rPr>
              <a:t> spray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DE3BF195-28CC-808D-47F6-AB1D03DDAEE1}"/>
              </a:ext>
            </a:extLst>
          </p:cNvPr>
          <p:cNvSpPr txBox="1"/>
          <p:nvPr/>
        </p:nvSpPr>
        <p:spPr>
          <a:xfrm>
            <a:off x="1392046" y="6341347"/>
            <a:ext cx="29310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U-PERUGIA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8A883-E6B2-B444-6A3D-130D3D2BF238}"/>
              </a:ext>
            </a:extLst>
          </p:cNvPr>
          <p:cNvSpPr txBox="1"/>
          <p:nvPr/>
        </p:nvSpPr>
        <p:spPr>
          <a:xfrm>
            <a:off x="10304609" y="155226"/>
            <a:ext cx="1736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120-2,15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89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Contributors – CFD Modelers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1C507A-D2CB-4BEF-A08A-56B11A2C3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558501"/>
              </p:ext>
            </p:extLst>
          </p:nvPr>
        </p:nvGraphicFramePr>
        <p:xfrm>
          <a:off x="558543" y="813025"/>
          <a:ext cx="11392214" cy="594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2866">
                  <a:extLst>
                    <a:ext uri="{9D8B030D-6E8A-4147-A177-3AD203B41FA5}">
                      <a16:colId xmlns:a16="http://schemas.microsoft.com/office/drawing/2014/main" val="3610902298"/>
                    </a:ext>
                  </a:extLst>
                </a:gridCol>
                <a:gridCol w="1246811">
                  <a:extLst>
                    <a:ext uri="{9D8B030D-6E8A-4147-A177-3AD203B41FA5}">
                      <a16:colId xmlns:a16="http://schemas.microsoft.com/office/drawing/2014/main" val="1795742856"/>
                    </a:ext>
                  </a:extLst>
                </a:gridCol>
                <a:gridCol w="1246811">
                  <a:extLst>
                    <a:ext uri="{9D8B030D-6E8A-4147-A177-3AD203B41FA5}">
                      <a16:colId xmlns:a16="http://schemas.microsoft.com/office/drawing/2014/main" val="2392663349"/>
                    </a:ext>
                  </a:extLst>
                </a:gridCol>
                <a:gridCol w="1246811">
                  <a:extLst>
                    <a:ext uri="{9D8B030D-6E8A-4147-A177-3AD203B41FA5}">
                      <a16:colId xmlns:a16="http://schemas.microsoft.com/office/drawing/2014/main" val="3896059666"/>
                    </a:ext>
                  </a:extLst>
                </a:gridCol>
                <a:gridCol w="1246811">
                  <a:extLst>
                    <a:ext uri="{9D8B030D-6E8A-4147-A177-3AD203B41FA5}">
                      <a16:colId xmlns:a16="http://schemas.microsoft.com/office/drawing/2014/main" val="202943820"/>
                    </a:ext>
                  </a:extLst>
                </a:gridCol>
                <a:gridCol w="4342104">
                  <a:extLst>
                    <a:ext uri="{9D8B030D-6E8A-4147-A177-3AD203B41FA5}">
                      <a16:colId xmlns:a16="http://schemas.microsoft.com/office/drawing/2014/main" val="1702904358"/>
                    </a:ext>
                  </a:extLst>
                </a:gridCol>
              </a:tblGrid>
              <a:tr h="569742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Institution/Group</a:t>
                      </a:r>
                    </a:p>
                  </a:txBody>
                  <a:tcPr marL="121920" marR="121920" marT="60960" marB="60960"/>
                </a:tc>
                <a:tc gridSpan="4">
                  <a:txBody>
                    <a:bodyPr/>
                    <a:lstStyle/>
                    <a:p>
                      <a:pPr marL="0" algn="l" defTabSz="609585" rtl="0" eaLnBrk="1" latinLnBrk="0" hangingPunct="1"/>
                      <a:r>
                        <a:rPr 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Injectors</a:t>
                      </a:r>
                    </a:p>
                    <a:p>
                      <a:pPr marL="0" algn="l" defTabSz="609585" rtl="0" eaLnBrk="1" latinLnBrk="0" hangingPunct="1"/>
                      <a:endParaRPr lang="en-US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09585" rtl="0" eaLnBrk="1" latinLnBrk="0" hangingPunct="1"/>
                      <a:r>
                        <a:rPr 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Conditions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75653882"/>
                  </a:ext>
                </a:extLst>
              </a:tr>
              <a:tr h="512767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Bosch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(7 holes)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(8 holes)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(8 holes)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(single-hole)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35942916"/>
                  </a:ext>
                </a:extLst>
              </a:tr>
              <a:tr h="71217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1" i="0" u="none" strike="noStrike" noProof="0"/>
                        <a:t>U-Perugia</a:t>
                      </a:r>
                      <a:r>
                        <a:rPr lang="en-US" sz="1400" b="0" i="0" u="none" strike="noStrike" noProof="0"/>
                        <a:t>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/>
                        <a:t>Michele Battistoni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/>
                        <a:t>Jacopo Zembi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ym typeface="Webdings" panose="05030102010509060703" pitchFamily="18" charset="2"/>
                        </a:rPr>
                        <a:t></a:t>
                      </a:r>
                      <a:endParaRPr lang="en-US" sz="1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latin typeface="Webdings"/>
                          <a:sym typeface="Webdings"/>
                        </a:rPr>
                        <a:t></a:t>
                      </a:r>
                      <a:endParaRPr lang="en-US" sz="1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M (single hole) 	– all conditions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Bosch (7 holes) 	– all conditions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694209"/>
                  </a:ext>
                </a:extLst>
              </a:tr>
              <a:tr h="71217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1" i="0" u="none" strike="noStrike" kern="1200" noProof="0">
                          <a:latin typeface="Arial"/>
                        </a:rPr>
                        <a:t>IFP-EN,</a:t>
                      </a:r>
                      <a:endParaRPr lang="en-US" sz="1400" b="0" i="0" u="none" strike="noStrike" kern="1200" noProof="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kern="1200" noProof="0">
                          <a:latin typeface="Arial"/>
                        </a:rPr>
                        <a:t>Chaouki </a:t>
                      </a:r>
                      <a:r>
                        <a:rPr lang="en-US" sz="1400" b="0" i="0" u="none" strike="noStrike" kern="1200" noProof="0" err="1">
                          <a:latin typeface="Arial"/>
                        </a:rPr>
                        <a:t>Habchi</a:t>
                      </a:r>
                      <a:endParaRPr lang="en-US" sz="1400" b="0" i="0" u="none" strike="noStrike" kern="1200" noProof="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kern="1200" noProof="0">
                          <a:latin typeface="+mn-lt"/>
                        </a:rPr>
                        <a:t>Al-Hassan </a:t>
                      </a:r>
                      <a:r>
                        <a:rPr lang="en-US" sz="1400" b="0" i="0" u="none" strike="noStrike" kern="1200" noProof="0" err="1">
                          <a:latin typeface="+mn-lt"/>
                        </a:rPr>
                        <a:t>Afailal</a:t>
                      </a:r>
                      <a:endParaRPr lang="en-US" sz="1400" b="0" i="0" u="none" strike="noStrike" kern="1200" noProof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algn="ctr" rtl="0" eaLnBrk="1" latinLnBrk="0" hangingPunct="1">
                        <a:buNone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algn="ctr" rtl="0" eaLnBrk="1" latinLnBrk="0" hangingPunct="1">
                        <a:buNone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algn="ctr" rtl="0" eaLnBrk="1" latinLnBrk="0" hangingPunct="1">
                        <a:buNone/>
                      </a:pP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ebdings"/>
                        </a:rPr>
                        <a:t></a:t>
                      </a: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M (single hole) 	– selected conditions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1" u="none" strike="noStrike" noProof="0">
                          <a:latin typeface="+mn-lt"/>
                        </a:rPr>
                        <a:t>(Rp=0.5, Rp=4, Rp=9, and Rp=19)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>
                        <a:latin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8183101"/>
                  </a:ext>
                </a:extLst>
              </a:tr>
              <a:tr h="91158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Arial"/>
                        </a:rPr>
                        <a:t>U-Mass/U-Stuttgart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Sampath Rachakonda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Daniel Götte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David P Schmidt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ebdings"/>
                        </a:rPr>
                        <a:t></a:t>
                      </a:r>
                      <a:endParaRPr lang="en-US" sz="1400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G (8 holes)	– G condition	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	</a:t>
                      </a:r>
                      <a:r>
                        <a:rPr lang="en-US" sz="1400" b="0" i="1" u="none" strike="noStrike" noProof="0">
                          <a:latin typeface="+mn-lt"/>
                        </a:rPr>
                        <a:t>– selected conditions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	(</a:t>
                      </a:r>
                      <a:r>
                        <a:rPr lang="en-US" sz="1400" b="0" i="1" u="none" strike="noStrike" noProof="0">
                          <a:latin typeface="+mn-lt"/>
                        </a:rPr>
                        <a:t>ammonia / methanol)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30512545"/>
                  </a:ext>
                </a:extLst>
              </a:tr>
              <a:tr h="712177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U-L’Aquila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Francesco Duronio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Angelo De Vita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Webdings"/>
                          <a:sym typeface="Webdings"/>
                        </a:rPr>
                        <a:t></a:t>
                      </a:r>
                      <a:endParaRPr lang="en-US" sz="1400"/>
                    </a:p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Webdings"/>
                          <a:sym typeface="Webdings"/>
                        </a:rPr>
                        <a:t></a:t>
                      </a:r>
                      <a:endParaRPr lang="en-US" sz="1400"/>
                    </a:p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M (single hole) 	– selected conditions</a:t>
                      </a:r>
                    </a:p>
                    <a:p>
                      <a:pPr lvl="0">
                        <a:buNone/>
                        <a:tabLst>
                          <a:tab pos="1525588" algn="l"/>
                        </a:tabLst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Bosch (7 holes)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– selected conditions</a:t>
                      </a:r>
                      <a:endParaRPr lang="en-US" sz="1400" b="0" i="0" u="none" strike="noStrike" noProof="0">
                        <a:latin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84199685"/>
                  </a:ext>
                </a:extLst>
              </a:tr>
              <a:tr h="512767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U-Oviedo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Adrian Pandal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Webdings"/>
                          <a:sym typeface="Webdings"/>
                        </a:rPr>
                        <a:t></a:t>
                      </a:r>
                      <a:endParaRPr lang="en-US" sz="1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Bosch (7 holes) 	– all conditions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72088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PoliMI</a:t>
                      </a:r>
                      <a:endParaRPr lang="en-US" sz="1400" b="1" i="0" u="none" strike="noStrike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Andrea Schirru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Tommaso Lucchini,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Gianluca D'Errico</a:t>
                      </a:r>
                      <a:endParaRPr lang="en-US" sz="1400" b="0" i="0" u="none" strike="noStrike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b="0" i="0" u="none" strike="noStrike" kern="1200">
                        <a:solidFill>
                          <a:schemeClr val="dk1"/>
                        </a:solidFill>
                        <a:latin typeface="Webdings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b="0" i="0" u="none" strike="noStrike" kern="1200">
                        <a:solidFill>
                          <a:schemeClr val="dk1"/>
                        </a:solidFill>
                        <a:latin typeface="Webdings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Webdings"/>
                          <a:ea typeface="+mn-ea"/>
                          <a:cs typeface="+mn-cs"/>
                          <a:sym typeface="Webdings"/>
                        </a:rPr>
                        <a:t></a:t>
                      </a:r>
                      <a:endParaRPr lang="en-US" sz="1400" b="0" i="0" u="none" strike="noStrike" kern="1200">
                        <a:solidFill>
                          <a:schemeClr val="dk1"/>
                        </a:solidFill>
                        <a:latin typeface="Webdings"/>
                        <a:ea typeface="+mn-ea"/>
                        <a:cs typeface="+mn-cs"/>
                      </a:endParaRPr>
                    </a:p>
                    <a:p>
                      <a:pPr marL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b="0" i="0" u="none" strike="noStrike" kern="1200">
                        <a:solidFill>
                          <a:schemeClr val="dk1"/>
                        </a:solidFill>
                        <a:latin typeface="Webdings"/>
                        <a:ea typeface="+mn-ea"/>
                        <a:cs typeface="+mn-cs"/>
                        <a:sym typeface="Webdings" panose="05030102010509060703" pitchFamily="18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Webdings"/>
                          <a:ea typeface="+mn-ea"/>
                          <a:cs typeface="+mn-cs"/>
                          <a:sym typeface="Webdings"/>
                        </a:rPr>
                        <a:t></a:t>
                      </a:r>
                      <a:endParaRPr lang="en-US" sz="1400" b="0" i="0" u="none" strike="noStrike" kern="1200">
                        <a:solidFill>
                          <a:schemeClr val="dk1"/>
                        </a:solidFill>
                        <a:latin typeface="Webding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>
                        <a:solidFill>
                          <a:schemeClr val="dk1"/>
                        </a:solidFill>
                        <a:latin typeface="Webdings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M (single hole) 	– selected conditions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M (8 holes)</a:t>
                      </a:r>
                    </a:p>
                    <a:p>
                      <a:pPr lvl="0">
                        <a:buNone/>
                      </a:pPr>
                      <a:endParaRPr lang="en-US" sz="1400" b="0" i="0" u="none" strike="noStrike" noProof="0">
                        <a:latin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8647083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87B461-330C-42D1-A490-B9CAA16FF6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21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>
            <a:extLst>
              <a:ext uri="{FF2B5EF4-FFF2-40B4-BE49-F238E27FC236}">
                <a16:creationId xmlns:a16="http://schemas.microsoft.com/office/drawing/2014/main" id="{10B0C813-AD6D-FA0B-9B57-4AD51215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52" y="140488"/>
            <a:ext cx="11163868" cy="430001"/>
          </a:xfrm>
        </p:spPr>
        <p:txBody>
          <a:bodyPr/>
          <a:lstStyle/>
          <a:p>
            <a:r>
              <a:rPr lang="en-US" dirty="0">
                <a:cs typeface="Arial"/>
              </a:rPr>
              <a:t>Bosch 7h – Morphology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AEDEF9-5623-B654-E624-670B33512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Immagine 2" descr="Immagine che contiene schermata, Policromia, Diagramma, diagramma&#10;&#10;Descrizione generata automaticamente">
            <a:extLst>
              <a:ext uri="{FF2B5EF4-FFF2-40B4-BE49-F238E27FC236}">
                <a16:creationId xmlns:a16="http://schemas.microsoft.com/office/drawing/2014/main" id="{E00536B4-530F-BD7E-7ED9-AB4C3C07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87" y="1621216"/>
            <a:ext cx="1793175" cy="1596202"/>
          </a:xfrm>
          <a:prstGeom prst="rect">
            <a:avLst/>
          </a:prstGeom>
        </p:spPr>
      </p:pic>
      <p:pic>
        <p:nvPicPr>
          <p:cNvPr id="7" name="Immagine 6" descr="Immagine che contiene schermata, diagramma, Diagramma&#10;&#10;Descrizione generata automaticamente">
            <a:extLst>
              <a:ext uri="{FF2B5EF4-FFF2-40B4-BE49-F238E27FC236}">
                <a16:creationId xmlns:a16="http://schemas.microsoft.com/office/drawing/2014/main" id="{82D9BBBD-CE4E-4F26-FF9B-30FD01954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026" y="4268145"/>
            <a:ext cx="1803071" cy="1586306"/>
          </a:xfrm>
          <a:prstGeom prst="rect">
            <a:avLst/>
          </a:prstGeom>
        </p:spPr>
      </p:pic>
      <p:pic>
        <p:nvPicPr>
          <p:cNvPr id="8" name="Immagine 7" descr="Immagine che contiene schermata, testo, Policromia, Elementi grafici&#10;&#10;Descrizione generata automaticamente">
            <a:extLst>
              <a:ext uri="{FF2B5EF4-FFF2-40B4-BE49-F238E27FC236}">
                <a16:creationId xmlns:a16="http://schemas.microsoft.com/office/drawing/2014/main" id="{207C1633-4C37-BB5E-FD4D-C2C3B6CAC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565" y="1320428"/>
            <a:ext cx="2743200" cy="2207675"/>
          </a:xfrm>
          <a:prstGeom prst="rect">
            <a:avLst/>
          </a:prstGeom>
        </p:spPr>
      </p:pic>
      <p:pic>
        <p:nvPicPr>
          <p:cNvPr id="10" name="Immagine 9" descr="Immagine che contiene schermata, testo, Policromia, Elementi grafici&#10;&#10;Descrizione generata automaticamente">
            <a:extLst>
              <a:ext uri="{FF2B5EF4-FFF2-40B4-BE49-F238E27FC236}">
                <a16:creationId xmlns:a16="http://schemas.microsoft.com/office/drawing/2014/main" id="{B9545D6A-FF7B-82C0-BB31-81222B49C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097" y="1318375"/>
            <a:ext cx="2743200" cy="2207675"/>
          </a:xfrm>
          <a:prstGeom prst="rect">
            <a:avLst/>
          </a:prstGeom>
        </p:spPr>
      </p:pic>
      <p:pic>
        <p:nvPicPr>
          <p:cNvPr id="11" name="Immagine 10" descr="Immagine che contiene schermata, Policromia, Elementi grafici, grafica&#10;&#10;Descrizione generata automaticamente">
            <a:extLst>
              <a:ext uri="{FF2B5EF4-FFF2-40B4-BE49-F238E27FC236}">
                <a16:creationId xmlns:a16="http://schemas.microsoft.com/office/drawing/2014/main" id="{17050E5F-D9FE-D3DF-5CAB-E2A50614E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9305" y="1316694"/>
            <a:ext cx="2743200" cy="2207675"/>
          </a:xfrm>
          <a:prstGeom prst="rect">
            <a:avLst/>
          </a:prstGeom>
        </p:spPr>
      </p:pic>
      <p:pic>
        <p:nvPicPr>
          <p:cNvPr id="12" name="Immagine 11" descr="Immagine che contiene schermata, testo, Sistema operativo, Blu elettrico&#10;&#10;Descrizione generata automaticamente">
            <a:extLst>
              <a:ext uri="{FF2B5EF4-FFF2-40B4-BE49-F238E27FC236}">
                <a16:creationId xmlns:a16="http://schemas.microsoft.com/office/drawing/2014/main" id="{F33EE0DA-2B47-26F1-D1BD-8D6CEED1E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2806" y="3938402"/>
            <a:ext cx="2743200" cy="2251391"/>
          </a:xfrm>
          <a:prstGeom prst="rect">
            <a:avLst/>
          </a:prstGeom>
        </p:spPr>
      </p:pic>
      <p:pic>
        <p:nvPicPr>
          <p:cNvPr id="13" name="Immagine 12" descr="Immagine che contiene schermata, testo, Blu elettrico, Sistema operativo&#10;&#10;Descrizione generata automaticamente">
            <a:extLst>
              <a:ext uri="{FF2B5EF4-FFF2-40B4-BE49-F238E27FC236}">
                <a16:creationId xmlns:a16="http://schemas.microsoft.com/office/drawing/2014/main" id="{63F192F1-1211-13FD-1CFD-43F29F03B3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724" y="3930373"/>
            <a:ext cx="2743200" cy="2251391"/>
          </a:xfrm>
          <a:prstGeom prst="rect">
            <a:avLst/>
          </a:prstGeom>
        </p:spPr>
      </p:pic>
      <p:pic>
        <p:nvPicPr>
          <p:cNvPr id="14" name="Immagine 13" descr="Immagine che contiene schermata, testo, Sistema operativo, software&#10;&#10;Descrizione generata automaticamente">
            <a:extLst>
              <a:ext uri="{FF2B5EF4-FFF2-40B4-BE49-F238E27FC236}">
                <a16:creationId xmlns:a16="http://schemas.microsoft.com/office/drawing/2014/main" id="{046B9953-B2F3-5C64-9B5D-DFF5EFC3F5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7811" y="3938962"/>
            <a:ext cx="2743200" cy="225139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2153DAC-98A7-AA7F-4DC6-E60EB7B58A2A}"/>
              </a:ext>
            </a:extLst>
          </p:cNvPr>
          <p:cNvSpPr txBox="1"/>
          <p:nvPr/>
        </p:nvSpPr>
        <p:spPr>
          <a:xfrm rot="16200000">
            <a:off x="-277092" y="2100494"/>
            <a:ext cx="20262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Arial"/>
              </a:rPr>
              <a:t>120 vs. 2</a:t>
            </a:r>
          </a:p>
          <a:p>
            <a:pPr algn="ctr"/>
            <a:r>
              <a:rPr lang="it-IT">
                <a:cs typeface="Arial"/>
              </a:rPr>
              <a:t>Flashing spray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6312620-BA8C-841B-86F3-CBDCB1079B12}"/>
              </a:ext>
            </a:extLst>
          </p:cNvPr>
          <p:cNvSpPr txBox="1"/>
          <p:nvPr/>
        </p:nvSpPr>
        <p:spPr>
          <a:xfrm>
            <a:off x="3617026" y="903235"/>
            <a:ext cx="19668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Arial"/>
              </a:rPr>
              <a:t>10 mm </a:t>
            </a:r>
            <a:r>
              <a:rPr lang="it-IT" err="1">
                <a:cs typeface="Arial"/>
              </a:rPr>
              <a:t>plane</a:t>
            </a:r>
            <a:endParaRPr lang="it-IT" err="1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57916A6-36B0-BAC8-D58B-10D2BAA82D2A}"/>
              </a:ext>
            </a:extLst>
          </p:cNvPr>
          <p:cNvSpPr txBox="1"/>
          <p:nvPr/>
        </p:nvSpPr>
        <p:spPr>
          <a:xfrm>
            <a:off x="6645233" y="903235"/>
            <a:ext cx="19668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Arial"/>
              </a:rPr>
              <a:t>20 mm </a:t>
            </a:r>
            <a:r>
              <a:rPr lang="it-IT" err="1">
                <a:cs typeface="Arial"/>
              </a:rPr>
              <a:t>plane</a:t>
            </a:r>
            <a:endParaRPr lang="it-IT" err="1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2407B29-7A9B-19C0-893C-75FAD2078478}"/>
              </a:ext>
            </a:extLst>
          </p:cNvPr>
          <p:cNvSpPr txBox="1"/>
          <p:nvPr/>
        </p:nvSpPr>
        <p:spPr>
          <a:xfrm>
            <a:off x="9673441" y="903234"/>
            <a:ext cx="19668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Arial"/>
              </a:rPr>
              <a:t>30 mm </a:t>
            </a:r>
            <a:r>
              <a:rPr lang="it-IT" err="1">
                <a:cs typeface="Arial"/>
              </a:rPr>
              <a:t>plane</a:t>
            </a:r>
            <a:endParaRPr lang="it-IT" err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043472-6A24-FF99-6F9C-87F85EF4F093}"/>
              </a:ext>
            </a:extLst>
          </p:cNvPr>
          <p:cNvSpPr txBox="1"/>
          <p:nvPr/>
        </p:nvSpPr>
        <p:spPr>
          <a:xfrm rot="16200000">
            <a:off x="-277092" y="4742753"/>
            <a:ext cx="20262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cs typeface="Arial"/>
              </a:rPr>
              <a:t>120 vs. 15</a:t>
            </a:r>
          </a:p>
          <a:p>
            <a:pPr algn="ctr"/>
            <a:r>
              <a:rPr lang="it-IT" err="1">
                <a:cs typeface="Arial"/>
              </a:rPr>
              <a:t>Evaporating</a:t>
            </a:r>
            <a:r>
              <a:rPr lang="it-IT">
                <a:cs typeface="Arial"/>
              </a:rPr>
              <a:t> spray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A39CC8-D664-4994-B5D5-F53A50273871}"/>
              </a:ext>
            </a:extLst>
          </p:cNvPr>
          <p:cNvSpPr txBox="1"/>
          <p:nvPr/>
        </p:nvSpPr>
        <p:spPr>
          <a:xfrm>
            <a:off x="10304609" y="155226"/>
            <a:ext cx="1736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120-2,15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20" name="CasellaDiTesto 8">
            <a:extLst>
              <a:ext uri="{FF2B5EF4-FFF2-40B4-BE49-F238E27FC236}">
                <a16:creationId xmlns:a16="http://schemas.microsoft.com/office/drawing/2014/main" id="{B14AA9BD-EDCA-93B5-B33E-B129417FDC7D}"/>
              </a:ext>
            </a:extLst>
          </p:cNvPr>
          <p:cNvSpPr txBox="1"/>
          <p:nvPr/>
        </p:nvSpPr>
        <p:spPr>
          <a:xfrm>
            <a:off x="1392046" y="6341347"/>
            <a:ext cx="29310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U-PERUGIA</a:t>
            </a:r>
          </a:p>
        </p:txBody>
      </p:sp>
    </p:spTree>
    <p:extLst>
      <p:ext uri="{BB962C8B-B14F-4D97-AF65-F5344CB8AC3E}">
        <p14:creationId xmlns:p14="http://schemas.microsoft.com/office/powerpoint/2010/main" val="3359385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D7EF5-7BAC-7A2F-5060-201C9831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385769"/>
          </a:xfrm>
        </p:spPr>
        <p:txBody>
          <a:bodyPr/>
          <a:lstStyle/>
          <a:p>
            <a:r>
              <a:rPr lang="en-US">
                <a:cs typeface="Arial"/>
              </a:rPr>
              <a:t>Bosch 7h –</a:t>
            </a:r>
            <a:r>
              <a:rPr lang="it-IT">
                <a:cs typeface="Arial"/>
              </a:rPr>
              <a:t> </a:t>
            </a:r>
            <a:r>
              <a:rPr lang="it-IT">
                <a:solidFill>
                  <a:srgbClr val="232425"/>
                </a:solidFill>
                <a:latin typeface="Arial"/>
                <a:cs typeface="Arial"/>
              </a:rPr>
              <a:t>RT model </a:t>
            </a:r>
            <a:r>
              <a:rPr lang="it-IT" err="1">
                <a:solidFill>
                  <a:srgbClr val="232425"/>
                </a:solidFill>
                <a:latin typeface="Arial"/>
                <a:cs typeface="Arial"/>
              </a:rPr>
              <a:t>constant</a:t>
            </a:r>
            <a:r>
              <a:rPr lang="it-IT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lang="it-IT" err="1">
                <a:solidFill>
                  <a:srgbClr val="232425"/>
                </a:solidFill>
                <a:latin typeface="Arial"/>
                <a:cs typeface="Arial"/>
              </a:rPr>
              <a:t>correlation</a:t>
            </a:r>
            <a:endParaRPr lang="it-IT">
              <a:solidFill>
                <a:srgbClr val="232425"/>
              </a:solidFill>
              <a:latin typeface="Arial"/>
              <a:cs typeface="Arial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AEDEF9-5623-B654-E624-670B33512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Immagine 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01215CF9-9F5A-90C1-E2CC-6962F96FB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40" y="2150042"/>
            <a:ext cx="2743200" cy="1647474"/>
          </a:xfrm>
          <a:prstGeom prst="rect">
            <a:avLst/>
          </a:prstGeom>
        </p:spPr>
      </p:pic>
      <p:pic>
        <p:nvPicPr>
          <p:cNvPr id="7" name="Immagine 6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2D90FC09-847F-A7A5-8865-C0E912859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40" y="4159728"/>
            <a:ext cx="2743200" cy="1645920"/>
          </a:xfrm>
          <a:prstGeom prst="rect">
            <a:avLst/>
          </a:prstGeom>
        </p:spPr>
      </p:pic>
      <p:pic>
        <p:nvPicPr>
          <p:cNvPr id="8" name="Immagine 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20B28A9D-CE24-E0D3-8330-5C0B09781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17" y="1187255"/>
            <a:ext cx="2743200" cy="663593"/>
          </a:xfrm>
          <a:prstGeom prst="rect">
            <a:avLst/>
          </a:prstGeom>
        </p:spPr>
      </p:pic>
      <p:pic>
        <p:nvPicPr>
          <p:cNvPr id="10" name="Immagine 9" descr="Immagine che contiene bianco e nero, schizzo, monocromatico, arte&#10;&#10;Descrizione generata automaticamente">
            <a:extLst>
              <a:ext uri="{FF2B5EF4-FFF2-40B4-BE49-F238E27FC236}">
                <a16:creationId xmlns:a16="http://schemas.microsoft.com/office/drawing/2014/main" id="{631BD7B3-E13F-DFB3-E9A4-19E4F8E92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945" y="1134498"/>
            <a:ext cx="7384473" cy="2679057"/>
          </a:xfrm>
          <a:prstGeom prst="rect">
            <a:avLst/>
          </a:prstGeom>
        </p:spPr>
      </p:pic>
      <p:pic>
        <p:nvPicPr>
          <p:cNvPr id="11" name="Immagine 10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39DB967C-AC9F-D2B3-17FD-6A52C2690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803" y="3878283"/>
            <a:ext cx="2485902" cy="1476499"/>
          </a:xfrm>
          <a:prstGeom prst="rect">
            <a:avLst/>
          </a:prstGeom>
        </p:spPr>
      </p:pic>
      <p:pic>
        <p:nvPicPr>
          <p:cNvPr id="12" name="Immagine 11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17977446-EE42-7CA5-E8B9-F32C59B18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271" y="3841988"/>
            <a:ext cx="2485902" cy="1469921"/>
          </a:xfrm>
          <a:prstGeom prst="rect">
            <a:avLst/>
          </a:prstGeom>
        </p:spPr>
      </p:pic>
      <p:pic>
        <p:nvPicPr>
          <p:cNvPr id="13" name="Immagine 12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036C1715-E415-6DBF-006F-B33B49BA5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5568" y="3840347"/>
            <a:ext cx="2485902" cy="1473203"/>
          </a:xfrm>
          <a:prstGeom prst="rect">
            <a:avLst/>
          </a:prstGeom>
        </p:spPr>
      </p:pic>
      <p:pic>
        <p:nvPicPr>
          <p:cNvPr id="14" name="Immagine 13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9CB45381-ED90-3D21-5009-F535998E43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8978" y="5349863"/>
            <a:ext cx="2485902" cy="1502169"/>
          </a:xfrm>
          <a:prstGeom prst="rect">
            <a:avLst/>
          </a:prstGeom>
        </p:spPr>
      </p:pic>
      <p:pic>
        <p:nvPicPr>
          <p:cNvPr id="20" name="Immagine 19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171724BF-A9CE-3CC4-FE97-53410C4CFC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1029" y="5348162"/>
            <a:ext cx="2485902" cy="1505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9903AF-85EA-0EAD-5364-224BF535CE2D}"/>
              </a:ext>
            </a:extLst>
          </p:cNvPr>
          <p:cNvSpPr txBox="1"/>
          <p:nvPr/>
        </p:nvSpPr>
        <p:spPr>
          <a:xfrm>
            <a:off x="10431247" y="155226"/>
            <a:ext cx="1609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120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Ambient fuel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58EC3A-785B-339B-F450-928CA2D7B4BD}"/>
              </a:ext>
            </a:extLst>
          </p:cNvPr>
          <p:cNvSpPr txBox="1"/>
          <p:nvPr/>
        </p:nvSpPr>
        <p:spPr>
          <a:xfrm>
            <a:off x="1392046" y="6341347"/>
            <a:ext cx="29310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U-PERUGIA</a:t>
            </a:r>
          </a:p>
        </p:txBody>
      </p:sp>
    </p:spTree>
    <p:extLst>
      <p:ext uri="{BB962C8B-B14F-4D97-AF65-F5344CB8AC3E}">
        <p14:creationId xmlns:p14="http://schemas.microsoft.com/office/powerpoint/2010/main" val="2547708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F21C-8F2B-4EE4-55A1-8ED1CE55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Bosch 7h – </a:t>
            </a:r>
            <a:r>
              <a:rPr lang="it-IT">
                <a:cs typeface="Arial"/>
              </a:rPr>
              <a:t>back-pressure EFFECT (</a:t>
            </a:r>
            <a:r>
              <a:rPr lang="it-IT" err="1">
                <a:cs typeface="Arial"/>
              </a:rPr>
              <a:t>U-L’aquila</a:t>
            </a:r>
            <a:r>
              <a:rPr lang="it-IT">
                <a:cs typeface="Arial"/>
              </a:rPr>
              <a:t>, fb-breakup)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8F26B-5E3E-1D93-14C9-FB91E4D34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EAFD0-1597-3ABA-E615-449D69086E89}"/>
              </a:ext>
            </a:extLst>
          </p:cNvPr>
          <p:cNvSpPr txBox="1"/>
          <p:nvPr/>
        </p:nvSpPr>
        <p:spPr>
          <a:xfrm>
            <a:off x="10562426" y="281366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120 bar </a:t>
            </a:r>
          </a:p>
          <a:p>
            <a:pPr algn="r"/>
            <a:r>
              <a:rPr lang="en-US" sz="20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Ambient fuel</a:t>
            </a:r>
          </a:p>
        </p:txBody>
      </p:sp>
      <p:pic>
        <p:nvPicPr>
          <p:cNvPr id="7" name="Immagine 8" descr="Immagine che contiene Fotografia monocromatica, bianco e nero, monocromatico, arte&#10;&#10;Descrizione generata automaticamente">
            <a:extLst>
              <a:ext uri="{FF2B5EF4-FFF2-40B4-BE49-F238E27FC236}">
                <a16:creationId xmlns:a16="http://schemas.microsoft.com/office/drawing/2014/main" id="{8AD9C504-D186-C4C5-BD42-07E1E729B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37" t="8907"/>
          <a:stretch/>
        </p:blipFill>
        <p:spPr>
          <a:xfrm>
            <a:off x="10548085" y="2609252"/>
            <a:ext cx="1609736" cy="3750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4B6D1C-BE58-62E6-D0CB-F43BBCAF2C9A}"/>
              </a:ext>
            </a:extLst>
          </p:cNvPr>
          <p:cNvSpPr txBox="1"/>
          <p:nvPr/>
        </p:nvSpPr>
        <p:spPr>
          <a:xfrm>
            <a:off x="11041409" y="576072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15 bar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B7A6E-2A5B-5F1E-ECAC-E1D6FAC1107A}"/>
              </a:ext>
            </a:extLst>
          </p:cNvPr>
          <p:cNvSpPr txBox="1"/>
          <p:nvPr/>
        </p:nvSpPr>
        <p:spPr>
          <a:xfrm>
            <a:off x="11135209" y="409448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2 bar</a:t>
            </a:r>
          </a:p>
        </p:txBody>
      </p:sp>
      <p:pic>
        <p:nvPicPr>
          <p:cNvPr id="12" name="Picture 11" descr="A green and blue diagram&#10;&#10;Description automatically generated">
            <a:extLst>
              <a:ext uri="{FF2B5EF4-FFF2-40B4-BE49-F238E27FC236}">
                <a16:creationId xmlns:a16="http://schemas.microsoft.com/office/drawing/2014/main" id="{13BCF4AB-8C70-327A-2276-13E5D7303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75" y="989832"/>
            <a:ext cx="2839184" cy="1620000"/>
          </a:xfrm>
          <a:prstGeom prst="rect">
            <a:avLst/>
          </a:prstGeom>
        </p:spPr>
      </p:pic>
      <p:pic>
        <p:nvPicPr>
          <p:cNvPr id="14" name="Picture 13" descr="A blue and yellow liquid fraction&#10;&#10;Description automatically generated with medium confidence">
            <a:extLst>
              <a:ext uri="{FF2B5EF4-FFF2-40B4-BE49-F238E27FC236}">
                <a16:creationId xmlns:a16="http://schemas.microsoft.com/office/drawing/2014/main" id="{7D453DAD-E0E4-4726-C3CD-2A57261B6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42" y="989252"/>
            <a:ext cx="2821677" cy="16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7E34F9-CB42-E356-8FD4-2B4ED232DFBB}"/>
              </a:ext>
            </a:extLst>
          </p:cNvPr>
          <p:cNvSpPr txBox="1"/>
          <p:nvPr/>
        </p:nvSpPr>
        <p:spPr>
          <a:xfrm>
            <a:off x="6583680" y="2054553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24E282-1116-B934-C0D0-EE31D8449EB3}"/>
              </a:ext>
            </a:extLst>
          </p:cNvPr>
          <p:cNvSpPr txBox="1"/>
          <p:nvPr/>
        </p:nvSpPr>
        <p:spPr>
          <a:xfrm>
            <a:off x="414283" y="1399470"/>
            <a:ext cx="1080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0.5 bar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B71F79-2CAA-F699-2970-951299B68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6185" y="2790408"/>
            <a:ext cx="2839184" cy="16187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3CD384-59CB-97F8-3F55-08D70C268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172" y="2789503"/>
            <a:ext cx="2814617" cy="16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600A61-A799-410B-1DD5-4B37FC2717CB}"/>
              </a:ext>
            </a:extLst>
          </p:cNvPr>
          <p:cNvSpPr txBox="1"/>
          <p:nvPr/>
        </p:nvSpPr>
        <p:spPr>
          <a:xfrm>
            <a:off x="6583680" y="385451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E999F5-60EE-27E1-C198-C4CCD54D4B75}"/>
              </a:ext>
            </a:extLst>
          </p:cNvPr>
          <p:cNvSpPr txBox="1"/>
          <p:nvPr/>
        </p:nvSpPr>
        <p:spPr>
          <a:xfrm>
            <a:off x="627482" y="3344696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 bar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3EE20B-2D5B-5236-A5C2-46596A0A7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875" y="4590369"/>
            <a:ext cx="2839184" cy="16187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427BFF-168E-CADF-B25C-8FEDA1A7A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172" y="4589754"/>
            <a:ext cx="2814617" cy="162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EABCFA-BBB1-F54C-B9C4-5CABBB9B8A3C}"/>
              </a:ext>
            </a:extLst>
          </p:cNvPr>
          <p:cNvSpPr txBox="1"/>
          <p:nvPr/>
        </p:nvSpPr>
        <p:spPr>
          <a:xfrm>
            <a:off x="6583680" y="5654475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9993F5-548D-EE90-34C8-D5508FD5AFD7}"/>
              </a:ext>
            </a:extLst>
          </p:cNvPr>
          <p:cNvSpPr txBox="1"/>
          <p:nvPr/>
        </p:nvSpPr>
        <p:spPr>
          <a:xfrm>
            <a:off x="484814" y="5360610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15 bar </a:t>
            </a:r>
          </a:p>
        </p:txBody>
      </p:sp>
      <p:pic>
        <p:nvPicPr>
          <p:cNvPr id="35" name="Picture 34" descr="A blue and yellow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AFCE527-0A96-19D0-3488-503FFAA19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11" y="989832"/>
            <a:ext cx="2888780" cy="162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30EF44-B4CA-5377-50DA-4676F0AB5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131" y="2789838"/>
            <a:ext cx="2888780" cy="16199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2EC6775-EB6F-9B5F-DA0A-16AE200D7F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511" y="4589799"/>
            <a:ext cx="2888780" cy="16199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3985ED-59B7-061A-222D-74D4FD0FBD78}"/>
              </a:ext>
            </a:extLst>
          </p:cNvPr>
          <p:cNvSpPr txBox="1"/>
          <p:nvPr/>
        </p:nvSpPr>
        <p:spPr>
          <a:xfrm>
            <a:off x="1239523" y="6414250"/>
            <a:ext cx="549431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U-L'AQUILA: </a:t>
            </a:r>
            <a:r>
              <a:rPr lang="it-IT" sz="1600" err="1">
                <a:cs typeface="Arial"/>
              </a:rPr>
              <a:t>obtained</a:t>
            </a:r>
            <a:r>
              <a:rPr lang="it-IT" sz="1600">
                <a:cs typeface="Arial"/>
              </a:rPr>
              <a:t> with </a:t>
            </a:r>
            <a:r>
              <a:rPr lang="it-IT" sz="1600" err="1">
                <a:cs typeface="Arial"/>
              </a:rPr>
              <a:t>fbBreakup</a:t>
            </a:r>
            <a:r>
              <a:rPr lang="it-IT" sz="1600">
                <a:cs typeface="Arial"/>
              </a:rPr>
              <a:t> model</a:t>
            </a:r>
            <a:endParaRPr lang="it-IT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273F72-791A-D444-5229-1D3B615C6B0A}"/>
              </a:ext>
            </a:extLst>
          </p:cNvPr>
          <p:cNvSpPr txBox="1"/>
          <p:nvPr/>
        </p:nvSpPr>
        <p:spPr>
          <a:xfrm>
            <a:off x="3708400" y="2125673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BFD008-817B-F0F3-E6C5-53FF607F4598}"/>
              </a:ext>
            </a:extLst>
          </p:cNvPr>
          <p:cNvSpPr txBox="1"/>
          <p:nvPr/>
        </p:nvSpPr>
        <p:spPr>
          <a:xfrm>
            <a:off x="3708400" y="392563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FC7A9D-3E3B-963C-AA5E-548C1F9906DD}"/>
              </a:ext>
            </a:extLst>
          </p:cNvPr>
          <p:cNvSpPr txBox="1"/>
          <p:nvPr/>
        </p:nvSpPr>
        <p:spPr>
          <a:xfrm>
            <a:off x="3708400" y="5725595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3941800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D7EF5-7BAC-7A2F-5060-201C9831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369617"/>
          </a:xfrm>
        </p:spPr>
        <p:txBody>
          <a:bodyPr/>
          <a:lstStyle/>
          <a:p>
            <a:r>
              <a:rPr lang="en-US">
                <a:cs typeface="Arial"/>
              </a:rPr>
              <a:t>Bosch 7h – Penetration </a:t>
            </a:r>
            <a:r>
              <a:rPr lang="it-IT">
                <a:cs typeface="Arial"/>
              </a:rPr>
              <a:t>(U-OVIEDO)</a:t>
            </a:r>
            <a:endParaRPr lang="it-IT" b="0">
              <a:cs typeface="Arial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AEDEF9-5623-B654-E624-670B33512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2F48C1-CC15-82D0-476F-9A5E76369E5E}"/>
              </a:ext>
            </a:extLst>
          </p:cNvPr>
          <p:cNvSpPr txBox="1"/>
          <p:nvPr/>
        </p:nvSpPr>
        <p:spPr>
          <a:xfrm>
            <a:off x="836334" y="6328946"/>
            <a:ext cx="549431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U-OVIEDO: </a:t>
            </a:r>
            <a:r>
              <a:rPr lang="it-IT" sz="1600" err="1">
                <a:cs typeface="Arial"/>
              </a:rPr>
              <a:t>obtained</a:t>
            </a:r>
            <a:r>
              <a:rPr lang="it-IT" sz="1600">
                <a:cs typeface="Arial"/>
              </a:rPr>
              <a:t> with breakup model </a:t>
            </a:r>
            <a:r>
              <a:rPr lang="it-IT" sz="1600" err="1">
                <a:cs typeface="Arial"/>
              </a:rPr>
              <a:t>calibration</a:t>
            </a:r>
            <a:endParaRPr lang="it-IT" sz="1600">
              <a:cs typeface="Arial"/>
            </a:endParaRPr>
          </a:p>
        </p:txBody>
      </p:sp>
      <p:pic>
        <p:nvPicPr>
          <p:cNvPr id="7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CAED6353-B131-0E46-831F-A95981DBB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34" y="1350732"/>
            <a:ext cx="5088575" cy="415653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717AA1-183A-9856-0920-D48C71C0DE37}"/>
              </a:ext>
            </a:extLst>
          </p:cNvPr>
          <p:cNvSpPr txBox="1"/>
          <p:nvPr/>
        </p:nvSpPr>
        <p:spPr>
          <a:xfrm>
            <a:off x="2726503" y="953985"/>
            <a:ext cx="1783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err="1">
                <a:cs typeface="Arial"/>
              </a:rPr>
              <a:t>Validation</a:t>
            </a:r>
            <a:r>
              <a:rPr lang="it-IT" sz="1600">
                <a:cs typeface="Arial"/>
              </a:rPr>
              <a:t> </a:t>
            </a:r>
            <a:endParaRPr lang="it-IT">
              <a:cs typeface="Arial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FC6B00A-0671-3EE8-DB39-3F76FC26D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591" y="3806040"/>
            <a:ext cx="3651835" cy="2982953"/>
          </a:xfrm>
          <a:prstGeom prst="rect">
            <a:avLst/>
          </a:prstGeom>
        </p:spPr>
      </p:pic>
      <p:pic>
        <p:nvPicPr>
          <p:cNvPr id="10" name="Immagine 9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1114E437-7383-12B2-C086-68E1CD12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739" y="560117"/>
            <a:ext cx="3663536" cy="2982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DBE363-F270-6D2A-51FD-AA8A9539C789}"/>
              </a:ext>
            </a:extLst>
          </p:cNvPr>
          <p:cNvSpPr txBox="1"/>
          <p:nvPr/>
        </p:nvSpPr>
        <p:spPr>
          <a:xfrm>
            <a:off x="10431247" y="155226"/>
            <a:ext cx="1609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Ambient fuel</a:t>
            </a:r>
          </a:p>
        </p:txBody>
      </p:sp>
    </p:spTree>
    <p:extLst>
      <p:ext uri="{BB962C8B-B14F-4D97-AF65-F5344CB8AC3E}">
        <p14:creationId xmlns:p14="http://schemas.microsoft.com/office/powerpoint/2010/main" val="942576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D7EF5-7BAC-7A2F-5060-201C9831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1"/>
            <a:ext cx="11392468" cy="441898"/>
          </a:xfrm>
        </p:spPr>
        <p:txBody>
          <a:bodyPr/>
          <a:lstStyle/>
          <a:p>
            <a:r>
              <a:rPr lang="en-US">
                <a:cs typeface="Arial"/>
              </a:rPr>
              <a:t>Bosch 7h – SMD </a:t>
            </a:r>
            <a:r>
              <a:rPr lang="it-IT">
                <a:cs typeface="Arial"/>
              </a:rPr>
              <a:t>(U-OVIEDO)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AEDEF9-5623-B654-E624-670B33512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" name="Immagine 9" descr="Immagine che contiene cerchio, sfera, luna, pianeta&#10;&#10;Descrizione generata automaticamente">
            <a:extLst>
              <a:ext uri="{FF2B5EF4-FFF2-40B4-BE49-F238E27FC236}">
                <a16:creationId xmlns:a16="http://schemas.microsoft.com/office/drawing/2014/main" id="{25B1D692-4E8C-3A9F-E178-0BF28815E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161" y="3503061"/>
            <a:ext cx="2395105" cy="2405001"/>
          </a:xfrm>
          <a:prstGeom prst="rect">
            <a:avLst/>
          </a:prstGeom>
        </p:spPr>
      </p:pic>
      <p:pic>
        <p:nvPicPr>
          <p:cNvPr id="12" name="Immagine 11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9C676BBC-2C0B-6882-413E-AA7F169D6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101" y="1044957"/>
            <a:ext cx="3693225" cy="2274197"/>
          </a:xfrm>
          <a:prstGeom prst="rect">
            <a:avLst/>
          </a:prstGeom>
        </p:spPr>
      </p:pic>
      <p:pic>
        <p:nvPicPr>
          <p:cNvPr id="13" name="Immagine 12" descr="Immagine che contiene testo, schermata, Carattere, Policromia&#10;&#10;Descrizione generata automaticamente">
            <a:extLst>
              <a:ext uri="{FF2B5EF4-FFF2-40B4-BE49-F238E27FC236}">
                <a16:creationId xmlns:a16="http://schemas.microsoft.com/office/drawing/2014/main" id="{F39A06BE-1382-B110-1AAB-3D70F120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581" y="4166365"/>
            <a:ext cx="3693225" cy="2274197"/>
          </a:xfrm>
          <a:prstGeom prst="rect">
            <a:avLst/>
          </a:prstGeom>
        </p:spPr>
      </p:pic>
      <p:pic>
        <p:nvPicPr>
          <p:cNvPr id="14" name="Immagine 13" descr="Immagine che contiene testo, schermata, linea, Policromia&#10;&#10;Descrizione generata automaticamente">
            <a:extLst>
              <a:ext uri="{FF2B5EF4-FFF2-40B4-BE49-F238E27FC236}">
                <a16:creationId xmlns:a16="http://schemas.microsoft.com/office/drawing/2014/main" id="{8F7405C0-6F83-9B78-DCE3-A035843AA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581" y="1222414"/>
            <a:ext cx="3693225" cy="227419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2EA27EF-F1E1-337D-B9A6-7BE3429AAE93}"/>
              </a:ext>
            </a:extLst>
          </p:cNvPr>
          <p:cNvSpPr txBox="1"/>
          <p:nvPr/>
        </p:nvSpPr>
        <p:spPr>
          <a:xfrm>
            <a:off x="4031674" y="3235001"/>
            <a:ext cx="116971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100">
                <a:cs typeface="Arial"/>
              </a:rPr>
              <a:t>@ 3.9 </a:t>
            </a:r>
            <a:r>
              <a:rPr lang="it-IT" sz="1100" err="1">
                <a:cs typeface="Arial"/>
              </a:rPr>
              <a:t>ms</a:t>
            </a:r>
            <a:r>
              <a:rPr lang="it-IT" sz="1100">
                <a:cs typeface="Arial"/>
              </a:rPr>
              <a:t> </a:t>
            </a:r>
            <a:r>
              <a:rPr lang="it-IT" sz="1100" err="1">
                <a:cs typeface="Arial"/>
              </a:rPr>
              <a:t>aSOI</a:t>
            </a:r>
            <a:endParaRPr lang="it-IT" sz="1100">
              <a:cs typeface="Arial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8E361B1-79C0-44BE-88AC-9EB4242F3282}"/>
              </a:ext>
            </a:extLst>
          </p:cNvPr>
          <p:cNvSpPr txBox="1"/>
          <p:nvPr/>
        </p:nvSpPr>
        <p:spPr>
          <a:xfrm>
            <a:off x="9681972" y="3496611"/>
            <a:ext cx="116971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100">
                <a:cs typeface="Arial"/>
              </a:rPr>
              <a:t>@ 3.9 </a:t>
            </a:r>
            <a:r>
              <a:rPr lang="it-IT" sz="1100" err="1">
                <a:cs typeface="Arial"/>
              </a:rPr>
              <a:t>ms</a:t>
            </a:r>
            <a:r>
              <a:rPr lang="it-IT" sz="1100">
                <a:cs typeface="Arial"/>
              </a:rPr>
              <a:t> </a:t>
            </a:r>
            <a:r>
              <a:rPr lang="it-IT" sz="1100" err="1">
                <a:cs typeface="Arial"/>
              </a:rPr>
              <a:t>aSOI</a:t>
            </a:r>
            <a:endParaRPr lang="it-IT" sz="1100">
              <a:cs typeface="Arial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52EB44-02AE-7D5E-AA99-110C1C8AA2C4}"/>
              </a:ext>
            </a:extLst>
          </p:cNvPr>
          <p:cNvSpPr txBox="1"/>
          <p:nvPr/>
        </p:nvSpPr>
        <p:spPr>
          <a:xfrm>
            <a:off x="9681972" y="6405889"/>
            <a:ext cx="116971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100">
                <a:cs typeface="Arial"/>
              </a:rPr>
              <a:t>@ 1.0 </a:t>
            </a:r>
            <a:r>
              <a:rPr lang="it-IT" sz="1100" err="1">
                <a:cs typeface="Arial"/>
              </a:rPr>
              <a:t>ms</a:t>
            </a:r>
            <a:r>
              <a:rPr lang="it-IT" sz="1100">
                <a:cs typeface="Arial"/>
              </a:rPr>
              <a:t> </a:t>
            </a:r>
            <a:r>
              <a:rPr lang="it-IT" sz="1100" err="1">
                <a:cs typeface="Arial"/>
              </a:rPr>
              <a:t>aSOI</a:t>
            </a:r>
            <a:endParaRPr lang="it-IT" sz="1100">
              <a:cs typeface="Arial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A56D7810-DB0B-5C2B-9AAC-D9F5ACC3F645}"/>
              </a:ext>
            </a:extLst>
          </p:cNvPr>
          <p:cNvSpPr txBox="1"/>
          <p:nvPr/>
        </p:nvSpPr>
        <p:spPr>
          <a:xfrm>
            <a:off x="836334" y="6328946"/>
            <a:ext cx="549431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U-OVIEDO: </a:t>
            </a:r>
            <a:r>
              <a:rPr lang="it-IT" sz="1600" err="1">
                <a:cs typeface="Arial"/>
              </a:rPr>
              <a:t>obtained</a:t>
            </a:r>
            <a:r>
              <a:rPr lang="it-IT" sz="1600">
                <a:cs typeface="Arial"/>
              </a:rPr>
              <a:t> with breakup model </a:t>
            </a:r>
            <a:r>
              <a:rPr lang="it-IT" sz="1600" err="1">
                <a:cs typeface="Arial"/>
              </a:rPr>
              <a:t>calibration</a:t>
            </a:r>
            <a:endParaRPr lang="it-IT" sz="16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171FC-F07C-0BF8-399A-BF452432F6EE}"/>
              </a:ext>
            </a:extLst>
          </p:cNvPr>
          <p:cNvSpPr txBox="1"/>
          <p:nvPr/>
        </p:nvSpPr>
        <p:spPr>
          <a:xfrm>
            <a:off x="10431247" y="155226"/>
            <a:ext cx="1609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0" i="0" u="none" strike="noStrike" kern="120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Ambient fuel</a:t>
            </a:r>
          </a:p>
        </p:txBody>
      </p:sp>
    </p:spTree>
    <p:extLst>
      <p:ext uri="{BB962C8B-B14F-4D97-AF65-F5344CB8AC3E}">
        <p14:creationId xmlns:p14="http://schemas.microsoft.com/office/powerpoint/2010/main" val="74776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0EC8-26B1-5E98-F6F3-A9F068EC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8H – Hot fuel &amp; 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9E13-BF4C-EA53-135E-0B41C991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911" y="1783079"/>
            <a:ext cx="5196969" cy="4460423"/>
          </a:xfrm>
        </p:spPr>
        <p:txBody>
          <a:bodyPr/>
          <a:lstStyle/>
          <a:p>
            <a:r>
              <a:rPr lang="en-US" sz="2200" b="1" dirty="0"/>
              <a:t>spray G</a:t>
            </a:r>
            <a:r>
              <a:rPr lang="en-US" sz="2200" dirty="0"/>
              <a:t> geometry, Eulerian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4FF5C-2032-370B-71BD-9A64CE48A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FB7094-3517-86B8-9DEF-DB57F6D0F7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26505" y="1783079"/>
            <a:ext cx="5324505" cy="4460423"/>
          </a:xfrm>
        </p:spPr>
        <p:txBody>
          <a:bodyPr/>
          <a:lstStyle/>
          <a:p>
            <a:r>
              <a:rPr lang="en-US" sz="2200" b="1" dirty="0"/>
              <a:t>spray M</a:t>
            </a:r>
            <a:r>
              <a:rPr lang="en-US" sz="2200" dirty="0"/>
              <a:t> injector, </a:t>
            </a:r>
            <a:r>
              <a:rPr lang="en-US" sz="2200" dirty="0" err="1"/>
              <a:t>Lagrangian</a:t>
            </a: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0F83A-E786-5052-DA93-80CC8FEAC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/>
        </p:blipFill>
        <p:spPr>
          <a:xfrm>
            <a:off x="909320" y="2483556"/>
            <a:ext cx="4291637" cy="2618656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3ED230F-1578-6C81-8849-9A8C87018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4"/>
          <a:stretch/>
        </p:blipFill>
        <p:spPr>
          <a:xfrm>
            <a:off x="6672960" y="2654288"/>
            <a:ext cx="5067177" cy="3456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7E8A35-C73A-D474-F96C-9A5C2B9487E0}"/>
              </a:ext>
            </a:extLst>
          </p:cNvPr>
          <p:cNvSpPr txBox="1"/>
          <p:nvPr/>
        </p:nvSpPr>
        <p:spPr>
          <a:xfrm>
            <a:off x="8453140" y="155226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200-6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Hot fuel 363 K – Hot air 573 K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3E7EA-8FC5-6F80-A720-A71756572E80}"/>
              </a:ext>
            </a:extLst>
          </p:cNvPr>
          <p:cNvSpPr txBox="1"/>
          <p:nvPr/>
        </p:nvSpPr>
        <p:spPr>
          <a:xfrm>
            <a:off x="909320" y="1188981"/>
            <a:ext cx="4007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Umass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/U-STUTTGART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97FDE-4C27-69CF-15D4-AE23F24B8C5B}"/>
              </a:ext>
            </a:extLst>
          </p:cNvPr>
          <p:cNvSpPr txBox="1"/>
          <p:nvPr/>
        </p:nvSpPr>
        <p:spPr>
          <a:xfrm>
            <a:off x="6626505" y="1188980"/>
            <a:ext cx="1465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POLIMI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06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7F27EC-6B2F-AB76-5264-09E220A1F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r="3006"/>
          <a:stretch/>
        </p:blipFill>
        <p:spPr>
          <a:xfrm>
            <a:off x="5176734" y="2357401"/>
            <a:ext cx="1173806" cy="2268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8553B-6541-2813-2079-2AA3EDC5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783" y="2057400"/>
            <a:ext cx="4539631" cy="27431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1D507F6-75D6-5607-70FE-0F6B1D9C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 – velocity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B8AEC-5893-CE55-4CBE-FE69B0A73C2B}"/>
              </a:ext>
            </a:extLst>
          </p:cNvPr>
          <p:cNvSpPr txBox="1"/>
          <p:nvPr/>
        </p:nvSpPr>
        <p:spPr>
          <a:xfrm>
            <a:off x="8763404" y="184749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 mm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17F637-C653-8DD8-5FEF-9E104C534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/>
        </p:blipFill>
        <p:spPr>
          <a:xfrm>
            <a:off x="838200" y="2006036"/>
            <a:ext cx="4291637" cy="261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5AC2B9-607E-7DB8-FEB0-CFB417B75853}"/>
                  </a:ext>
                </a:extLst>
              </p:cNvPr>
              <p:cNvSpPr txBox="1"/>
              <p:nvPr/>
            </p:nvSpPr>
            <p:spPr>
              <a:xfrm>
                <a:off x="816964" y="5036694"/>
                <a:ext cx="10080885" cy="739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high maximum velocity of around 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≈550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r>
                  <a:rPr lang="en-US"/>
                  <a:t> due to intense flash-boiling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”bell-shaped” velocity contour </a:t>
                </a:r>
                <a:r>
                  <a:rPr lang="en-US">
                    <a:sym typeface="Wingdings" pitchFamily="2" charset="2"/>
                  </a:rPr>
                  <a:t> shock structure as velocity exceeds speed of sound?</a:t>
                </a:r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5AC2B9-607E-7DB8-FEB0-CFB417B75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64" y="5036694"/>
                <a:ext cx="10080885" cy="739946"/>
              </a:xfrm>
              <a:prstGeom prst="rect">
                <a:avLst/>
              </a:prstGeom>
              <a:blipFill>
                <a:blip r:embed="rId5"/>
                <a:stretch>
                  <a:fillRect l="-363" b="-1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A48041-E2DA-1480-FF9A-CA1C1F0359B8}"/>
              </a:ext>
            </a:extLst>
          </p:cNvPr>
          <p:cNvSpPr txBox="1"/>
          <p:nvPr/>
        </p:nvSpPr>
        <p:spPr>
          <a:xfrm>
            <a:off x="8453140" y="155226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200-6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Hot fuel 363 K – Hot air 573 K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2" name="CasellaDiTesto 2">
            <a:extLst>
              <a:ext uri="{FF2B5EF4-FFF2-40B4-BE49-F238E27FC236}">
                <a16:creationId xmlns:a16="http://schemas.microsoft.com/office/drawing/2014/main" id="{9543DE7B-E76F-47E3-B720-5DAD439501FC}"/>
              </a:ext>
            </a:extLst>
          </p:cNvPr>
          <p:cNvSpPr txBox="1"/>
          <p:nvPr/>
        </p:nvSpPr>
        <p:spPr>
          <a:xfrm>
            <a:off x="836334" y="6328946"/>
            <a:ext cx="269973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dirty="0">
                <a:cs typeface="Arial"/>
              </a:rPr>
              <a:t>U-MASS/U-STUTTGART</a:t>
            </a:r>
          </a:p>
        </p:txBody>
      </p:sp>
    </p:spTree>
    <p:extLst>
      <p:ext uri="{BB962C8B-B14F-4D97-AF65-F5344CB8AC3E}">
        <p14:creationId xmlns:p14="http://schemas.microsoft.com/office/powerpoint/2010/main" val="1446245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A17F637-C653-8DD8-5FEF-9E104C53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539186" y="1106180"/>
            <a:ext cx="3114542" cy="1900420"/>
          </a:xfrm>
          <a:prstGeom prst="rect">
            <a:avLst/>
          </a:prstGeom>
        </p:spPr>
      </p:pic>
      <p:pic>
        <p:nvPicPr>
          <p:cNvPr id="4" name="Picture 3" descr="A temperature gauge with numbers&#10;&#10;Description automatically generated">
            <a:extLst>
              <a:ext uri="{FF2B5EF4-FFF2-40B4-BE49-F238E27FC236}">
                <a16:creationId xmlns:a16="http://schemas.microsoft.com/office/drawing/2014/main" id="{D08F1079-64A5-54AB-75DD-224637D2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15" y="1487477"/>
            <a:ext cx="845522" cy="1575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8553B-6541-2813-2079-2AA3EDC51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624" y="1388538"/>
            <a:ext cx="3294516" cy="199080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1D507F6-75D6-5607-70FE-0F6B1D9C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 – temperature &amp; n2 mass fraction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B8AEC-5893-CE55-4CBE-FE69B0A73C2B}"/>
              </a:ext>
            </a:extLst>
          </p:cNvPr>
          <p:cNvSpPr txBox="1"/>
          <p:nvPr/>
        </p:nvSpPr>
        <p:spPr>
          <a:xfrm>
            <a:off x="6425066" y="101920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 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ADD86-326F-C058-D41F-6C9F834C46DD}"/>
              </a:ext>
            </a:extLst>
          </p:cNvPr>
          <p:cNvSpPr txBox="1"/>
          <p:nvPr/>
        </p:nvSpPr>
        <p:spPr>
          <a:xfrm>
            <a:off x="8649660" y="1528669"/>
            <a:ext cx="3385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temperature drop due to high rate of vaporization and high latent heat of vaporization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asymmetry could be caused by numerical diffusion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38B6B0-A7B1-EAD3-BAD1-A59798213439}"/>
              </a:ext>
            </a:extLst>
          </p:cNvPr>
          <p:cNvSpPr txBox="1"/>
          <p:nvPr/>
        </p:nvSpPr>
        <p:spPr>
          <a:xfrm>
            <a:off x="8453140" y="155226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200-6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Hot fuel 363 K – Hot air 573 K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38721C-20B7-02AB-900F-7782B735FD40}"/>
              </a:ext>
            </a:extLst>
          </p:cNvPr>
          <p:cNvSpPr txBox="1"/>
          <p:nvPr/>
        </p:nvSpPr>
        <p:spPr>
          <a:xfrm>
            <a:off x="836334" y="6328946"/>
            <a:ext cx="269973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solidFill>
                  <a:schemeClr val="tx1">
                    <a:lumMod val="50000"/>
                  </a:schemeClr>
                </a:solidFill>
                <a:cs typeface="Arial"/>
              </a:rPr>
              <a:t>U-MASS/U-STUTTGART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715E7-6A35-3F0C-93ED-43B2E4433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503415" y="3578547"/>
            <a:ext cx="3114542" cy="1900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F2177-85D8-86BA-F7B9-2082ADAAA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2758" y="3748674"/>
            <a:ext cx="3294517" cy="1990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AC424-D23B-EEB7-6E81-FBBCA2C3B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763" y="3822610"/>
            <a:ext cx="811884" cy="15235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FFA753-DCC4-1460-78DC-6F1127346D25}"/>
              </a:ext>
            </a:extLst>
          </p:cNvPr>
          <p:cNvSpPr txBox="1"/>
          <p:nvPr/>
        </p:nvSpPr>
        <p:spPr>
          <a:xfrm>
            <a:off x="8662351" y="3822610"/>
            <a:ext cx="3372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plume interaction, merging of the sprays and consequent spray collapse due to rapid expansion caused by severe flash-boiling</a:t>
            </a:r>
          </a:p>
        </p:txBody>
      </p:sp>
    </p:spTree>
    <p:extLst>
      <p:ext uri="{BB962C8B-B14F-4D97-AF65-F5344CB8AC3E}">
        <p14:creationId xmlns:p14="http://schemas.microsoft.com/office/powerpoint/2010/main" val="182624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D507F6-75D6-5607-70FE-0F6B1D9C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 – vapor mass fraction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64E16-7FE0-BD5F-24C7-2EB5B22C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50"/>
          <a:stretch/>
        </p:blipFill>
        <p:spPr>
          <a:xfrm>
            <a:off x="1258170" y="814493"/>
            <a:ext cx="3131470" cy="1910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B5781-57A1-3B47-42F0-141ECC260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348" y="1168376"/>
            <a:ext cx="3007341" cy="1817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473B7-4F9C-5F2E-9AB3-70BA472E8E76}"/>
              </a:ext>
            </a:extLst>
          </p:cNvPr>
          <p:cNvSpPr txBox="1"/>
          <p:nvPr/>
        </p:nvSpPr>
        <p:spPr>
          <a:xfrm>
            <a:off x="7667340" y="85712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 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A263D4-DB16-61D6-55C8-12AD681D5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9236" y="1092175"/>
            <a:ext cx="817694" cy="149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3A892F-17A4-240F-5FC2-234486DA4C2B}"/>
                  </a:ext>
                </a:extLst>
              </p:cNvPr>
              <p:cNvSpPr txBox="1"/>
              <p:nvPr/>
            </p:nvSpPr>
            <p:spPr>
              <a:xfrm>
                <a:off x="609599" y="4906230"/>
                <a:ext cx="11192719" cy="1436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Instantaneous: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𝑓𝑢𝑒𝑙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𝑓𝑢𝑒𝑙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>
                    <a:latin typeface="+mj-lt"/>
                  </a:rPr>
                  <a:t>  : current fraction of fuel vapor divided by fuel mass (has no significance where there is no fuel)</a:t>
                </a:r>
              </a:p>
              <a:p>
                <a:r>
                  <a:rPr lang="en-US" sz="1400" dirty="0">
                    <a:latin typeface="+mj-lt"/>
                  </a:rPr>
                  <a:t>Equilibrium: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𝑓𝑢𝑒𝑙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𝑒𝑞𝑢𝑖𝑙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𝑓𝑢𝑒𝑙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>
                    <a:effectLst/>
                    <a:latin typeface="+mj-lt"/>
                  </a:rPr>
                  <a:t> represents the fraction of </a:t>
                </a:r>
                <a:r>
                  <a:rPr lang="en-US" sz="1400" dirty="0">
                    <a:latin typeface="+mj-lt"/>
                  </a:rPr>
                  <a:t>fuel vapor at equilibrium </a:t>
                </a:r>
                <a:r>
                  <a:rPr lang="en-US" sz="1400" dirty="0">
                    <a:effectLst/>
                    <a:latin typeface="+mj-lt"/>
                  </a:rPr>
                  <a:t>divided by fuel mass</a:t>
                </a:r>
                <a:endParaRPr lang="en-US" sz="14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+mj-lt"/>
                  </a:rPr>
                  <a:t>ammonia reaches equilibrium very near to the counterbore exit (see </a:t>
                </a:r>
                <a14:m>
                  <m:oMath xmlns:m="http://schemas.openxmlformats.org/officeDocument/2006/math">
                    <m:r>
                      <a:rPr lang="de-DE" sz="1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+mj-lt"/>
                  </a:rPr>
                  <a:t>vs.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latin typeface="+mj-lt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  <a:latin typeface="+mj-lt"/>
                  </a:rPr>
                  <a:t>comparatively high equilibrium vapor mass fraction indicates strong flash-boiling potential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  <a:latin typeface="+mj-lt"/>
                  </a:rPr>
                  <a:t>high resemblance to instantaneous vapor mass fraction of ammonia G injection indicating rapid vaporization due to intense flash-boiling</a:t>
                </a:r>
                <a:r>
                  <a:rPr lang="en-US" sz="14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3A892F-17A4-240F-5FC2-234486DA4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4906230"/>
                <a:ext cx="11192719" cy="1436034"/>
              </a:xfrm>
              <a:prstGeom prst="rect">
                <a:avLst/>
              </a:prstGeom>
              <a:blipFill>
                <a:blip r:embed="rId6"/>
                <a:stretch>
                  <a:fillRect l="-163" b="-3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BD6FC84-4C0B-0F69-7318-1CF310C0D62F}"/>
              </a:ext>
            </a:extLst>
          </p:cNvPr>
          <p:cNvSpPr txBox="1"/>
          <p:nvPr/>
        </p:nvSpPr>
        <p:spPr>
          <a:xfrm>
            <a:off x="8453140" y="155226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200-6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Hot fuel 363 K – Hot air 573 K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06D1F9EC-F96C-4999-D4DA-AC1234EB27E3}"/>
              </a:ext>
            </a:extLst>
          </p:cNvPr>
          <p:cNvSpPr txBox="1"/>
          <p:nvPr/>
        </p:nvSpPr>
        <p:spPr>
          <a:xfrm>
            <a:off x="836334" y="6328946"/>
            <a:ext cx="269973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U-MASS/U-STUTTGART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88F435-6B1D-6D80-1B95-E0705B548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" b="527"/>
          <a:stretch/>
        </p:blipFill>
        <p:spPr>
          <a:xfrm>
            <a:off x="1258170" y="2879089"/>
            <a:ext cx="3131470" cy="1910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20BC5D-FD96-93C5-6097-F8AE35AC4A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0759" y="3180419"/>
            <a:ext cx="2982930" cy="1802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437A-19D9-7B83-F5ED-E4CCC2DCF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032" y="3268233"/>
            <a:ext cx="801898" cy="1534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D7B868-3AE5-8865-3682-0282F7856162}"/>
                  </a:ext>
                </a:extLst>
              </p:cNvPr>
              <p:cNvSpPr txBox="1"/>
              <p:nvPr/>
            </p:nvSpPr>
            <p:spPr>
              <a:xfrm>
                <a:off x="732969" y="1508257"/>
                <a:ext cx="5252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D7B868-3AE5-8865-3682-0282F7856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69" y="1508257"/>
                <a:ext cx="52520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1AA4A8-B25C-DBC2-E192-67C0650FC341}"/>
                  </a:ext>
                </a:extLst>
              </p:cNvPr>
              <p:cNvSpPr txBox="1"/>
              <p:nvPr/>
            </p:nvSpPr>
            <p:spPr>
              <a:xfrm>
                <a:off x="748964" y="3319171"/>
                <a:ext cx="54256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1AA4A8-B25C-DBC2-E192-67C0650FC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64" y="3319171"/>
                <a:ext cx="54256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04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F21C-8F2B-4EE4-55A1-8ED1CE55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 8h – 2D SLICES: gas phase (POLIMI)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8F26B-5E3E-1D93-14C9-FB91E4D34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BCF4AB-8C70-327A-2276-13E5D730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9044" y="990447"/>
            <a:ext cx="2832845" cy="1618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453DAD-E0E4-4726-C3CD-2A57261B6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642" y="990733"/>
            <a:ext cx="2821677" cy="16170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7E34F9-CB42-E356-8FD4-2B4ED232DFBB}"/>
              </a:ext>
            </a:extLst>
          </p:cNvPr>
          <p:cNvSpPr txBox="1"/>
          <p:nvPr/>
        </p:nvSpPr>
        <p:spPr>
          <a:xfrm>
            <a:off x="6583680" y="2054553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24E282-1116-B934-C0D0-EE31D8449EB3}"/>
              </a:ext>
            </a:extLst>
          </p:cNvPr>
          <p:cNvSpPr txBox="1"/>
          <p:nvPr/>
        </p:nvSpPr>
        <p:spPr>
          <a:xfrm>
            <a:off x="512066" y="139947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500 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B71F79-2CAA-F699-2970-951299B68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6185" y="2790408"/>
            <a:ext cx="2839183" cy="16187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3CD384-59CB-97F8-3F55-08D70C268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172" y="2793007"/>
            <a:ext cx="2814617" cy="16129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600A61-A799-410B-1DD5-4B37FC2717CB}"/>
              </a:ext>
            </a:extLst>
          </p:cNvPr>
          <p:cNvSpPr txBox="1"/>
          <p:nvPr/>
        </p:nvSpPr>
        <p:spPr>
          <a:xfrm>
            <a:off x="6583680" y="385451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E999F5-60EE-27E1-C198-C4CCD54D4B75}"/>
              </a:ext>
            </a:extLst>
          </p:cNvPr>
          <p:cNvSpPr txBox="1"/>
          <p:nvPr/>
        </p:nvSpPr>
        <p:spPr>
          <a:xfrm>
            <a:off x="369398" y="3344696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1000 us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3EE20B-2D5B-5236-A5C2-46596A0A7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237" y="4590369"/>
            <a:ext cx="2836458" cy="16187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427BFF-168E-CADF-B25C-8FEDA1A7A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172" y="4593258"/>
            <a:ext cx="2814617" cy="16129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EABCFA-BBB1-F54C-B9C4-5CABBB9B8A3C}"/>
              </a:ext>
            </a:extLst>
          </p:cNvPr>
          <p:cNvSpPr txBox="1"/>
          <p:nvPr/>
        </p:nvSpPr>
        <p:spPr>
          <a:xfrm>
            <a:off x="6583680" y="5654475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9993F5-548D-EE90-34C8-D5508FD5AFD7}"/>
              </a:ext>
            </a:extLst>
          </p:cNvPr>
          <p:cNvSpPr txBox="1"/>
          <p:nvPr/>
        </p:nvSpPr>
        <p:spPr>
          <a:xfrm>
            <a:off x="298866" y="5360610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3000 </a:t>
            </a:r>
            <a:r>
              <a:rPr lang="en-US" sz="2000" b="1" err="1">
                <a:solidFill>
                  <a:schemeClr val="tx1">
                    <a:lumMod val="50000"/>
                  </a:schemeClr>
                </a:solidFill>
              </a:rPr>
              <a:t>ms</a:t>
            </a:r>
            <a:endParaRPr lang="en-US" sz="2000" b="1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AFCE527-0A96-19D0-3488-503FFAA19E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357" y="989832"/>
            <a:ext cx="2863087" cy="162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30EF44-B4CA-5377-50DA-4676F0AB5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4057" y="2789838"/>
            <a:ext cx="2862928" cy="16199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2EC6775-EB6F-9B5F-DA0A-16AE200D7F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437" y="4589799"/>
            <a:ext cx="2862928" cy="161991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E273F72-791A-D444-5229-1D3B615C6B0A}"/>
              </a:ext>
            </a:extLst>
          </p:cNvPr>
          <p:cNvSpPr txBox="1"/>
          <p:nvPr/>
        </p:nvSpPr>
        <p:spPr>
          <a:xfrm>
            <a:off x="3708400" y="2125673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BFD008-817B-F0F3-E6C5-53FF607F4598}"/>
              </a:ext>
            </a:extLst>
          </p:cNvPr>
          <p:cNvSpPr txBox="1"/>
          <p:nvPr/>
        </p:nvSpPr>
        <p:spPr>
          <a:xfrm>
            <a:off x="3708400" y="392563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FC7A9D-3E3B-963C-AA5E-548C1F9906DD}"/>
              </a:ext>
            </a:extLst>
          </p:cNvPr>
          <p:cNvSpPr txBox="1"/>
          <p:nvPr/>
        </p:nvSpPr>
        <p:spPr>
          <a:xfrm>
            <a:off x="3708400" y="5725595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8DE9D-72E5-25F7-C2A0-7F417C36A39A}"/>
              </a:ext>
            </a:extLst>
          </p:cNvPr>
          <p:cNvSpPr txBox="1"/>
          <p:nvPr/>
        </p:nvSpPr>
        <p:spPr>
          <a:xfrm>
            <a:off x="8453140" y="155226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200-6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Hot fuel 363 K – Hot air 573 K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E75307-FC88-A84C-EE7A-F27CB476660E}"/>
              </a:ext>
            </a:extLst>
          </p:cNvPr>
          <p:cNvSpPr txBox="1"/>
          <p:nvPr/>
        </p:nvSpPr>
        <p:spPr>
          <a:xfrm>
            <a:off x="9499600" y="2059633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E8F81B-470E-DBA1-99C6-2FB63E64F0DC}"/>
              </a:ext>
            </a:extLst>
          </p:cNvPr>
          <p:cNvSpPr txBox="1"/>
          <p:nvPr/>
        </p:nvSpPr>
        <p:spPr>
          <a:xfrm>
            <a:off x="9499600" y="385959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CC2AB7-39A7-BF27-DB7E-23707E619B2A}"/>
              </a:ext>
            </a:extLst>
          </p:cNvPr>
          <p:cNvSpPr txBox="1"/>
          <p:nvPr/>
        </p:nvSpPr>
        <p:spPr>
          <a:xfrm>
            <a:off x="9499600" y="5659555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C1DE9BE8-7DD4-4B44-46C7-7E73B44A3092}"/>
              </a:ext>
            </a:extLst>
          </p:cNvPr>
          <p:cNvSpPr txBox="1"/>
          <p:nvPr/>
        </p:nvSpPr>
        <p:spPr>
          <a:xfrm>
            <a:off x="836334" y="6328946"/>
            <a:ext cx="269973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POLIMI</a:t>
            </a:r>
          </a:p>
        </p:txBody>
      </p:sp>
    </p:spTree>
    <p:extLst>
      <p:ext uri="{BB962C8B-B14F-4D97-AF65-F5344CB8AC3E}">
        <p14:creationId xmlns:p14="http://schemas.microsoft.com/office/powerpoint/2010/main" val="318164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description												1/3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093162"/>
              </p:ext>
            </p:extLst>
          </p:nvPr>
        </p:nvGraphicFramePr>
        <p:xfrm>
          <a:off x="558541" y="694909"/>
          <a:ext cx="11392470" cy="609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4283">
                  <a:extLst>
                    <a:ext uri="{9D8B030D-6E8A-4147-A177-3AD203B41FA5}">
                      <a16:colId xmlns:a16="http://schemas.microsoft.com/office/drawing/2014/main" val="3610902298"/>
                    </a:ext>
                  </a:extLst>
                </a:gridCol>
                <a:gridCol w="3494431">
                  <a:extLst>
                    <a:ext uri="{9D8B030D-6E8A-4147-A177-3AD203B41FA5}">
                      <a16:colId xmlns:a16="http://schemas.microsoft.com/office/drawing/2014/main" val="1547793821"/>
                    </a:ext>
                  </a:extLst>
                </a:gridCol>
                <a:gridCol w="1290178">
                  <a:extLst>
                    <a:ext uri="{9D8B030D-6E8A-4147-A177-3AD203B41FA5}">
                      <a16:colId xmlns:a16="http://schemas.microsoft.com/office/drawing/2014/main" val="1795742856"/>
                    </a:ext>
                  </a:extLst>
                </a:gridCol>
                <a:gridCol w="2629475">
                  <a:extLst>
                    <a:ext uri="{9D8B030D-6E8A-4147-A177-3AD203B41FA5}">
                      <a16:colId xmlns:a16="http://schemas.microsoft.com/office/drawing/2014/main" val="1702904358"/>
                    </a:ext>
                  </a:extLst>
                </a:gridCol>
                <a:gridCol w="1924103">
                  <a:extLst>
                    <a:ext uri="{9D8B030D-6E8A-4147-A177-3AD203B41FA5}">
                      <a16:colId xmlns:a16="http://schemas.microsoft.com/office/drawing/2014/main" val="1854096503"/>
                    </a:ext>
                  </a:extLst>
                </a:gridCol>
              </a:tblGrid>
              <a:tr h="567335">
                <a:tc>
                  <a:txBody>
                    <a:bodyPr/>
                    <a:lstStyle/>
                    <a:p>
                      <a:r>
                        <a:rPr lang="en-US" sz="1600"/>
                        <a:t>Institution/Group</a:t>
                      </a:r>
                    </a:p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CFD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Compressibility and 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Turbulence 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653882"/>
                  </a:ext>
                </a:extLst>
              </a:tr>
              <a:tr h="507616">
                <a:tc rowSpan="2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i="0" u="none" strike="noStrike" noProof="0"/>
                        <a:t>U-Perugia</a:t>
                      </a:r>
                      <a:r>
                        <a:rPr lang="en-US" sz="1400" b="0" i="0" u="none" strike="noStrike" noProof="0"/>
                        <a:t>,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/>
                        <a:t>Michele Battistoni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/>
                        <a:t>Jacopo Zembi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4445" lvl="0" indent="0" algn="l">
                        <a:buNone/>
                      </a:pPr>
                      <a:r>
                        <a:rPr lang="en-US" sz="1400"/>
                        <a:t>Eulerian single-fluid diffuse interface + phase change (HRM), non-equilibrium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/>
                        <a:t>CONVERGE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 err="1"/>
                        <a:t>Liquid</a:t>
                      </a:r>
                      <a:r>
                        <a:rPr lang="fr-FR" sz="1300"/>
                        <a:t>: </a:t>
                      </a:r>
                      <a:r>
                        <a:rPr lang="fr-FR" sz="1300" err="1"/>
                        <a:t>barotropic</a:t>
                      </a:r>
                      <a:endParaRPr lang="fr-FR" sz="1300"/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/>
                        <a:t>Gas: Ideal-</a:t>
                      </a:r>
                      <a:r>
                        <a:rPr lang="fr-FR" sz="1300" err="1"/>
                        <a:t>gas</a:t>
                      </a:r>
                      <a:r>
                        <a:rPr lang="fr-FR" sz="13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RANS </a:t>
                      </a:r>
                      <a:endParaRPr lang="en-US" sz="320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RNG k-</a:t>
                      </a:r>
                      <a:r>
                        <a:rPr lang="el-GR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lang="it-IT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94209"/>
                  </a:ext>
                </a:extLst>
              </a:tr>
              <a:tr h="5076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err="1"/>
                        <a:t>Lagrangian</a:t>
                      </a:r>
                      <a:r>
                        <a:rPr lang="en-US" sz="1400"/>
                        <a:t> spray</a:t>
                      </a:r>
                      <a:endParaRPr lang="en-US" sz="3200"/>
                    </a:p>
                    <a:p>
                      <a:pPr marL="0" lvl="0" indent="0" algn="l">
                        <a:buNone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/>
                        <a:t>CONVERGE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 err="1"/>
                        <a:t>Liquid</a:t>
                      </a:r>
                      <a:r>
                        <a:rPr lang="fr-FR" sz="1300"/>
                        <a:t>: </a:t>
                      </a:r>
                      <a:r>
                        <a:rPr lang="fr-FR" sz="1300" err="1"/>
                        <a:t>incom</a:t>
                      </a:r>
                      <a:r>
                        <a:rPr lang="fr-FR" sz="1300"/>
                        <a:t>. </a:t>
                      </a:r>
                      <a:r>
                        <a:rPr lang="fr-FR" sz="1300" err="1"/>
                        <a:t>tabulated</a:t>
                      </a:r>
                      <a:r>
                        <a:rPr lang="fr-FR" sz="1300"/>
                        <a:t> vs. T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/>
                        <a:t>Gas: Ideal-</a:t>
                      </a:r>
                      <a:r>
                        <a:rPr lang="fr-FR" sz="1300" err="1"/>
                        <a:t>gas</a:t>
                      </a:r>
                      <a:r>
                        <a:rPr lang="fr-FR" sz="13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RANS </a:t>
                      </a:r>
                      <a:endParaRPr lang="en-US" sz="320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RNG k-</a:t>
                      </a:r>
                      <a:r>
                        <a:rPr lang="el-GR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lang="it-IT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413208"/>
                  </a:ext>
                </a:extLst>
              </a:tr>
              <a:tr h="106002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i="0" u="none" strike="noStrike" kern="1200" noProof="0">
                          <a:latin typeface="Arial"/>
                        </a:rPr>
                        <a:t>IFP-EN,</a:t>
                      </a:r>
                      <a:endParaRPr lang="en-US" sz="1400" b="0" i="0" u="none" strike="noStrike" kern="1200" noProof="0"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kern="1200" noProof="0">
                          <a:latin typeface="Arial"/>
                        </a:rPr>
                        <a:t>Chaouki </a:t>
                      </a:r>
                      <a:r>
                        <a:rPr lang="en-US" sz="1400" b="0" i="0" u="none" strike="noStrike" kern="1200" noProof="0" err="1">
                          <a:latin typeface="Arial"/>
                        </a:rPr>
                        <a:t>Habchi</a:t>
                      </a:r>
                      <a:endParaRPr lang="en-US" sz="1400" b="0" i="0" u="none" strike="noStrike" kern="1200" noProof="0"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kern="1200" noProof="0">
                          <a:latin typeface="+mn-lt"/>
                        </a:rPr>
                        <a:t>Al-Hassan </a:t>
                      </a:r>
                      <a:r>
                        <a:rPr lang="en-US" sz="1400" b="0" i="0" u="none" strike="noStrike" kern="1200" noProof="0" err="1">
                          <a:latin typeface="+mn-lt"/>
                        </a:rPr>
                        <a:t>Afailal</a:t>
                      </a:r>
                      <a:endParaRPr lang="en-US" sz="1400" b="0" i="0" u="none" strike="noStrike" kern="1200" noProof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4445" lvl="0" indent="0" algn="l">
                        <a:buNone/>
                      </a:pPr>
                      <a:r>
                        <a:rPr lang="en-US" sz="1400"/>
                        <a:t>Diffuse interface (mixture) + Real Fluid Model (RFM) under equilibrium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CONVERGE</a:t>
                      </a:r>
                    </a:p>
                    <a:p>
                      <a:pPr lvl="0" algn="l">
                        <a:buNone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 err="1"/>
                        <a:t>Fully</a:t>
                      </a:r>
                      <a:r>
                        <a:rPr lang="fr-FR" sz="1300"/>
                        <a:t> compressible </a:t>
                      </a:r>
                      <a:r>
                        <a:rPr lang="fr-FR" sz="1300" err="1"/>
                        <a:t>homogeneous</a:t>
                      </a:r>
                      <a:r>
                        <a:rPr lang="fr-FR" sz="1300"/>
                        <a:t> mixture of </a:t>
                      </a:r>
                      <a:r>
                        <a:rPr lang="fr-FR" sz="1300" err="1"/>
                        <a:t>liquid</a:t>
                      </a:r>
                      <a:r>
                        <a:rPr lang="fr-FR" sz="1300"/>
                        <a:t> and </a:t>
                      </a:r>
                      <a:r>
                        <a:rPr lang="fr-FR" sz="1300" err="1"/>
                        <a:t>gas</a:t>
                      </a:r>
                      <a:endParaRPr lang="fr-FR" sz="1300"/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/>
                        <a:t>Peng Robinson EOS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 err="1"/>
                        <a:t>Tabulated</a:t>
                      </a:r>
                      <a:r>
                        <a:rPr lang="fr-FR" sz="1300"/>
                        <a:t> VLE </a:t>
                      </a:r>
                      <a:r>
                        <a:rPr lang="fr-FR" sz="1300" err="1"/>
                        <a:t>properties</a:t>
                      </a:r>
                      <a:endParaRPr lang="fr-FR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LES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/>
                        <a:t>Sigma </a:t>
                      </a:r>
                      <a:r>
                        <a:rPr lang="en-US" sz="1200" err="1"/>
                        <a:t>sgs</a:t>
                      </a:r>
                      <a:r>
                        <a:rPr lang="en-US" sz="1200"/>
                        <a:t> model</a:t>
                      </a:r>
                      <a:r>
                        <a:rPr lang="en-US" sz="1200">
                          <a:latin typeface="Symbol"/>
                          <a:sym typeface="Symbol"/>
                        </a:rPr>
                        <a:t>  </a:t>
                      </a:r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183101"/>
                  </a:ext>
                </a:extLst>
              </a:tr>
              <a:tr h="74649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Arial"/>
                        </a:rPr>
                        <a:t>U-Mass/U-Stuttgart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Sampath Rachakonda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Daniel Götte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David P Schmidt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4445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Eulerian single-fluid diffuse interface + phase change (HRM), non-equilibrium</a:t>
                      </a:r>
                    </a:p>
                    <a:p>
                      <a:pPr marL="4445" lvl="0" indent="0" algn="l">
                        <a:buNone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err="1"/>
                        <a:t>OpenFOAM</a:t>
                      </a:r>
                      <a:endParaRPr lang="en-US" sz="1400"/>
                    </a:p>
                    <a:p>
                      <a:pPr algn="l"/>
                      <a:r>
                        <a:rPr lang="en-US" sz="1400"/>
                        <a:t>(</a:t>
                      </a:r>
                      <a:r>
                        <a:rPr lang="en-US" sz="1400" err="1"/>
                        <a:t>HRMFoam</a:t>
                      </a:r>
                      <a:r>
                        <a:rPr lang="en-US" sz="1400"/>
                        <a:t> solver)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 err="1"/>
                        <a:t>Compressibility</a:t>
                      </a:r>
                      <a:r>
                        <a:rPr lang="fr-FR" sz="1300"/>
                        <a:t> and REFPROP </a:t>
                      </a:r>
                      <a:r>
                        <a:rPr lang="fr-FR" sz="1300" err="1"/>
                        <a:t>fluid</a:t>
                      </a:r>
                      <a:r>
                        <a:rPr lang="fr-FR" sz="1300"/>
                        <a:t> </a:t>
                      </a:r>
                      <a:r>
                        <a:rPr lang="fr-FR" sz="1300" err="1"/>
                        <a:t>properties</a:t>
                      </a:r>
                      <a:endParaRPr lang="fr-FR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RANS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𝜅-𝜔 SST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512545"/>
                  </a:ext>
                </a:extLst>
              </a:tr>
              <a:tr h="623451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U-L’Aquila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Francesco Duronio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Angelo De Vita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err="1"/>
                        <a:t>Lagrangian</a:t>
                      </a:r>
                      <a:r>
                        <a:rPr lang="en-US" sz="1400"/>
                        <a:t> spray,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/>
                        <a:t>with “</a:t>
                      </a:r>
                      <a:r>
                        <a:rPr lang="en-US" sz="1400" err="1"/>
                        <a:t>fbBreakup</a:t>
                      </a:r>
                      <a:r>
                        <a:rPr lang="en-US" sz="1400"/>
                        <a:t>” break-up model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/>
                        <a:t>CONVERGE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 err="1"/>
                        <a:t>Liquid</a:t>
                      </a:r>
                      <a:r>
                        <a:rPr lang="fr-FR" sz="1300"/>
                        <a:t>: </a:t>
                      </a:r>
                      <a:r>
                        <a:rPr lang="fr-FR" sz="1300" err="1"/>
                        <a:t>incom</a:t>
                      </a:r>
                      <a:r>
                        <a:rPr lang="fr-FR" sz="1300"/>
                        <a:t>. </a:t>
                      </a:r>
                      <a:r>
                        <a:rPr lang="fr-FR" sz="1300" err="1"/>
                        <a:t>tabulated</a:t>
                      </a:r>
                      <a:r>
                        <a:rPr lang="fr-FR" sz="1300"/>
                        <a:t> vs. T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/>
                        <a:t>Gas: Ideal-</a:t>
                      </a:r>
                      <a:r>
                        <a:rPr lang="fr-FR" sz="1300" err="1"/>
                        <a:t>gas</a:t>
                      </a:r>
                      <a:r>
                        <a:rPr lang="fr-FR" sz="13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RANS </a:t>
                      </a:r>
                      <a:endParaRPr lang="en-US" sz="320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RNG </a:t>
                      </a:r>
                      <a:r>
                        <a:rPr lang="en-US" sz="1200">
                          <a:latin typeface="Symbol" panose="05050102010706020507" pitchFamily="18" charset="2"/>
                          <a:cs typeface="Symap" panose="00000400000000000000" pitchFamily="2" charset="0"/>
                        </a:rPr>
                        <a:t>k-e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95258"/>
                  </a:ext>
                </a:extLst>
              </a:tr>
              <a:tr h="623451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U-Oviedo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Adrian Pandal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7484A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/>
                        <a:t>Lagrangian</a:t>
                      </a:r>
                      <a:r>
                        <a:rPr lang="en-US" sz="1400"/>
                        <a:t> spray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defTabSz="457200">
                        <a:buNone/>
                        <a:tabLst/>
                        <a:defRPr/>
                      </a:pPr>
                      <a:r>
                        <a:rPr lang="en-US" sz="1400" b="0" i="0" u="none" strike="noStrike" kern="120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OpenFOAM</a:t>
                      </a:r>
                      <a:endParaRPr lang="en-US" sz="1400" b="0" i="0" u="none" strike="noStrike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Incompressible (</a:t>
                      </a:r>
                      <a:r>
                        <a:rPr kumimoji="0" lang="fr-FR" sz="13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liquid</a:t>
                      </a:r>
                      <a:r>
                        <a:rPr kumimoji="0" lang="fr-FR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+ compressible </a:t>
                      </a:r>
                      <a:r>
                        <a:rPr kumimoji="0" lang="fr-FR" sz="13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kumimoji="0" lang="fr-FR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3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ideal</a:t>
                      </a:r>
                      <a:r>
                        <a:rPr kumimoji="0" lang="fr-FR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3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gas</a:t>
                      </a:r>
                      <a:r>
                        <a:rPr kumimoji="0" lang="fr-FR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3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law</a:t>
                      </a:r>
                      <a:r>
                        <a:rPr kumimoji="0" lang="fr-FR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fr-FR" sz="13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gas</a:t>
                      </a:r>
                      <a:r>
                        <a:rPr kumimoji="0" lang="fr-FR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RANS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>
                          <a:latin typeface="Symbol" panose="05050102010706020507" pitchFamily="18" charset="2"/>
                          <a:cs typeface="Symap" panose="00000400000000000000" pitchFamily="2" charset="0"/>
                        </a:rPr>
                        <a:t>k-e  (</a:t>
                      </a:r>
                      <a:r>
                        <a:rPr lang="en-US" sz="1400">
                          <a:latin typeface="+mn-lt"/>
                          <a:cs typeface="Symap" panose="00000400000000000000" pitchFamily="2" charset="0"/>
                        </a:rPr>
                        <a:t>C</a:t>
                      </a:r>
                      <a:r>
                        <a:rPr lang="en-US" sz="1400" baseline="-25000">
                          <a:latin typeface="Symbol" panose="05050102010706020507" pitchFamily="18" charset="2"/>
                          <a:cs typeface="Symap" panose="00000400000000000000" pitchFamily="2" charset="0"/>
                        </a:rPr>
                        <a:t>e</a:t>
                      </a:r>
                      <a:r>
                        <a:rPr lang="en-US" sz="1400" baseline="-25000">
                          <a:latin typeface="+mn-lt"/>
                          <a:cs typeface="Symap" panose="00000400000000000000" pitchFamily="2" charset="0"/>
                        </a:rPr>
                        <a:t>1</a:t>
                      </a:r>
                      <a:r>
                        <a:rPr lang="en-US" sz="1400">
                          <a:latin typeface="+mn-lt"/>
                          <a:cs typeface="Symap" panose="00000400000000000000" pitchFamily="2" charset="0"/>
                        </a:rPr>
                        <a:t>=1.6)</a:t>
                      </a:r>
                      <a:endParaRPr lang="en-US" sz="1400" b="0" i="0" u="none" strike="noStrike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449073"/>
                  </a:ext>
                </a:extLst>
              </a:tr>
              <a:tr h="955512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PoliMI</a:t>
                      </a:r>
                      <a:endParaRPr lang="en-US" sz="1400" b="1" i="0" u="none" strike="noStrike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Andrea Schirru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Tommaso Lucchini,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Gianluca D'Errico</a:t>
                      </a:r>
                      <a:endParaRPr lang="en-US" sz="1400" b="0" i="0" u="none" strike="noStrike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algn="l">
                        <a:buClr>
                          <a:srgbClr val="47484A"/>
                        </a:buClr>
                        <a:buNone/>
                      </a:pPr>
                      <a:r>
                        <a:rPr lang="en-US" sz="1400" b="0" i="0" u="none" strike="noStrike" kern="120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Lagrangian</a:t>
                      </a:r>
                      <a:r>
                        <a:rPr lang="en-US" sz="1400" b="0" i="0" u="none" strike="noStrike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Spray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defTabSz="457200">
                        <a:buNone/>
                        <a:tabLst/>
                        <a:defRPr/>
                      </a:pPr>
                      <a:r>
                        <a:rPr lang="en-US" sz="1300" b="0" i="0" u="none" strike="noStrike" kern="120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OpenFOAM</a:t>
                      </a:r>
                      <a:r>
                        <a:rPr lang="en-US" sz="1300" b="0" i="0" u="none" strike="noStrike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300" b="0" i="0" u="none" strike="noStrike" kern="120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LibICE</a:t>
                      </a:r>
                      <a:endParaRPr lang="en-US" sz="1300" b="0" i="0" u="none" strike="noStrike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 err="1"/>
                        <a:t>Liquid</a:t>
                      </a:r>
                      <a:r>
                        <a:rPr lang="fr-FR" sz="1300"/>
                        <a:t>: incompressible 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300"/>
                        <a:t>Gas: Ideal-</a:t>
                      </a:r>
                      <a:r>
                        <a:rPr lang="fr-FR" sz="1300" err="1"/>
                        <a:t>gas</a:t>
                      </a:r>
                      <a:r>
                        <a:rPr lang="fr-FR" sz="1300"/>
                        <a:t> 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RANS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k-</a:t>
                      </a:r>
                      <a:r>
                        <a:rPr lang="el-GR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lang="it-IT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(C</a:t>
                      </a:r>
                      <a:r>
                        <a:rPr lang="el-GR" sz="1200" kern="1200" baseline="-25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lang="it-IT" sz="1200" kern="1200" baseline="-25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it-IT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1.5)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60413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C548FA-1680-49C1-96E4-A9DA64334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78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05CBFBD-A826-49D7-9601-C340F7BD2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466569"/>
              </p:ext>
            </p:extLst>
          </p:nvPr>
        </p:nvGraphicFramePr>
        <p:xfrm>
          <a:off x="4589476" y="1799580"/>
          <a:ext cx="3802380" cy="3171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AB3F21C-8F2B-4EE4-55A1-8ED1CE55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 8h – 2D SLICES: liquid phase (POLIMI)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8F26B-5E3E-1D93-14C9-FB91E4D34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8DE9D-72E5-25F7-C2A0-7F417C36A39A}"/>
              </a:ext>
            </a:extLst>
          </p:cNvPr>
          <p:cNvSpPr txBox="1"/>
          <p:nvPr/>
        </p:nvSpPr>
        <p:spPr>
          <a:xfrm>
            <a:off x="8453140" y="155226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200-6 bar </a:t>
            </a:r>
          </a:p>
          <a:p>
            <a:pPr algn="r"/>
            <a:r>
              <a:rPr lang="en-US" sz="2000">
                <a:solidFill>
                  <a:srgbClr val="000000"/>
                </a:solidFill>
                <a:latin typeface="+mj-lt"/>
              </a:rPr>
              <a:t>Hot fuel 363 K – Hot air 573 K</a:t>
            </a:r>
            <a:endParaRPr lang="en-US" sz="2000" b="0" i="0" u="none" strike="noStrike" kern="120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1AA24C-F4AE-3200-53F8-BF99FF556544}"/>
              </a:ext>
            </a:extLst>
          </p:cNvPr>
          <p:cNvSpPr txBox="1"/>
          <p:nvPr/>
        </p:nvSpPr>
        <p:spPr>
          <a:xfrm>
            <a:off x="512066" y="139947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500 us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30DE0C-AF21-74AA-67F4-9E1B8EA2E383}"/>
              </a:ext>
            </a:extLst>
          </p:cNvPr>
          <p:cNvSpPr txBox="1"/>
          <p:nvPr/>
        </p:nvSpPr>
        <p:spPr>
          <a:xfrm>
            <a:off x="369398" y="3344696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1000 us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582F79-3A25-3193-5A87-2B22F84EC805}"/>
              </a:ext>
            </a:extLst>
          </p:cNvPr>
          <p:cNvSpPr txBox="1"/>
          <p:nvPr/>
        </p:nvSpPr>
        <p:spPr>
          <a:xfrm>
            <a:off x="298866" y="5360610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3000 </a:t>
            </a:r>
            <a:r>
              <a:rPr lang="en-US" sz="2000" b="1" err="1">
                <a:solidFill>
                  <a:schemeClr val="tx1">
                    <a:lumMod val="50000"/>
                  </a:schemeClr>
                </a:solidFill>
              </a:rPr>
              <a:t>ms</a:t>
            </a:r>
            <a:endParaRPr lang="en-US" sz="2000" b="1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18BF9D-2074-337D-DE7D-303A48111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7"/>
          <a:stretch/>
        </p:blipFill>
        <p:spPr>
          <a:xfrm>
            <a:off x="2046372" y="1214120"/>
            <a:ext cx="2636315" cy="175571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7F76D0A-817A-40B5-96C1-C2E3FBB1C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/>
          <a:stretch/>
        </p:blipFill>
        <p:spPr>
          <a:xfrm>
            <a:off x="2047053" y="3007360"/>
            <a:ext cx="2636315" cy="176247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775A90D-40DA-184D-0A3B-62FF7C58C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/>
          <a:stretch/>
        </p:blipFill>
        <p:spPr>
          <a:xfrm>
            <a:off x="2046433" y="4810759"/>
            <a:ext cx="2636315" cy="175903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07CF0EE-1E1E-B794-D200-2552CA914505}"/>
              </a:ext>
            </a:extLst>
          </p:cNvPr>
          <p:cNvSpPr txBox="1"/>
          <p:nvPr/>
        </p:nvSpPr>
        <p:spPr>
          <a:xfrm>
            <a:off x="3708400" y="2125673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rgbClr val="FFFF00"/>
                </a:solidFill>
              </a:rPr>
              <a:t>plv</a:t>
            </a: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FF58E1-6159-A47A-6984-A9E9E30A2B19}"/>
              </a:ext>
            </a:extLst>
          </p:cNvPr>
          <p:cNvSpPr txBox="1"/>
          <p:nvPr/>
        </p:nvSpPr>
        <p:spPr>
          <a:xfrm>
            <a:off x="3708400" y="392563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solidFill>
                  <a:srgbClr val="FFFF00"/>
                </a:solidFill>
              </a:rPr>
              <a:t>plv</a:t>
            </a: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6073CC1-3E53-6962-31C9-41CD49816EED}"/>
              </a:ext>
            </a:extLst>
          </p:cNvPr>
          <p:cNvSpPr txBox="1"/>
          <p:nvPr/>
        </p:nvSpPr>
        <p:spPr>
          <a:xfrm>
            <a:off x="3708400" y="5725595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rgbClr val="FFFF00"/>
                </a:solidFill>
              </a:rPr>
              <a:t>plv</a:t>
            </a:r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70" name="Picture 69" descr="A graph with a line&#10;&#10;Description automatically generated">
            <a:extLst>
              <a:ext uri="{FF2B5EF4-FFF2-40B4-BE49-F238E27FC236}">
                <a16:creationId xmlns:a16="http://schemas.microsoft.com/office/drawing/2014/main" id="{33679B82-1DB1-71B3-DCE0-7AB1C3A5D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537" y="1920240"/>
            <a:ext cx="3799464" cy="2849598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0618EF8-6FA3-30C4-2183-BCCA1BA345E2}"/>
              </a:ext>
            </a:extLst>
          </p:cNvPr>
          <p:cNvSpPr txBox="1"/>
          <p:nvPr/>
        </p:nvSpPr>
        <p:spPr>
          <a:xfrm>
            <a:off x="11196320" y="4028875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gas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648C6B05-D0D4-07BD-1B5F-1222E87D7BE3}"/>
              </a:ext>
            </a:extLst>
          </p:cNvPr>
          <p:cNvSpPr txBox="1"/>
          <p:nvPr/>
        </p:nvSpPr>
        <p:spPr>
          <a:xfrm>
            <a:off x="836334" y="6328946"/>
            <a:ext cx="269973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POLIMI</a:t>
            </a:r>
          </a:p>
        </p:txBody>
      </p:sp>
    </p:spTree>
    <p:extLst>
      <p:ext uri="{BB962C8B-B14F-4D97-AF65-F5344CB8AC3E}">
        <p14:creationId xmlns:p14="http://schemas.microsoft.com/office/powerpoint/2010/main" val="32391569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661A1-84C1-51D6-E08E-64711EE4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 and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B266A-C608-83E2-6EB5-DB3259E20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attempt to compare and analyze spray data from different institutions </a:t>
            </a:r>
          </a:p>
          <a:p>
            <a:pPr>
              <a:spcBef>
                <a:spcPts val="0"/>
              </a:spcBef>
            </a:pPr>
            <a:endParaRPr lang="en-US" sz="1200" dirty="0"/>
          </a:p>
          <a:p>
            <a:r>
              <a:rPr lang="en-US" dirty="0"/>
              <a:t>We need ROI measurements</a:t>
            </a:r>
          </a:p>
          <a:p>
            <a:endParaRPr lang="en-US" sz="1200" dirty="0"/>
          </a:p>
          <a:p>
            <a:r>
              <a:rPr lang="en-US" dirty="0"/>
              <a:t>Ammonia easily undergoes flash-boiling: predicting its effects at engine combustion chamber scale is the challenge</a:t>
            </a:r>
          </a:p>
          <a:p>
            <a:r>
              <a:rPr lang="en-US" dirty="0"/>
              <a:t>Temperature measurements could be useful for 					       detailed model validation, not attempted so far, 							        but checking timescales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dirty="0"/>
              <a:t>More work on multi-hole</a:t>
            </a:r>
          </a:p>
          <a:p>
            <a:endParaRPr lang="en-US" sz="1200" dirty="0"/>
          </a:p>
          <a:p>
            <a:r>
              <a:rPr lang="en-US" dirty="0"/>
              <a:t>Need to standardize </a:t>
            </a:r>
          </a:p>
          <a:p>
            <a:pPr lvl="1"/>
            <a:r>
              <a:rPr lang="en-US" dirty="0"/>
              <a:t>injectors (only M, multi-hole and single-hole ?) </a:t>
            </a:r>
          </a:p>
          <a:p>
            <a:pPr lvl="1"/>
            <a:r>
              <a:rPr lang="en-US" dirty="0"/>
              <a:t>conditions (agree on BASE CONDITION, and parametric variations)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8D10CA-C47D-4612-258F-9DD1E8B75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grpSp>
        <p:nvGrpSpPr>
          <p:cNvPr id="5" name="Groupe 3">
            <a:extLst>
              <a:ext uri="{FF2B5EF4-FFF2-40B4-BE49-F238E27FC236}">
                <a16:creationId xmlns:a16="http://schemas.microsoft.com/office/drawing/2014/main" id="{F440BB22-DDC4-DD8A-DC43-071893495FEF}"/>
              </a:ext>
            </a:extLst>
          </p:cNvPr>
          <p:cNvGrpSpPr/>
          <p:nvPr/>
        </p:nvGrpSpPr>
        <p:grpSpPr>
          <a:xfrm>
            <a:off x="7905508" y="2846122"/>
            <a:ext cx="1250066" cy="1891212"/>
            <a:chOff x="335755" y="1271126"/>
            <a:chExt cx="4773722" cy="5360400"/>
          </a:xfrm>
        </p:grpSpPr>
        <p:pic>
          <p:nvPicPr>
            <p:cNvPr id="6" name="Image 4" descr="Une image contenant regardant, fermer&#10;&#10;Description générée automatiquement">
              <a:extLst>
                <a:ext uri="{FF2B5EF4-FFF2-40B4-BE49-F238E27FC236}">
                  <a16:creationId xmlns:a16="http://schemas.microsoft.com/office/drawing/2014/main" id="{0765273D-F05D-2E13-D250-506F337B7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55" y="1271126"/>
              <a:ext cx="4773722" cy="5360400"/>
            </a:xfrm>
            <a:prstGeom prst="rect">
              <a:avLst/>
            </a:prstGeom>
          </p:spPr>
        </p:pic>
        <p:grpSp>
          <p:nvGrpSpPr>
            <p:cNvPr id="7" name="Groupe 5">
              <a:extLst>
                <a:ext uri="{FF2B5EF4-FFF2-40B4-BE49-F238E27FC236}">
                  <a16:creationId xmlns:a16="http://schemas.microsoft.com/office/drawing/2014/main" id="{3167DFD1-F2B5-CDA8-053C-3F0F5A1C6C96}"/>
                </a:ext>
              </a:extLst>
            </p:cNvPr>
            <p:cNvGrpSpPr/>
            <p:nvPr/>
          </p:nvGrpSpPr>
          <p:grpSpPr>
            <a:xfrm>
              <a:off x="3698751" y="1872563"/>
              <a:ext cx="207601" cy="66676"/>
              <a:chOff x="3672260" y="1872563"/>
              <a:chExt cx="207601" cy="66676"/>
            </a:xfrm>
          </p:grpSpPr>
          <p:sp>
            <p:nvSpPr>
              <p:cNvPr id="41" name="Ellipse 39">
                <a:extLst>
                  <a:ext uri="{FF2B5EF4-FFF2-40B4-BE49-F238E27FC236}">
                    <a16:creationId xmlns:a16="http://schemas.microsoft.com/office/drawing/2014/main" id="{4818D156-9377-4023-6CDE-A7838218E07D}"/>
                  </a:ext>
                </a:extLst>
              </p:cNvPr>
              <p:cNvSpPr/>
              <p:nvPr/>
            </p:nvSpPr>
            <p:spPr bwMode="auto">
              <a:xfrm>
                <a:off x="3672260" y="1872564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Ellipse 40">
                <a:extLst>
                  <a:ext uri="{FF2B5EF4-FFF2-40B4-BE49-F238E27FC236}">
                    <a16:creationId xmlns:a16="http://schemas.microsoft.com/office/drawing/2014/main" id="{07AF74FC-56B3-D1F3-107F-7C7D40676F87}"/>
                  </a:ext>
                </a:extLst>
              </p:cNvPr>
              <p:cNvSpPr/>
              <p:nvPr/>
            </p:nvSpPr>
            <p:spPr bwMode="auto">
              <a:xfrm>
                <a:off x="3813186" y="1872563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" name="Ellipse 6">
              <a:extLst>
                <a:ext uri="{FF2B5EF4-FFF2-40B4-BE49-F238E27FC236}">
                  <a16:creationId xmlns:a16="http://schemas.microsoft.com/office/drawing/2014/main" id="{430BACED-B17C-71BE-9EC3-FA970B52E669}"/>
                </a:ext>
              </a:extLst>
            </p:cNvPr>
            <p:cNvSpPr/>
            <p:nvPr/>
          </p:nvSpPr>
          <p:spPr bwMode="auto">
            <a:xfrm>
              <a:off x="4018108" y="1872563"/>
              <a:ext cx="66675" cy="6667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>
                  <a:tab pos="0" algn="l"/>
                </a:tabLst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lipse 7">
              <a:extLst>
                <a:ext uri="{FF2B5EF4-FFF2-40B4-BE49-F238E27FC236}">
                  <a16:creationId xmlns:a16="http://schemas.microsoft.com/office/drawing/2014/main" id="{3F125072-1FA7-5021-0680-3B2D9FB68AD3}"/>
                </a:ext>
              </a:extLst>
            </p:cNvPr>
            <p:cNvSpPr/>
            <p:nvPr/>
          </p:nvSpPr>
          <p:spPr bwMode="auto">
            <a:xfrm>
              <a:off x="4032986" y="3483623"/>
              <a:ext cx="66675" cy="6667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>
                  <a:tab pos="0" algn="l"/>
                </a:tabLst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0" name="Groupe 8">
              <a:extLst>
                <a:ext uri="{FF2B5EF4-FFF2-40B4-BE49-F238E27FC236}">
                  <a16:creationId xmlns:a16="http://schemas.microsoft.com/office/drawing/2014/main" id="{30ABFC3A-DE59-386E-39CB-A65DB61417D3}"/>
                </a:ext>
              </a:extLst>
            </p:cNvPr>
            <p:cNvGrpSpPr/>
            <p:nvPr/>
          </p:nvGrpSpPr>
          <p:grpSpPr>
            <a:xfrm>
              <a:off x="3189420" y="3483624"/>
              <a:ext cx="348527" cy="66676"/>
              <a:chOff x="3179895" y="3483624"/>
              <a:chExt cx="348527" cy="66676"/>
            </a:xfrm>
          </p:grpSpPr>
          <p:sp>
            <p:nvSpPr>
              <p:cNvPr id="38" name="Ellipse 36">
                <a:extLst>
                  <a:ext uri="{FF2B5EF4-FFF2-40B4-BE49-F238E27FC236}">
                    <a16:creationId xmlns:a16="http://schemas.microsoft.com/office/drawing/2014/main" id="{84FAB3AF-038A-6667-4BBC-60EAAB84FA82}"/>
                  </a:ext>
                </a:extLst>
              </p:cNvPr>
              <p:cNvSpPr/>
              <p:nvPr/>
            </p:nvSpPr>
            <p:spPr bwMode="auto">
              <a:xfrm>
                <a:off x="3179895" y="3483625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Ellipse 37">
                <a:extLst>
                  <a:ext uri="{FF2B5EF4-FFF2-40B4-BE49-F238E27FC236}">
                    <a16:creationId xmlns:a16="http://schemas.microsoft.com/office/drawing/2014/main" id="{B8EA9E23-2638-6B3A-F28A-77BC821CDD79}"/>
                  </a:ext>
                </a:extLst>
              </p:cNvPr>
              <p:cNvSpPr/>
              <p:nvPr/>
            </p:nvSpPr>
            <p:spPr bwMode="auto">
              <a:xfrm>
                <a:off x="3320821" y="3483624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Ellipse 38">
                <a:extLst>
                  <a:ext uri="{FF2B5EF4-FFF2-40B4-BE49-F238E27FC236}">
                    <a16:creationId xmlns:a16="http://schemas.microsoft.com/office/drawing/2014/main" id="{605B0F90-09EE-D91A-9074-437F4A70EE47}"/>
                  </a:ext>
                </a:extLst>
              </p:cNvPr>
              <p:cNvSpPr/>
              <p:nvPr/>
            </p:nvSpPr>
            <p:spPr bwMode="auto">
              <a:xfrm>
                <a:off x="3461747" y="3483624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" name="Ellipse 9">
              <a:extLst>
                <a:ext uri="{FF2B5EF4-FFF2-40B4-BE49-F238E27FC236}">
                  <a16:creationId xmlns:a16="http://schemas.microsoft.com/office/drawing/2014/main" id="{5259F554-F061-2CD3-79B5-CD673F07F6BD}"/>
                </a:ext>
              </a:extLst>
            </p:cNvPr>
            <p:cNvSpPr/>
            <p:nvPr/>
          </p:nvSpPr>
          <p:spPr bwMode="auto">
            <a:xfrm>
              <a:off x="4035545" y="4965164"/>
              <a:ext cx="66675" cy="6667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>
                  <a:tab pos="0" algn="l"/>
                </a:tabLst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2" name="Connecteur droit 10">
              <a:extLst>
                <a:ext uri="{FF2B5EF4-FFF2-40B4-BE49-F238E27FC236}">
                  <a16:creationId xmlns:a16="http://schemas.microsoft.com/office/drawing/2014/main" id="{B11E4618-17BF-0BC5-6453-1A318B8D8AF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67754" y="1330594"/>
              <a:ext cx="47992" cy="5241464"/>
            </a:xfrm>
            <a:prstGeom prst="lin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" name="Groupe 11">
              <a:extLst>
                <a:ext uri="{FF2B5EF4-FFF2-40B4-BE49-F238E27FC236}">
                  <a16:creationId xmlns:a16="http://schemas.microsoft.com/office/drawing/2014/main" id="{C0E1603A-4C30-5097-214E-FB6957369766}"/>
                </a:ext>
              </a:extLst>
            </p:cNvPr>
            <p:cNvGrpSpPr/>
            <p:nvPr/>
          </p:nvGrpSpPr>
          <p:grpSpPr>
            <a:xfrm>
              <a:off x="3204408" y="1872563"/>
              <a:ext cx="348527" cy="66676"/>
              <a:chOff x="3179895" y="3483624"/>
              <a:chExt cx="348527" cy="66676"/>
            </a:xfrm>
          </p:grpSpPr>
          <p:sp>
            <p:nvSpPr>
              <p:cNvPr id="35" name="Ellipse 33">
                <a:extLst>
                  <a:ext uri="{FF2B5EF4-FFF2-40B4-BE49-F238E27FC236}">
                    <a16:creationId xmlns:a16="http://schemas.microsoft.com/office/drawing/2014/main" id="{0F4C8731-3CE0-5F0F-0B16-3E803717B407}"/>
                  </a:ext>
                </a:extLst>
              </p:cNvPr>
              <p:cNvSpPr/>
              <p:nvPr/>
            </p:nvSpPr>
            <p:spPr bwMode="auto">
              <a:xfrm>
                <a:off x="3179895" y="3483625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lipse 34">
                <a:extLst>
                  <a:ext uri="{FF2B5EF4-FFF2-40B4-BE49-F238E27FC236}">
                    <a16:creationId xmlns:a16="http://schemas.microsoft.com/office/drawing/2014/main" id="{E4482255-4EAE-7E7A-4636-086337F4A101}"/>
                  </a:ext>
                </a:extLst>
              </p:cNvPr>
              <p:cNvSpPr/>
              <p:nvPr/>
            </p:nvSpPr>
            <p:spPr bwMode="auto">
              <a:xfrm>
                <a:off x="3320821" y="3483624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lipse 35">
                <a:extLst>
                  <a:ext uri="{FF2B5EF4-FFF2-40B4-BE49-F238E27FC236}">
                    <a16:creationId xmlns:a16="http://schemas.microsoft.com/office/drawing/2014/main" id="{38DD01A6-B264-DE8E-078A-BAEE05B11F90}"/>
                  </a:ext>
                </a:extLst>
              </p:cNvPr>
              <p:cNvSpPr/>
              <p:nvPr/>
            </p:nvSpPr>
            <p:spPr bwMode="auto">
              <a:xfrm>
                <a:off x="3461747" y="3483624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14" name="Connecteur droit 12">
              <a:extLst>
                <a:ext uri="{FF2B5EF4-FFF2-40B4-BE49-F238E27FC236}">
                  <a16:creationId xmlns:a16="http://schemas.microsoft.com/office/drawing/2014/main" id="{6892C60D-9BE3-EC78-B65F-0CD0E939731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195652" y="1309385"/>
              <a:ext cx="47992" cy="5241464"/>
            </a:xfrm>
            <a:prstGeom prst="line">
              <a:avLst/>
            </a:prstGeom>
            <a:noFill/>
            <a:ln w="22225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" name="Groupe 13">
              <a:extLst>
                <a:ext uri="{FF2B5EF4-FFF2-40B4-BE49-F238E27FC236}">
                  <a16:creationId xmlns:a16="http://schemas.microsoft.com/office/drawing/2014/main" id="{F72CCD42-846A-B43A-39A0-D8DA249EA7F5}"/>
                </a:ext>
              </a:extLst>
            </p:cNvPr>
            <p:cNvGrpSpPr/>
            <p:nvPr/>
          </p:nvGrpSpPr>
          <p:grpSpPr>
            <a:xfrm>
              <a:off x="3180408" y="4965164"/>
              <a:ext cx="348527" cy="66676"/>
              <a:chOff x="3179895" y="3483624"/>
              <a:chExt cx="348527" cy="66676"/>
            </a:xfrm>
          </p:grpSpPr>
          <p:sp>
            <p:nvSpPr>
              <p:cNvPr id="32" name="Ellipse 30">
                <a:extLst>
                  <a:ext uri="{FF2B5EF4-FFF2-40B4-BE49-F238E27FC236}">
                    <a16:creationId xmlns:a16="http://schemas.microsoft.com/office/drawing/2014/main" id="{371E6DF7-91C9-89B5-7C80-1D07DE7A1EDB}"/>
                  </a:ext>
                </a:extLst>
              </p:cNvPr>
              <p:cNvSpPr/>
              <p:nvPr/>
            </p:nvSpPr>
            <p:spPr bwMode="auto">
              <a:xfrm>
                <a:off x="3179895" y="3483625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Ellipse 31">
                <a:extLst>
                  <a:ext uri="{FF2B5EF4-FFF2-40B4-BE49-F238E27FC236}">
                    <a16:creationId xmlns:a16="http://schemas.microsoft.com/office/drawing/2014/main" id="{4B8F63EB-3351-771F-EBF9-7344E26196D5}"/>
                  </a:ext>
                </a:extLst>
              </p:cNvPr>
              <p:cNvSpPr/>
              <p:nvPr/>
            </p:nvSpPr>
            <p:spPr bwMode="auto">
              <a:xfrm>
                <a:off x="3320821" y="3483624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lipse 32">
                <a:extLst>
                  <a:ext uri="{FF2B5EF4-FFF2-40B4-BE49-F238E27FC236}">
                    <a16:creationId xmlns:a16="http://schemas.microsoft.com/office/drawing/2014/main" id="{8F10CDBF-1CF2-B30D-C208-27B7EF48D2B0}"/>
                  </a:ext>
                </a:extLst>
              </p:cNvPr>
              <p:cNvSpPr/>
              <p:nvPr/>
            </p:nvSpPr>
            <p:spPr bwMode="auto">
              <a:xfrm>
                <a:off x="3461747" y="3483624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6" name="Groupe 14">
              <a:extLst>
                <a:ext uri="{FF2B5EF4-FFF2-40B4-BE49-F238E27FC236}">
                  <a16:creationId xmlns:a16="http://schemas.microsoft.com/office/drawing/2014/main" id="{52007976-C878-A1CA-A149-9FD2A661ABE9}"/>
                </a:ext>
              </a:extLst>
            </p:cNvPr>
            <p:cNvGrpSpPr/>
            <p:nvPr/>
          </p:nvGrpSpPr>
          <p:grpSpPr>
            <a:xfrm>
              <a:off x="3698335" y="4965164"/>
              <a:ext cx="207601" cy="66676"/>
              <a:chOff x="3672260" y="1872563"/>
              <a:chExt cx="207601" cy="66676"/>
            </a:xfrm>
          </p:grpSpPr>
          <p:sp>
            <p:nvSpPr>
              <p:cNvPr id="30" name="Ellipse 28">
                <a:extLst>
                  <a:ext uri="{FF2B5EF4-FFF2-40B4-BE49-F238E27FC236}">
                    <a16:creationId xmlns:a16="http://schemas.microsoft.com/office/drawing/2014/main" id="{FE79BC5D-E2A3-DC2E-F8F2-4B32B7292FA9}"/>
                  </a:ext>
                </a:extLst>
              </p:cNvPr>
              <p:cNvSpPr/>
              <p:nvPr/>
            </p:nvSpPr>
            <p:spPr bwMode="auto">
              <a:xfrm>
                <a:off x="3672260" y="1872564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Ellipse 29">
                <a:extLst>
                  <a:ext uri="{FF2B5EF4-FFF2-40B4-BE49-F238E27FC236}">
                    <a16:creationId xmlns:a16="http://schemas.microsoft.com/office/drawing/2014/main" id="{BAF51CD6-D436-E351-DA62-CFDA8891B406}"/>
                  </a:ext>
                </a:extLst>
              </p:cNvPr>
              <p:cNvSpPr/>
              <p:nvPr/>
            </p:nvSpPr>
            <p:spPr bwMode="auto">
              <a:xfrm>
                <a:off x="3813186" y="1872563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7" name="Groupe 15">
              <a:extLst>
                <a:ext uri="{FF2B5EF4-FFF2-40B4-BE49-F238E27FC236}">
                  <a16:creationId xmlns:a16="http://schemas.microsoft.com/office/drawing/2014/main" id="{142553DF-20D5-011E-35E2-0AFEA9523C42}"/>
                </a:ext>
              </a:extLst>
            </p:cNvPr>
            <p:cNvGrpSpPr/>
            <p:nvPr/>
          </p:nvGrpSpPr>
          <p:grpSpPr>
            <a:xfrm>
              <a:off x="3698335" y="3483623"/>
              <a:ext cx="207601" cy="66676"/>
              <a:chOff x="3672260" y="1872563"/>
              <a:chExt cx="207601" cy="66676"/>
            </a:xfrm>
          </p:grpSpPr>
          <p:sp>
            <p:nvSpPr>
              <p:cNvPr id="28" name="Ellipse 26">
                <a:extLst>
                  <a:ext uri="{FF2B5EF4-FFF2-40B4-BE49-F238E27FC236}">
                    <a16:creationId xmlns:a16="http://schemas.microsoft.com/office/drawing/2014/main" id="{11096614-7DF9-6CFF-B34F-4B27E020FF00}"/>
                  </a:ext>
                </a:extLst>
              </p:cNvPr>
              <p:cNvSpPr/>
              <p:nvPr/>
            </p:nvSpPr>
            <p:spPr bwMode="auto">
              <a:xfrm>
                <a:off x="3672260" y="1872564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Ellipse 27">
                <a:extLst>
                  <a:ext uri="{FF2B5EF4-FFF2-40B4-BE49-F238E27FC236}">
                    <a16:creationId xmlns:a16="http://schemas.microsoft.com/office/drawing/2014/main" id="{C1191DB1-833B-5A2B-627A-6D6957C17180}"/>
                  </a:ext>
                </a:extLst>
              </p:cNvPr>
              <p:cNvSpPr/>
              <p:nvPr/>
            </p:nvSpPr>
            <p:spPr bwMode="auto">
              <a:xfrm>
                <a:off x="3813186" y="1872563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>
                    <a:tab pos="0" algn="l"/>
                  </a:tabLst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18" name="Connecteur droit 16">
              <a:extLst>
                <a:ext uri="{FF2B5EF4-FFF2-40B4-BE49-F238E27FC236}">
                  <a16:creationId xmlns:a16="http://schemas.microsoft.com/office/drawing/2014/main" id="{FB3A6DBB-6445-F538-EDD8-F867188D0F0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348238" y="1309385"/>
              <a:ext cx="47992" cy="5241464"/>
            </a:xfrm>
            <a:prstGeom prst="line">
              <a:avLst/>
            </a:prstGeom>
            <a:noFill/>
            <a:ln w="22225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7">
              <a:extLst>
                <a:ext uri="{FF2B5EF4-FFF2-40B4-BE49-F238E27FC236}">
                  <a16:creationId xmlns:a16="http://schemas.microsoft.com/office/drawing/2014/main" id="{DA5CF5AA-7339-C349-FAD9-E204AF75801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80516" y="1309385"/>
              <a:ext cx="47992" cy="5241464"/>
            </a:xfrm>
            <a:prstGeom prst="line">
              <a:avLst/>
            </a:prstGeom>
            <a:noFill/>
            <a:ln w="22225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Connecteur droit 18">
              <a:extLst>
                <a:ext uri="{FF2B5EF4-FFF2-40B4-BE49-F238E27FC236}">
                  <a16:creationId xmlns:a16="http://schemas.microsoft.com/office/drawing/2014/main" id="{6EF21390-6E76-D118-AD3B-630A53BDCC4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08593" y="1309385"/>
              <a:ext cx="47992" cy="5241464"/>
            </a:xfrm>
            <a:prstGeom prst="line">
              <a:avLst/>
            </a:prstGeom>
            <a:noFill/>
            <a:ln w="22225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19">
              <a:extLst>
                <a:ext uri="{FF2B5EF4-FFF2-40B4-BE49-F238E27FC236}">
                  <a16:creationId xmlns:a16="http://schemas.microsoft.com/office/drawing/2014/main" id="{C6294200-F903-76AD-273E-678C199E4F8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51006" y="1309385"/>
              <a:ext cx="47992" cy="5241464"/>
            </a:xfrm>
            <a:prstGeom prst="line">
              <a:avLst/>
            </a:prstGeom>
            <a:noFill/>
            <a:ln w="22225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cteur droit 20">
              <a:extLst>
                <a:ext uri="{FF2B5EF4-FFF2-40B4-BE49-F238E27FC236}">
                  <a16:creationId xmlns:a16="http://schemas.microsoft.com/office/drawing/2014/main" id="{A0B7BBB8-6F11-72BE-3865-92C9D40407A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22997" y="1309385"/>
              <a:ext cx="47992" cy="5241464"/>
            </a:xfrm>
            <a:prstGeom prst="line">
              <a:avLst/>
            </a:prstGeom>
            <a:noFill/>
            <a:ln w="22225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ECFEF92-D321-EBDA-415D-6894F405D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053" y="2740527"/>
            <a:ext cx="2475958" cy="189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81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661A1-84C1-51D6-E08E-64711EE405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8D10CA-C47D-4612-258F-9DD1E8B7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15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description												2/3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972300"/>
              </p:ext>
            </p:extLst>
          </p:nvPr>
        </p:nvGraphicFramePr>
        <p:xfrm>
          <a:off x="558545" y="795420"/>
          <a:ext cx="11392466" cy="587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2111">
                  <a:extLst>
                    <a:ext uri="{9D8B030D-6E8A-4147-A177-3AD203B41FA5}">
                      <a16:colId xmlns:a16="http://schemas.microsoft.com/office/drawing/2014/main" val="3610902298"/>
                    </a:ext>
                  </a:extLst>
                </a:gridCol>
                <a:gridCol w="2144998">
                  <a:extLst>
                    <a:ext uri="{9D8B030D-6E8A-4147-A177-3AD203B41FA5}">
                      <a16:colId xmlns:a16="http://schemas.microsoft.com/office/drawing/2014/main" val="1547793821"/>
                    </a:ext>
                  </a:extLst>
                </a:gridCol>
                <a:gridCol w="1065752">
                  <a:extLst>
                    <a:ext uri="{9D8B030D-6E8A-4147-A177-3AD203B41FA5}">
                      <a16:colId xmlns:a16="http://schemas.microsoft.com/office/drawing/2014/main" val="4202029909"/>
                    </a:ext>
                  </a:extLst>
                </a:gridCol>
                <a:gridCol w="1065752">
                  <a:extLst>
                    <a:ext uri="{9D8B030D-6E8A-4147-A177-3AD203B41FA5}">
                      <a16:colId xmlns:a16="http://schemas.microsoft.com/office/drawing/2014/main" val="2505006330"/>
                    </a:ext>
                  </a:extLst>
                </a:gridCol>
                <a:gridCol w="1679684">
                  <a:extLst>
                    <a:ext uri="{9D8B030D-6E8A-4147-A177-3AD203B41FA5}">
                      <a16:colId xmlns:a16="http://schemas.microsoft.com/office/drawing/2014/main" val="1795742856"/>
                    </a:ext>
                  </a:extLst>
                </a:gridCol>
                <a:gridCol w="1051932">
                  <a:extLst>
                    <a:ext uri="{9D8B030D-6E8A-4147-A177-3AD203B41FA5}">
                      <a16:colId xmlns:a16="http://schemas.microsoft.com/office/drawing/2014/main" val="1702904358"/>
                    </a:ext>
                  </a:extLst>
                </a:gridCol>
                <a:gridCol w="2322237">
                  <a:extLst>
                    <a:ext uri="{9D8B030D-6E8A-4147-A177-3AD203B41FA5}">
                      <a16:colId xmlns:a16="http://schemas.microsoft.com/office/drawing/2014/main" val="1854096503"/>
                    </a:ext>
                  </a:extLst>
                </a:gridCol>
              </a:tblGrid>
              <a:tr h="563403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Institution/Group</a:t>
                      </a:r>
                    </a:p>
                    <a:p>
                      <a:pPr algn="l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min-max mesh resolution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Cell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Cell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Needle 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Internal nozzle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Dimensionality and domain extension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653882"/>
                  </a:ext>
                </a:extLst>
              </a:tr>
              <a:tr h="504097">
                <a:tc rowSpan="2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i="0" u="none" strike="noStrike" noProof="0"/>
                        <a:t>U-Perugia</a:t>
                      </a:r>
                      <a:r>
                        <a:rPr lang="en-US" sz="1400" b="0" i="0" u="none" strike="noStrike" noProof="0"/>
                        <a:t>,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/>
                        <a:t>Michele Battistoni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/>
                        <a:t>Jacopo Zembi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/>
                        <a:t>6.2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5 </a:t>
                      </a:r>
                      <a:r>
                        <a:rPr lang="el-GR" sz="1400" b="0" i="0" u="none" strike="noStrike" noProof="0">
                          <a:latin typeface="+mn-lt"/>
                        </a:rPr>
                        <a:t>μ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m – 100 </a:t>
                      </a:r>
                      <a:r>
                        <a:rPr lang="el-GR" sz="1400" b="0" i="0" u="none" strike="noStrike" noProof="0">
                          <a:latin typeface="+mn-lt"/>
                        </a:rPr>
                        <a:t>μ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m 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(with embeddings and AMR)</a:t>
                      </a:r>
                      <a:endPara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84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Hex + cut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 defTabSz="914400">
                        <a:buNone/>
                        <a:tabLst/>
                        <a:defRPr/>
                      </a:pPr>
                      <a:r>
                        <a:rPr lang="en-US" sz="1400"/>
                        <a:t>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Fixed, high-lift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Fixed pressure BC</a:t>
                      </a:r>
                      <a:endParaRPr lang="en-US" sz="1400" b="0" i="0" u="none" strike="noStrike" noProof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/>
                        <a:t>included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3D, up to 20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94209"/>
                  </a:ext>
                </a:extLst>
              </a:tr>
              <a:tr h="504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/>
                        <a:t>0.250 mm – 2 mm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Hex + cut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/>
                        <a:t>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/>
                        <a:t>no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/>
                        <a:t>no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3D, full bomb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613766"/>
                  </a:ext>
                </a:extLst>
              </a:tr>
              <a:tr h="74132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i="0" u="none" strike="noStrike" kern="1200" noProof="0">
                          <a:latin typeface="Arial"/>
                        </a:rPr>
                        <a:t>IFP-EN,</a:t>
                      </a:r>
                      <a:endParaRPr lang="en-US" sz="1400" b="0" i="0" u="none" strike="noStrike" kern="1200" noProof="0"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kern="1200" noProof="0">
                          <a:latin typeface="Arial"/>
                        </a:rPr>
                        <a:t>Chaouki </a:t>
                      </a:r>
                      <a:r>
                        <a:rPr lang="en-US" sz="1400" b="0" i="0" u="none" strike="noStrike" kern="1200" noProof="0" err="1">
                          <a:latin typeface="Arial"/>
                        </a:rPr>
                        <a:t>Habchi</a:t>
                      </a:r>
                      <a:endParaRPr lang="en-US" sz="1400" b="0" i="0" u="none" strike="noStrike" kern="1200" noProof="0"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kern="1200" noProof="0">
                          <a:latin typeface="+mn-lt"/>
                        </a:rPr>
                        <a:t>Al-Hassan </a:t>
                      </a:r>
                      <a:r>
                        <a:rPr lang="en-US" sz="1400" b="0" i="0" u="none" strike="noStrike" kern="1200" noProof="0" err="1">
                          <a:latin typeface="+mn-lt"/>
                        </a:rPr>
                        <a:t>Afailal</a:t>
                      </a:r>
                      <a:endParaRPr lang="en-US" sz="1400" b="0" i="0" u="none" strike="noStrike" kern="1200" noProof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8.5 </a:t>
                      </a:r>
                      <a:r>
                        <a:rPr lang="el-GR" sz="1400" b="0" i="0" u="none" strike="noStrike" noProof="0">
                          <a:latin typeface="+mn-lt"/>
                        </a:rPr>
                        <a:t>μ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m – 544 </a:t>
                      </a:r>
                      <a:r>
                        <a:rPr lang="el-GR" sz="1400" b="0" i="0" u="none" strike="noStrike" noProof="0">
                          <a:latin typeface="+mn-lt"/>
                        </a:rPr>
                        <a:t>μ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m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200" b="0" i="1" u="none" strike="noStrike" noProof="0">
                          <a:latin typeface="+mn-lt"/>
                        </a:rPr>
                        <a:t>(Embeddings + AMR based on NH3 mass fraction)</a:t>
                      </a:r>
                      <a:endParaRPr lang="en-US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Hex + cut cell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/>
                        <a:t>from 2.5 M</a:t>
                      </a:r>
                    </a:p>
                    <a:p>
                      <a:pPr lvl="0" algn="r">
                        <a:buNone/>
                      </a:pPr>
                      <a:r>
                        <a:rPr lang="en-US" sz="1400"/>
                        <a:t>to 15 M</a:t>
                      </a:r>
                    </a:p>
                    <a:p>
                      <a:pPr lvl="0" algn="r">
                        <a:buNone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Fixed lift, 50 </a:t>
                      </a:r>
                      <a:r>
                        <a:rPr lang="el-GR" sz="1400" b="0" i="0" u="none" strike="noStrike" noProof="0">
                          <a:latin typeface="+mn-lt"/>
                        </a:rPr>
                        <a:t>μ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m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Pressure ramp BC, for 100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noProof="0"/>
                        <a:t>included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3D, up to 60 mm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183101"/>
                  </a:ext>
                </a:extLst>
              </a:tr>
              <a:tr h="77196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Arial"/>
                        </a:rPr>
                        <a:t>U-Mass/U-Stuttgart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Sampath Rachakonda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Daniel Götte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David P Schmidt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7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 </a:t>
                      </a:r>
                      <a:r>
                        <a:rPr lang="el-GR" sz="1200" b="0" i="0" u="none" strike="noStrike" noProof="0">
                          <a:latin typeface="+mn-lt"/>
                        </a:rPr>
                        <a:t>μ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m (nozzle)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10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 </a:t>
                      </a:r>
                      <a:r>
                        <a:rPr lang="el-GR" sz="1200" b="0" i="0" u="none" strike="noStrike" noProof="0">
                          <a:latin typeface="+mn-lt"/>
                        </a:rPr>
                        <a:t>μ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m (sac)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Hex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1.4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Moving Needle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noProof="0"/>
                        <a:t>Included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3D up to 4.5 mm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512545"/>
                  </a:ext>
                </a:extLst>
              </a:tr>
              <a:tr h="77196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U-L’Aquila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Francesco Duronio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Angelo De Vita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/>
                        <a:t>0.250 mm – 1 mm 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(with embeddings)</a:t>
                      </a:r>
                      <a:endPara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84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Hex + cut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/>
                        <a:t>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/>
                        <a:t>no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/>
                        <a:t>no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3D, full bomb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711246"/>
                  </a:ext>
                </a:extLst>
              </a:tr>
              <a:tr h="77196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U-Oviedo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Adrian Pandal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610 </a:t>
                      </a:r>
                      <a:r>
                        <a:rPr kumimoji="0" lang="el-G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 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Hex (structured Cartesian)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/>
                        <a:t>3D, full bomb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74212"/>
                  </a:ext>
                </a:extLst>
              </a:tr>
              <a:tr h="948889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PoliMI</a:t>
                      </a:r>
                      <a:endParaRPr lang="en-US" sz="1400" b="1" i="0" u="none" strike="noStrike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Andrea Schirru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Tommaso Lucchini,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Gianluca D'Errico</a:t>
                      </a:r>
                      <a:endParaRPr lang="en-US" sz="1400" b="0" i="0" u="none" strike="noStrike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400 </a:t>
                      </a:r>
                      <a:r>
                        <a:rPr lang="el-GR" sz="1400" b="0" i="0" u="none" strike="noStrike" noProof="0">
                          <a:latin typeface="+mn-lt"/>
                        </a:rPr>
                        <a:t>μ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m – 2 mm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140 </a:t>
                      </a:r>
                      <a:r>
                        <a:rPr lang="el-GR" sz="1400" b="0" i="0" u="none" strike="noStrike" noProof="0">
                          <a:latin typeface="+mn-lt"/>
                        </a:rPr>
                        <a:t>μ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m – 2 mm</a:t>
                      </a:r>
                      <a:endParaRPr lang="en-US" sz="140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Hex (structured Cartesian)</a:t>
                      </a:r>
                    </a:p>
                    <a:p>
                      <a:pPr algn="l"/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50 K</a:t>
                      </a:r>
                    </a:p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1.4 M</a:t>
                      </a:r>
                    </a:p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US" sz="1400"/>
                        <a:t>2D wedge (axisymmetric) </a:t>
                      </a:r>
                    </a:p>
                    <a:p>
                      <a:pPr marL="0" lvl="0" indent="0" algn="l">
                        <a:buNone/>
                      </a:pPr>
                      <a:endParaRPr lang="en-US" sz="1400"/>
                    </a:p>
                    <a:p>
                      <a:pPr marL="0" lvl="0" indent="0" algn="l">
                        <a:buNone/>
                      </a:pPr>
                      <a:r>
                        <a:rPr lang="en-US" sz="1400"/>
                        <a:t>3D, up to 10 mm</a:t>
                      </a:r>
                    </a:p>
                    <a:p>
                      <a:pPr lvl="0" algn="l">
                        <a:buNone/>
                      </a:pP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3540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B1909-BD87-4463-A72E-DAAE78795B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99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description												3/3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102623"/>
              </p:ext>
            </p:extLst>
          </p:nvPr>
        </p:nvGraphicFramePr>
        <p:xfrm>
          <a:off x="558543" y="800326"/>
          <a:ext cx="11392467" cy="59476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657">
                  <a:extLst>
                    <a:ext uri="{9D8B030D-6E8A-4147-A177-3AD203B41FA5}">
                      <a16:colId xmlns:a16="http://schemas.microsoft.com/office/drawing/2014/main" val="3610902298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1547793821"/>
                    </a:ext>
                  </a:extLst>
                </a:gridCol>
                <a:gridCol w="3423920">
                  <a:extLst>
                    <a:ext uri="{9D8B030D-6E8A-4147-A177-3AD203B41FA5}">
                      <a16:colId xmlns:a16="http://schemas.microsoft.com/office/drawing/2014/main" val="1702904358"/>
                    </a:ext>
                  </a:extLst>
                </a:gridCol>
                <a:gridCol w="3370890">
                  <a:extLst>
                    <a:ext uri="{9D8B030D-6E8A-4147-A177-3AD203B41FA5}">
                      <a16:colId xmlns:a16="http://schemas.microsoft.com/office/drawing/2014/main" val="185409650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Institution/Group</a:t>
                      </a:r>
                    </a:p>
                    <a:p>
                      <a:pPr algn="l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Nozzle surface geometry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Spatial discretization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Temporal discretization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653882"/>
                  </a:ext>
                </a:extLst>
              </a:tr>
              <a:tr h="504542">
                <a:tc rowSpan="2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i="0" u="none" strike="noStrike" noProof="0">
                          <a:latin typeface="+mj-lt"/>
                        </a:rPr>
                        <a:t>U-Perugia</a:t>
                      </a:r>
                      <a:r>
                        <a:rPr lang="en-US" sz="1400" b="0" i="0" u="none" strike="noStrike" noProof="0">
                          <a:latin typeface="+mj-lt"/>
                        </a:rPr>
                        <a:t>,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Michele Battistoni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Jacopo Zembi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j-lt"/>
                        </a:rPr>
                        <a:t>M single-hole surface mesh </a:t>
                      </a:r>
                      <a:r>
                        <a:rPr lang="en-US" sz="1400" i="1">
                          <a:latin typeface="+mj-lt"/>
                        </a:rPr>
                        <a:t>(by Marco Arienti, Sandia)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>
                          <a:latin typeface="+mj-lt"/>
                        </a:rPr>
                        <a:t>2</a:t>
                      </a:r>
                      <a:r>
                        <a:rPr lang="en-US" sz="1400" baseline="30000" noProof="0">
                          <a:latin typeface="+mj-lt"/>
                        </a:rPr>
                        <a:t>nd</a:t>
                      </a:r>
                      <a:r>
                        <a:rPr lang="en-US" sz="1400" noProof="0">
                          <a:latin typeface="+mj-lt"/>
                        </a:rPr>
                        <a:t> order CD (with flux limiter), except for turbulence 1</a:t>
                      </a:r>
                      <a:r>
                        <a:rPr lang="en-US" sz="1400" baseline="30000" noProof="0">
                          <a:latin typeface="+mj-lt"/>
                        </a:rPr>
                        <a:t>st</a:t>
                      </a:r>
                      <a:r>
                        <a:rPr lang="en-US" sz="1400" noProof="0">
                          <a:latin typeface="+mj-lt"/>
                        </a:rPr>
                        <a:t> upwind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j-lt"/>
                        </a:rPr>
                        <a:t>Euler implicit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>
                          <a:latin typeface="+mj-lt"/>
                        </a:rPr>
                        <a:t>t ~ 1E-9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94209"/>
                  </a:ext>
                </a:extLst>
              </a:tr>
              <a:tr h="54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kern="1200" baseline="300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order CD (with flux limiter), except for turbulence 1</a:t>
                      </a:r>
                      <a:r>
                        <a:rPr lang="en-US" sz="1400" kern="1200" baseline="300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upwind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Euler implicit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 ~ 1E-6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757518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i="0" u="none" strike="noStrike" kern="1200" noProof="0">
                          <a:latin typeface="+mj-lt"/>
                        </a:rPr>
                        <a:t>IFP-EN,</a:t>
                      </a:r>
                      <a:endParaRPr lang="en-US" sz="1400" b="0" i="0" u="none" strike="noStrike" kern="1200" noProof="0">
                        <a:latin typeface="+mj-lt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kern="1200" noProof="0">
                          <a:latin typeface="+mj-lt"/>
                        </a:rPr>
                        <a:t>Chaouki </a:t>
                      </a:r>
                      <a:r>
                        <a:rPr lang="en-US" sz="1400" b="0" i="0" u="none" strike="noStrike" kern="1200" noProof="0" err="1">
                          <a:latin typeface="+mj-lt"/>
                        </a:rPr>
                        <a:t>Habchi</a:t>
                      </a:r>
                      <a:endParaRPr lang="en-US" sz="1400" b="0" i="0" u="none" strike="noStrike" kern="1200" noProof="0">
                        <a:latin typeface="+mj-lt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kern="1200" noProof="0">
                          <a:latin typeface="+mj-lt"/>
                        </a:rPr>
                        <a:t>Al-Hassan </a:t>
                      </a:r>
                      <a:r>
                        <a:rPr lang="en-US" sz="1400" b="0" i="0" u="none" strike="noStrike" kern="1200" noProof="0" err="1">
                          <a:latin typeface="+mj-lt"/>
                        </a:rPr>
                        <a:t>Afailal</a:t>
                      </a:r>
                      <a:endParaRPr lang="en-US" sz="1400" b="0" i="0" u="none" strike="noStrike" kern="1200" noProof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j-lt"/>
                        </a:rPr>
                        <a:t>M single-hole surface mesh </a:t>
                      </a:r>
                      <a:r>
                        <a:rPr lang="en-US" sz="1400" i="1">
                          <a:latin typeface="+mj-lt"/>
                        </a:rPr>
                        <a:t>(by Marco Arienti, Sandia)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1</a:t>
                      </a:r>
                      <a:r>
                        <a:rPr lang="en-US" sz="1400" baseline="30000"/>
                        <a:t>st</a:t>
                      </a:r>
                      <a:r>
                        <a:rPr lang="en-US" sz="1400"/>
                        <a:t> order upwind scheme</a:t>
                      </a:r>
                    </a:p>
                    <a:p>
                      <a:pPr algn="l"/>
                      <a:r>
                        <a:rPr lang="en-US" sz="1400"/>
                        <a:t>(Rp=4 uses 2</a:t>
                      </a:r>
                      <a:r>
                        <a:rPr lang="en-US" sz="1400" baseline="30000"/>
                        <a:t>nd</a:t>
                      </a:r>
                      <a:r>
                        <a:rPr lang="en-US" sz="1400"/>
                        <a:t> order upwind scheme for spatial)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Euler implicit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/>
                        <a:t>t ~ 1E-9 s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(Rp=4 uses 2</a:t>
                      </a:r>
                      <a:r>
                        <a:rPr lang="en-US" sz="1400" kern="1200" baseline="30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order Crank Nicholson scheme with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/>
                        <a:t>t ~ 1E-9 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96411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Arial"/>
                        </a:rPr>
                        <a:t>U-Mass/U-Stuttgart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Sampath Rachakonda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Daniel Götte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David P Schmidt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 8-hole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(Gen 1 Nominal, ECN)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84A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order with flux limiter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Euler implicit, adaptive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/>
                        <a:t>t</a:t>
                      </a:r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01851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U-L’Aquila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Francesco Duronio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Angelo De Vita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84A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kern="1200" baseline="300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Euler implicit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 ~ 1E-6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183101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U-Oviedo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Adrian Pandal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order with flux limiter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Euler implicit,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/>
                        <a:t>t ~ 3E-6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512545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PoliMI</a:t>
                      </a:r>
                      <a:endParaRPr lang="en-US" sz="1400" b="1" i="0" u="none" strike="noStrike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Andrea Schirru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Tommaso Lucchini,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Gianluca D'Errico</a:t>
                      </a:r>
                      <a:endParaRPr lang="en-US" sz="1400" b="0" i="0" u="none" strike="noStrike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/>
                        <a:t>2</a:t>
                      </a:r>
                      <a:r>
                        <a:rPr lang="en-US" sz="1400" baseline="30000" noProof="0"/>
                        <a:t>nd</a:t>
                      </a:r>
                      <a:r>
                        <a:rPr lang="en-US" sz="1400" noProof="0"/>
                        <a:t>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Euler implicit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/>
                        <a:t>t ~ 1E-7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90106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B0D228-BBBB-4346-92BA-CE6D92CEEC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53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FDBC-8C15-F139-21D5-B16FEEA9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Spray views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6B4225-D3A0-A071-ECA2-60069C6BE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53128E-742A-B88C-96B3-B926B3630A4F}"/>
              </a:ext>
            </a:extLst>
          </p:cNvPr>
          <p:cNvSpPr txBox="1"/>
          <p:nvPr/>
        </p:nvSpPr>
        <p:spPr>
          <a:xfrm>
            <a:off x="5064661" y="3841424"/>
            <a:ext cx="320412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U-OVIEDO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defTabSz="1219170"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OpenFOAM</a:t>
            </a:r>
            <a:r>
              <a:rPr lang="en-US" sz="1600" b="1">
                <a:solidFill>
                  <a:srgbClr val="47484A"/>
                </a:solidFill>
                <a:latin typeface="Arial"/>
                <a:cs typeface="Arial"/>
              </a:rPr>
              <a:t>, RANS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059454-CD0D-E1BC-F48D-7ED7A241E748}"/>
              </a:ext>
            </a:extLst>
          </p:cNvPr>
          <p:cNvSpPr txBox="1"/>
          <p:nvPr/>
        </p:nvSpPr>
        <p:spPr>
          <a:xfrm>
            <a:off x="266371" y="3842474"/>
            <a:ext cx="37013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 (Converge)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6E8447-DAFB-9492-BBCA-FC25C5F1CF8B}"/>
              </a:ext>
            </a:extLst>
          </p:cNvPr>
          <p:cNvSpPr txBox="1"/>
          <p:nvPr/>
        </p:nvSpPr>
        <p:spPr>
          <a:xfrm>
            <a:off x="9241788" y="951174"/>
            <a:ext cx="2950211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defTabSz="1219170"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OpenFOAM+LibICE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RANS)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56389B-0B55-41F2-94E4-21733D3C25EB}"/>
              </a:ext>
            </a:extLst>
          </p:cNvPr>
          <p:cNvSpPr txBox="1"/>
          <p:nvPr/>
        </p:nvSpPr>
        <p:spPr>
          <a:xfrm>
            <a:off x="4498102" y="962512"/>
            <a:ext cx="304386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noProof="0">
                <a:latin typeface="Arial"/>
              </a:rPr>
              <a:t>U-MASS/U-STUTTGART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rial"/>
              </a:rPr>
              <a:t>(</a:t>
            </a:r>
            <a:r>
              <a:rPr lang="en-US" sz="1600" b="1" err="1">
                <a:latin typeface="Arial"/>
              </a:rPr>
              <a:t>OpenFOAM</a:t>
            </a:r>
            <a:r>
              <a:rPr lang="en-US" sz="1600" b="1">
                <a:latin typeface="Arial"/>
              </a:rPr>
              <a:t>, </a:t>
            </a:r>
            <a:r>
              <a:rPr lang="en-US" sz="1600" b="1" err="1">
                <a:latin typeface="Arial"/>
              </a:rPr>
              <a:t>HRMFoam</a:t>
            </a:r>
            <a:r>
              <a:rPr lang="en-US" sz="1600" b="1">
                <a:latin typeface="Arial"/>
              </a:rPr>
              <a:t>)</a:t>
            </a:r>
            <a:endParaRPr lang="en-US" sz="1600" b="1" i="0" u="none" strike="noStrike" noProof="0"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C36C86-65A1-42FC-876C-BEF2EB8E21EA}"/>
              </a:ext>
            </a:extLst>
          </p:cNvPr>
          <p:cNvSpPr txBox="1"/>
          <p:nvPr/>
        </p:nvSpPr>
        <p:spPr>
          <a:xfrm>
            <a:off x="9241790" y="3781021"/>
            <a:ext cx="270885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U-L’AQUILA</a:t>
            </a:r>
          </a:p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</a:rPr>
              <a:t>(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</a:t>
            </a:r>
            <a:r>
              <a:rPr lang="en-US" sz="1600" b="1">
                <a:solidFill>
                  <a:schemeClr val="dk1"/>
                </a:solidFill>
                <a:latin typeface="Arial"/>
              </a:rPr>
              <a:t>)</a:t>
            </a:r>
            <a:endParaRPr lang="en-US" sz="1600" b="1" i="0" u="none" strike="noStrike" kern="1200" noProof="0">
              <a:solidFill>
                <a:schemeClr val="dk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8A1D5800-5271-12E7-C090-F0E9EE975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62" t="6101"/>
          <a:stretch/>
        </p:blipFill>
        <p:spPr>
          <a:xfrm>
            <a:off x="524423" y="4574257"/>
            <a:ext cx="1682415" cy="2184951"/>
          </a:xfrm>
          <a:prstGeom prst="rect">
            <a:avLst/>
          </a:prstGeom>
        </p:spPr>
      </p:pic>
      <p:pic>
        <p:nvPicPr>
          <p:cNvPr id="11" name="Immagine 8">
            <a:extLst>
              <a:ext uri="{FF2B5EF4-FFF2-40B4-BE49-F238E27FC236}">
                <a16:creationId xmlns:a16="http://schemas.microsoft.com/office/drawing/2014/main" id="{FEFE1173-37D4-55B0-027E-2A9A7EB7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89"/>
          <a:stretch/>
        </p:blipFill>
        <p:spPr>
          <a:xfrm>
            <a:off x="2528577" y="4456977"/>
            <a:ext cx="1509075" cy="12710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Immagine 10">
            <a:extLst>
              <a:ext uri="{FF2B5EF4-FFF2-40B4-BE49-F238E27FC236}">
                <a16:creationId xmlns:a16="http://schemas.microsoft.com/office/drawing/2014/main" id="{F87652E7-9995-8BCD-21F6-574B86F07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492"/>
          <a:stretch/>
        </p:blipFill>
        <p:spPr>
          <a:xfrm>
            <a:off x="2528577" y="5726384"/>
            <a:ext cx="1509075" cy="1107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A09142-3AD0-26AE-80FA-6BF8D199BFD3}"/>
              </a:ext>
            </a:extLst>
          </p:cNvPr>
          <p:cNvSpPr txBox="1"/>
          <p:nvPr/>
        </p:nvSpPr>
        <p:spPr>
          <a:xfrm>
            <a:off x="266371" y="925740"/>
            <a:ext cx="36392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IFP-EN (Converge, LES)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AACBF-C57C-0D61-99D5-29A850FDF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80" y="1295072"/>
            <a:ext cx="3347458" cy="2474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A8230A-5A99-9ADC-83E0-CA5E0A055C08}"/>
              </a:ext>
            </a:extLst>
          </p:cNvPr>
          <p:cNvSpPr txBox="1"/>
          <p:nvPr/>
        </p:nvSpPr>
        <p:spPr>
          <a:xfrm>
            <a:off x="266371" y="4168268"/>
            <a:ext cx="179338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Eulerian, RANS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6F126-C24D-457B-D994-4632C2A600CC}"/>
              </a:ext>
            </a:extLst>
          </p:cNvPr>
          <p:cNvSpPr txBox="1"/>
          <p:nvPr/>
        </p:nvSpPr>
        <p:spPr>
          <a:xfrm>
            <a:off x="1949298" y="4137490"/>
            <a:ext cx="20908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Lagrangian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RANS </a:t>
            </a:r>
          </a:p>
        </p:txBody>
      </p:sp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86BCB0A-5D43-FBFC-7F47-4391AE08E0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4"/>
          <a:stretch/>
        </p:blipFill>
        <p:spPr>
          <a:xfrm>
            <a:off x="7593912" y="1592569"/>
            <a:ext cx="2674439" cy="1824478"/>
          </a:xfrm>
          <a:prstGeom prst="rect">
            <a:avLst/>
          </a:prstGeom>
        </p:spPr>
      </p:pic>
      <p:pic>
        <p:nvPicPr>
          <p:cNvPr id="9" name="Picture 8" descr="A blue square with black text&#10;&#10;Description automatically generated">
            <a:extLst>
              <a:ext uri="{FF2B5EF4-FFF2-40B4-BE49-F238E27FC236}">
                <a16:creationId xmlns:a16="http://schemas.microsoft.com/office/drawing/2014/main" id="{5A2274EF-D205-140F-7DB1-95C153F648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6" r="8611"/>
          <a:stretch/>
        </p:blipFill>
        <p:spPr>
          <a:xfrm>
            <a:off x="10303059" y="1592569"/>
            <a:ext cx="1828162" cy="1839696"/>
          </a:xfrm>
          <a:prstGeom prst="rect">
            <a:avLst/>
          </a:prstGeom>
        </p:spPr>
      </p:pic>
      <p:pic>
        <p:nvPicPr>
          <p:cNvPr id="14" name="Imagen 6" descr="Un conjunto de letras blancas en fondo azul&#10;&#10;Descripción generada automáticamente con confianza baja">
            <a:extLst>
              <a:ext uri="{FF2B5EF4-FFF2-40B4-BE49-F238E27FC236}">
                <a16:creationId xmlns:a16="http://schemas.microsoft.com/office/drawing/2014/main" id="{1C873158-E5F2-77D0-9C49-A42CE5CEB3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5" b="11299"/>
          <a:stretch/>
        </p:blipFill>
        <p:spPr>
          <a:xfrm>
            <a:off x="4597287" y="4696640"/>
            <a:ext cx="1766259" cy="1494766"/>
          </a:xfrm>
          <a:prstGeom prst="rect">
            <a:avLst/>
          </a:prstGeom>
        </p:spPr>
      </p:pic>
      <p:pic>
        <p:nvPicPr>
          <p:cNvPr id="18" name="Imagen 1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15CD7B3-DE86-FCC1-1FDA-2D301E136C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6" r="7783" b="11308"/>
          <a:stretch/>
        </p:blipFill>
        <p:spPr>
          <a:xfrm>
            <a:off x="6363546" y="4696640"/>
            <a:ext cx="1626455" cy="1494767"/>
          </a:xfrm>
          <a:prstGeom prst="rect">
            <a:avLst/>
          </a:prstGeom>
        </p:spPr>
      </p:pic>
      <p:pic>
        <p:nvPicPr>
          <p:cNvPr id="20" name="Picture 19" descr="A red and blue circle with blue lights&#10;&#10;Description automatically generated">
            <a:extLst>
              <a:ext uri="{FF2B5EF4-FFF2-40B4-BE49-F238E27FC236}">
                <a16:creationId xmlns:a16="http://schemas.microsoft.com/office/drawing/2014/main" id="{7506E4F3-E9EC-03C0-7619-635D573113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71" y="1733010"/>
            <a:ext cx="3043869" cy="1672211"/>
          </a:xfrm>
          <a:prstGeom prst="rect">
            <a:avLst/>
          </a:prstGeom>
        </p:spPr>
      </p:pic>
      <p:pic>
        <p:nvPicPr>
          <p:cNvPr id="21" name="Picture 20" descr="A blue and yellow liquid fraction&#10;&#10;Description automatically generated with medium confidence">
            <a:extLst>
              <a:ext uri="{FF2B5EF4-FFF2-40B4-BE49-F238E27FC236}">
                <a16:creationId xmlns:a16="http://schemas.microsoft.com/office/drawing/2014/main" id="{FD355D79-64C8-110B-2D54-F1406E9FA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67" y="4426066"/>
            <a:ext cx="2380071" cy="1366462"/>
          </a:xfrm>
          <a:prstGeom prst="rect">
            <a:avLst/>
          </a:prstGeom>
        </p:spPr>
      </p:pic>
      <p:pic>
        <p:nvPicPr>
          <p:cNvPr id="23" name="Immagine 5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F1DD4BE4-2A7B-9E15-0B27-F53A1E8A8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1131" y="5859935"/>
            <a:ext cx="2616211" cy="9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8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95B-B648-9F4B-CFDE-0458EC57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 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DFDE2-F790-DF9D-10C1-5DB302282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Internal-flow and Near nozzle</a:t>
            </a:r>
          </a:p>
          <a:p>
            <a:pPr lvl="1"/>
            <a:r>
              <a:rPr lang="en-US" dirty="0"/>
              <a:t>Hydraulics: mass flow rates</a:t>
            </a:r>
          </a:p>
          <a:p>
            <a:pPr lvl="1"/>
            <a:r>
              <a:rPr lang="en-US" dirty="0"/>
              <a:t>Near-exit flow structure (flash boiling) vs Rp</a:t>
            </a:r>
          </a:p>
          <a:p>
            <a:r>
              <a:rPr lang="en-US" dirty="0"/>
              <a:t>Global results</a:t>
            </a:r>
          </a:p>
          <a:p>
            <a:pPr lvl="1"/>
            <a:r>
              <a:rPr lang="en-US" dirty="0"/>
              <a:t>Penetration (L and V) </a:t>
            </a:r>
          </a:p>
          <a:p>
            <a:pPr lvl="1"/>
            <a:r>
              <a:rPr lang="en-US" dirty="0"/>
              <a:t>S1/2 cone-angle</a:t>
            </a:r>
          </a:p>
          <a:p>
            <a:r>
              <a:rPr lang="en-US" dirty="0"/>
              <a:t>2D maps</a:t>
            </a:r>
          </a:p>
          <a:p>
            <a:pPr lvl="1"/>
            <a:r>
              <a:rPr lang="en-US" dirty="0"/>
              <a:t>Liquid volume and mass fraction		Vapor mass fraction</a:t>
            </a:r>
          </a:p>
          <a:p>
            <a:pPr lvl="1"/>
            <a:r>
              <a:rPr lang="en-US" dirty="0"/>
              <a:t>Liquid temperature					Gas phase temperature</a:t>
            </a:r>
          </a:p>
          <a:p>
            <a:pPr lvl="1"/>
            <a:r>
              <a:rPr lang="en-US" dirty="0"/>
              <a:t>Liquid velocity						gas phase velocity</a:t>
            </a:r>
          </a:p>
          <a:p>
            <a:pPr lvl="1"/>
            <a:r>
              <a:rPr lang="en-US" dirty="0"/>
              <a:t>Droplet diameters</a:t>
            </a:r>
          </a:p>
          <a:p>
            <a:pPr lvl="1"/>
            <a:r>
              <a:rPr lang="en-US" dirty="0"/>
              <a:t>Projected fuel mass (</a:t>
            </a:r>
            <a:r>
              <a:rPr lang="en-US" dirty="0" err="1"/>
              <a:t>liquid+volume</a:t>
            </a:r>
            <a:r>
              <a:rPr lang="en-US" dirty="0"/>
              <a:t>)</a:t>
            </a:r>
          </a:p>
          <a:p>
            <a:r>
              <a:rPr lang="en-US" dirty="0"/>
              <a:t>Droplet PDFs and SMD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188C1-54F8-B708-7AD0-805CCA9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20474"/>
      </p:ext>
    </p:extLst>
  </p:cSld>
  <p:clrMapOvr>
    <a:masterClrMapping/>
  </p:clrMapOvr>
</p:sld>
</file>

<file path=ppt/theme/theme1.xml><?xml version="1.0" encoding="utf-8"?>
<a:theme xmlns:a="http://schemas.openxmlformats.org/drawingml/2006/main" name="1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W" id="{8FC9EF07-87DD-004F-A6F5-DF78BF80923D}" vid="{4C503A94-A91E-5B41-9CB5-5C5808B893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d52ca3d-b2fb-4eb0-87b4-8932fb3bf5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FED80BFA327384F8AC1661862018B07" ma:contentTypeVersion="16" ma:contentTypeDescription="Creare un nuovo documento." ma:contentTypeScope="" ma:versionID="a50630a5387620779b677ba066646480">
  <xsd:schema xmlns:xsd="http://www.w3.org/2001/XMLSchema" xmlns:xs="http://www.w3.org/2001/XMLSchema" xmlns:p="http://schemas.microsoft.com/office/2006/metadata/properties" xmlns:ns3="fd52ca3d-b2fb-4eb0-87b4-8932fb3bf551" xmlns:ns4="139c74e2-910c-4814-8a7d-322368ea2be6" targetNamespace="http://schemas.microsoft.com/office/2006/metadata/properties" ma:root="true" ma:fieldsID="29362c57e4c596a8bf2454478020ea2a" ns3:_="" ns4:_="">
    <xsd:import namespace="fd52ca3d-b2fb-4eb0-87b4-8932fb3bf551"/>
    <xsd:import namespace="139c74e2-910c-4814-8a7d-322368ea2b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2ca3d-b2fb-4eb0-87b4-8932fb3bf5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c74e2-910c-4814-8a7d-322368ea2be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DF2090-85BA-43DC-A31A-10A73F98FA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DA15EC-51C0-4AD9-9EE9-8A88E617B38F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fd52ca3d-b2fb-4eb0-87b4-8932fb3bf551"/>
    <ds:schemaRef ds:uri="http://schemas.microsoft.com/office/infopath/2007/PartnerControls"/>
    <ds:schemaRef ds:uri="139c74e2-910c-4814-8a7d-322368ea2be6"/>
    <ds:schemaRef ds:uri="http://www.w3.org/XML/1998/namespace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65D144A-93A8-44C9-B07A-D0546BE646D7}">
  <ds:schemaRefs>
    <ds:schemaRef ds:uri="139c74e2-910c-4814-8a7d-322368ea2be6"/>
    <ds:schemaRef ds:uri="fd52ca3d-b2fb-4eb0-87b4-8932fb3bf5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3286</Words>
  <Application>Microsoft Office PowerPoint</Application>
  <PresentationFormat>Widescreen</PresentationFormat>
  <Paragraphs>968</Paragraphs>
  <Slides>52</Slides>
  <Notes>17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Symbol</vt:lpstr>
      <vt:lpstr>URWPalladioL-Bold</vt:lpstr>
      <vt:lpstr>URWPalladioL-Ital</vt:lpstr>
      <vt:lpstr>URWPalladioL-Roma</vt:lpstr>
      <vt:lpstr>Webdings</vt:lpstr>
      <vt:lpstr>Wingdings</vt:lpstr>
      <vt:lpstr>1_presentation_16x9</vt:lpstr>
      <vt:lpstr>ECN9 AMMONIA sprays and combustion</vt:lpstr>
      <vt:lpstr>Contributors – experiments</vt:lpstr>
      <vt:lpstr>proposed operating conditions for ammonia</vt:lpstr>
      <vt:lpstr>Contributors – CFD Modelers</vt:lpstr>
      <vt:lpstr>Model description            1/3</vt:lpstr>
      <vt:lpstr>Model description            2/3</vt:lpstr>
      <vt:lpstr>Model description            3/3</vt:lpstr>
      <vt:lpstr>Spray views</vt:lpstr>
      <vt:lpstr>Result types</vt:lpstr>
      <vt:lpstr>M SH – 2D SLICES: NEAR NOZZLE</vt:lpstr>
      <vt:lpstr>M SH – 2D SLICES: NEAR NOZZLE</vt:lpstr>
      <vt:lpstr>M SH – 2D SLICES: NEAR NOZZLE</vt:lpstr>
      <vt:lpstr>M SH – 2D SLICES: NEAR NOZZLE</vt:lpstr>
      <vt:lpstr>NEAR NOZZLE exp vs SIM</vt:lpstr>
      <vt:lpstr>NEAR NOZZLE exp vs SIM</vt:lpstr>
      <vt:lpstr>M sh – Hydraulics (ROI)</vt:lpstr>
      <vt:lpstr>M sh – EXTRAPOLATED ROI</vt:lpstr>
      <vt:lpstr>M sh – 2D SLICES: Liquid AND VAPOR mass fraction</vt:lpstr>
      <vt:lpstr>M sh – 2D SLICES: TEMPERATURE</vt:lpstr>
      <vt:lpstr>M sh – 2D SLICES: AXIAL VELOCITY</vt:lpstr>
      <vt:lpstr>M sh – 2D SLICES: DROPLET DIAMETERS</vt:lpstr>
      <vt:lpstr>M SH – 2D SLICES: Liquid AND VAPOR mass fraction</vt:lpstr>
      <vt:lpstr>M SH – 2D SLICES: TEMPERATURE</vt:lpstr>
      <vt:lpstr>M SH – 2D SLICES: AXIAL VELOCITY</vt:lpstr>
      <vt:lpstr>M SH – 2D SLICES: SMD</vt:lpstr>
      <vt:lpstr>M SH – 2D SLICES: Liquid AND VAPOR mass fraction</vt:lpstr>
      <vt:lpstr>M SH – 2D SLICES: TEMPERATURE</vt:lpstr>
      <vt:lpstr>M SH – 2D SLICES: AXIAL VELOCITY</vt:lpstr>
      <vt:lpstr>M SH – 2D SLICES: SMD</vt:lpstr>
      <vt:lpstr>M sh – Penetrations &amp; ANGLE data (U-ORLEANS)</vt:lpstr>
      <vt:lpstr>M sh – Penetrations &amp; validation case</vt:lpstr>
      <vt:lpstr>M sh – Effect of ambient pressure</vt:lpstr>
      <vt:lpstr>M sh – Effect of injection pressure</vt:lpstr>
      <vt:lpstr>M sh – hot fuel</vt:lpstr>
      <vt:lpstr>M sh – hot fuel &amp; air (G)</vt:lpstr>
      <vt:lpstr>M sh – Droplet PDFs – ambient fuel</vt:lpstr>
      <vt:lpstr>Bosch 7h – CONDITIONS</vt:lpstr>
      <vt:lpstr>Bosch 7h – Penetration, SMD, Morphology</vt:lpstr>
      <vt:lpstr>Bosch 7h – droplet and gas temperatures</vt:lpstr>
      <vt:lpstr>Bosch 7h – Morphology</vt:lpstr>
      <vt:lpstr>Bosch 7h – RT model constant correlation</vt:lpstr>
      <vt:lpstr>Bosch 7h – back-pressure EFFECT (U-L’aquila, fb-breakup)</vt:lpstr>
      <vt:lpstr>Bosch 7h – Penetration (U-OVIEDO)</vt:lpstr>
      <vt:lpstr>Bosch 7h – SMD (U-OVIEDO)</vt:lpstr>
      <vt:lpstr>8H – Hot fuel &amp; air</vt:lpstr>
      <vt:lpstr>G – velocity</vt:lpstr>
      <vt:lpstr>G – temperature &amp; n2 mass fraction</vt:lpstr>
      <vt:lpstr>G – vapor mass fraction</vt:lpstr>
      <vt:lpstr>M 8h – 2D SLICES: gas phase (POLIMI)</vt:lpstr>
      <vt:lpstr>M 8h – 2D SLICES: liquid phase (POLIMI)</vt:lpstr>
      <vt:lpstr>Conclusion and outlook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Contributors – experiments</dc:title>
  <dc:creator>Michele Battistoni</dc:creator>
  <cp:lastModifiedBy>Michele Battistoni</cp:lastModifiedBy>
  <cp:revision>2</cp:revision>
  <dcterms:created xsi:type="dcterms:W3CDTF">2023-08-31T20:58:29Z</dcterms:created>
  <dcterms:modified xsi:type="dcterms:W3CDTF">2023-09-08T09:49:37Z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0x0101003FED80BFA327384F8AC1661862018B07</vt:lpwstr>
  </property>
</Properties>
</file>