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4"/>
    <p:sldMasterId id="2147483660" r:id="rId5"/>
  </p:sldMasterIdLst>
  <p:sldIdLst>
    <p:sldId id="716" r:id="rId6"/>
    <p:sldId id="715" r:id="rId7"/>
    <p:sldId id="68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0C5792-65F2-F797-B928-7B92BE0EF16F}" v="38" dt="2023-09-07T16:36:03.076"/>
    <p1510:client id="{5D2D2EF2-31D1-43DA-B92D-7260927231F8}" v="183" dt="2023-09-07T17:02:29.049"/>
    <p1510:client id="{86C483B9-B7AA-A921-5876-05C1EC59BD49}" v="12" dt="2023-09-07T16:42:34.163"/>
    <p1510:client id="{9014AEF8-6151-94D4-CCAB-49B3832C732F}" v="4" dt="2023-09-07T21:12:15.008"/>
    <p1510:client id="{F25DC778-13BF-8A70-AC81-072017FAC833}" v="642" dt="2023-09-07T17:02:16.2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2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e Battistoni" userId="1b0411bd-0532-40ef-a293-07853b6221c1" providerId="ADAL" clId="{5D2D2EF2-31D1-43DA-B92D-7260927231F8}"/>
    <pc:docChg chg="undo redo custSel modSld">
      <pc:chgData name="Michele Battistoni" userId="1b0411bd-0532-40ef-a293-07853b6221c1" providerId="ADAL" clId="{5D2D2EF2-31D1-43DA-B92D-7260927231F8}" dt="2023-09-07T17:02:29.049" v="168" actId="6549"/>
      <pc:docMkLst>
        <pc:docMk/>
      </pc:docMkLst>
      <pc:sldChg chg="addSp delSp modSp mod modAnim">
        <pc:chgData name="Michele Battistoni" userId="1b0411bd-0532-40ef-a293-07853b6221c1" providerId="ADAL" clId="{5D2D2EF2-31D1-43DA-B92D-7260927231F8}" dt="2023-09-07T16:57:02.481" v="164"/>
        <pc:sldMkLst>
          <pc:docMk/>
          <pc:sldMk cId="1861481933" sldId="427"/>
        </pc:sldMkLst>
        <pc:spChg chg="del">
          <ac:chgData name="Michele Battistoni" userId="1b0411bd-0532-40ef-a293-07853b6221c1" providerId="ADAL" clId="{5D2D2EF2-31D1-43DA-B92D-7260927231F8}" dt="2023-09-07T16:37:36.997" v="0" actId="478"/>
          <ac:spMkLst>
            <pc:docMk/>
            <pc:sldMk cId="1861481933" sldId="427"/>
            <ac:spMk id="2" creationId="{47CF8F50-9D2C-6D32-8150-5FA7FD7B017A}"/>
          </ac:spMkLst>
        </pc:spChg>
        <pc:spChg chg="mod">
          <ac:chgData name="Michele Battistoni" userId="1b0411bd-0532-40ef-a293-07853b6221c1" providerId="ADAL" clId="{5D2D2EF2-31D1-43DA-B92D-7260927231F8}" dt="2023-09-07T16:45:11.067" v="16" actId="21"/>
          <ac:spMkLst>
            <pc:docMk/>
            <pc:sldMk cId="1861481933" sldId="427"/>
            <ac:spMk id="4" creationId="{CC62C621-BF83-48C8-9FA4-094EA43869E7}"/>
          </ac:spMkLst>
        </pc:spChg>
        <pc:spChg chg="add del">
          <ac:chgData name="Michele Battistoni" userId="1b0411bd-0532-40ef-a293-07853b6221c1" providerId="ADAL" clId="{5D2D2EF2-31D1-43DA-B92D-7260927231F8}" dt="2023-09-07T16:45:21.791" v="28" actId="22"/>
          <ac:spMkLst>
            <pc:docMk/>
            <pc:sldMk cId="1861481933" sldId="427"/>
            <ac:spMk id="12" creationId="{D839917D-8962-CD33-41E6-D60B91D38FA7}"/>
          </ac:spMkLst>
        </pc:spChg>
        <pc:spChg chg="add mod">
          <ac:chgData name="Michele Battistoni" userId="1b0411bd-0532-40ef-a293-07853b6221c1" providerId="ADAL" clId="{5D2D2EF2-31D1-43DA-B92D-7260927231F8}" dt="2023-09-07T16:45:34.869" v="34" actId="1035"/>
          <ac:spMkLst>
            <pc:docMk/>
            <pc:sldMk cId="1861481933" sldId="427"/>
            <ac:spMk id="14" creationId="{8BEC6533-9F72-8A59-7FB2-6AD91D965B56}"/>
          </ac:spMkLst>
        </pc:spChg>
        <pc:picChg chg="mod">
          <ac:chgData name="Michele Battistoni" userId="1b0411bd-0532-40ef-a293-07853b6221c1" providerId="ADAL" clId="{5D2D2EF2-31D1-43DA-B92D-7260927231F8}" dt="2023-09-07T16:38:51.437" v="3" actId="1076"/>
          <ac:picMkLst>
            <pc:docMk/>
            <pc:sldMk cId="1861481933" sldId="427"/>
            <ac:picMk id="7" creationId="{D63D66D9-67A2-DD03-658B-64A1323BC827}"/>
          </ac:picMkLst>
        </pc:picChg>
        <pc:picChg chg="add mod">
          <ac:chgData name="Michele Battistoni" userId="1b0411bd-0532-40ef-a293-07853b6221c1" providerId="ADAL" clId="{5D2D2EF2-31D1-43DA-B92D-7260927231F8}" dt="2023-09-07T16:42:59.694" v="13" actId="1076"/>
          <ac:picMkLst>
            <pc:docMk/>
            <pc:sldMk cId="1861481933" sldId="427"/>
            <ac:picMk id="8" creationId="{0CF6BA32-8EA1-98CB-8E11-B4232966F265}"/>
          </ac:picMkLst>
        </pc:picChg>
      </pc:sldChg>
      <pc:sldChg chg="delSp modSp mod">
        <pc:chgData name="Michele Battistoni" userId="1b0411bd-0532-40ef-a293-07853b6221c1" providerId="ADAL" clId="{5D2D2EF2-31D1-43DA-B92D-7260927231F8}" dt="2023-09-07T17:01:44.617" v="167" actId="2165"/>
        <pc:sldMkLst>
          <pc:docMk/>
          <pc:sldMk cId="3738849106" sldId="681"/>
        </pc:sldMkLst>
        <pc:spChg chg="del mod">
          <ac:chgData name="Michele Battistoni" userId="1b0411bd-0532-40ef-a293-07853b6221c1" providerId="ADAL" clId="{5D2D2EF2-31D1-43DA-B92D-7260927231F8}" dt="2023-09-07T16:50:57.293" v="126" actId="478"/>
          <ac:spMkLst>
            <pc:docMk/>
            <pc:sldMk cId="3738849106" sldId="681"/>
            <ac:spMk id="2" creationId="{59A30A86-8A76-CA9D-B6D4-150D6E819150}"/>
          </ac:spMkLst>
        </pc:spChg>
        <pc:spChg chg="mod">
          <ac:chgData name="Michele Battistoni" userId="1b0411bd-0532-40ef-a293-07853b6221c1" providerId="ADAL" clId="{5D2D2EF2-31D1-43DA-B92D-7260927231F8}" dt="2023-09-07T16:56:30.919" v="163" actId="20577"/>
          <ac:spMkLst>
            <pc:docMk/>
            <pc:sldMk cId="3738849106" sldId="681"/>
            <ac:spMk id="5" creationId="{4A57642D-4A35-4992-8D88-0FBB752A897A}"/>
          </ac:spMkLst>
        </pc:spChg>
        <pc:graphicFrameChg chg="modGraphic">
          <ac:chgData name="Michele Battistoni" userId="1b0411bd-0532-40ef-a293-07853b6221c1" providerId="ADAL" clId="{5D2D2EF2-31D1-43DA-B92D-7260927231F8}" dt="2023-09-07T17:01:44.617" v="167" actId="2165"/>
          <ac:graphicFrameMkLst>
            <pc:docMk/>
            <pc:sldMk cId="3738849106" sldId="681"/>
            <ac:graphicFrameMk id="11" creationId="{3A79B758-74D3-9777-6C0C-DA6809075A61}"/>
          </ac:graphicFrameMkLst>
        </pc:graphicFrameChg>
      </pc:sldChg>
      <pc:sldChg chg="modSp mod">
        <pc:chgData name="Michele Battistoni" userId="1b0411bd-0532-40ef-a293-07853b6221c1" providerId="ADAL" clId="{5D2D2EF2-31D1-43DA-B92D-7260927231F8}" dt="2023-09-07T17:02:29.049" v="168" actId="6549"/>
        <pc:sldMkLst>
          <pc:docMk/>
          <pc:sldMk cId="1712387387" sldId="715"/>
        </pc:sldMkLst>
        <pc:spChg chg="mod">
          <ac:chgData name="Michele Battistoni" userId="1b0411bd-0532-40ef-a293-07853b6221c1" providerId="ADAL" clId="{5D2D2EF2-31D1-43DA-B92D-7260927231F8}" dt="2023-09-07T17:02:29.049" v="168" actId="6549"/>
          <ac:spMkLst>
            <pc:docMk/>
            <pc:sldMk cId="1712387387" sldId="715"/>
            <ac:spMk id="5" creationId="{4A57642D-4A35-4992-8D88-0FBB752A897A}"/>
          </ac:spMkLst>
        </pc:spChg>
      </pc:sldChg>
    </pc:docChg>
  </pc:docChgLst>
  <pc:docChgLst>
    <pc:chgData name="Usuario invitado" userId="S::urn:spo:anon#2543490d4e26e52ddf845be2ef3c957d94e86eb130af8cf533d38d021fe7aab0::" providerId="AD" clId="Web-{F25DC778-13BF-8A70-AC81-072017FAC833}"/>
    <pc:docChg chg="delSld modSld sldOrd">
      <pc:chgData name="Usuario invitado" userId="S::urn:spo:anon#2543490d4e26e52ddf845be2ef3c957d94e86eb130af8cf533d38d021fe7aab0::" providerId="AD" clId="Web-{F25DC778-13BF-8A70-AC81-072017FAC833}" dt="2023-09-07T17:02:16.225" v="612" actId="20577"/>
      <pc:docMkLst>
        <pc:docMk/>
      </pc:docMkLst>
      <pc:sldChg chg="addSp delSp modSp">
        <pc:chgData name="Usuario invitado" userId="S::urn:spo:anon#2543490d4e26e52ddf845be2ef3c957d94e86eb130af8cf533d38d021fe7aab0::" providerId="AD" clId="Web-{F25DC778-13BF-8A70-AC81-072017FAC833}" dt="2023-09-07T17:01:01.113" v="608"/>
        <pc:sldMkLst>
          <pc:docMk/>
          <pc:sldMk cId="3738849106" sldId="681"/>
        </pc:sldMkLst>
        <pc:spChg chg="mod">
          <ac:chgData name="Usuario invitado" userId="S::urn:spo:anon#2543490d4e26e52ddf845be2ef3c957d94e86eb130af8cf533d38d021fe7aab0::" providerId="AD" clId="Web-{F25DC778-13BF-8A70-AC81-072017FAC833}" dt="2023-09-07T17:00:27.878" v="577" actId="20577"/>
          <ac:spMkLst>
            <pc:docMk/>
            <pc:sldMk cId="3738849106" sldId="681"/>
            <ac:spMk id="4" creationId="{1367C2D2-5E5B-4879-B938-ADC4D025C55D}"/>
          </ac:spMkLst>
        </pc:spChg>
        <pc:spChg chg="del mod">
          <ac:chgData name="Usuario invitado" userId="S::urn:spo:anon#2543490d4e26e52ddf845be2ef3c957d94e86eb130af8cf533d38d021fe7aab0::" providerId="AD" clId="Web-{F25DC778-13BF-8A70-AC81-072017FAC833}" dt="2023-09-07T17:00:08.331" v="560"/>
          <ac:spMkLst>
            <pc:docMk/>
            <pc:sldMk cId="3738849106" sldId="681"/>
            <ac:spMk id="5" creationId="{4A57642D-4A35-4992-8D88-0FBB752A897A}"/>
          </ac:spMkLst>
        </pc:spChg>
        <pc:spChg chg="add del mod">
          <ac:chgData name="Usuario invitado" userId="S::urn:spo:anon#2543490d4e26e52ddf845be2ef3c957d94e86eb130af8cf533d38d021fe7aab0::" providerId="AD" clId="Web-{F25DC778-13BF-8A70-AC81-072017FAC833}" dt="2023-09-07T17:00:30.363" v="578"/>
          <ac:spMkLst>
            <pc:docMk/>
            <pc:sldMk cId="3738849106" sldId="681"/>
            <ac:spMk id="7" creationId="{1D02D68E-95CF-D499-E450-48C1EFA382D5}"/>
          </ac:spMkLst>
        </pc:spChg>
        <pc:spChg chg="add del mod">
          <ac:chgData name="Usuario invitado" userId="S::urn:spo:anon#2543490d4e26e52ddf845be2ef3c957d94e86eb130af8cf533d38d021fe7aab0::" providerId="AD" clId="Web-{F25DC778-13BF-8A70-AC81-072017FAC833}" dt="2023-09-07T17:00:33.597" v="579"/>
          <ac:spMkLst>
            <pc:docMk/>
            <pc:sldMk cId="3738849106" sldId="681"/>
            <ac:spMk id="9" creationId="{485C718C-40AC-215E-A9E8-EDF4F06FA258}"/>
          </ac:spMkLst>
        </pc:spChg>
        <pc:graphicFrameChg chg="add del mod modGraphic">
          <ac:chgData name="Usuario invitado" userId="S::urn:spo:anon#2543490d4e26e52ddf845be2ef3c957d94e86eb130af8cf533d38d021fe7aab0::" providerId="AD" clId="Web-{F25DC778-13BF-8A70-AC81-072017FAC833}" dt="2023-09-07T17:00:35.988" v="580"/>
          <ac:graphicFrameMkLst>
            <pc:docMk/>
            <pc:sldMk cId="3738849106" sldId="681"/>
            <ac:graphicFrameMk id="3" creationId="{D86F28F7-2881-352D-1A7D-92DC9240D60D}"/>
          </ac:graphicFrameMkLst>
        </pc:graphicFrameChg>
        <pc:graphicFrameChg chg="add mod modGraphic">
          <ac:chgData name="Usuario invitado" userId="S::urn:spo:anon#2543490d4e26e52ddf845be2ef3c957d94e86eb130af8cf533d38d021fe7aab0::" providerId="AD" clId="Web-{F25DC778-13BF-8A70-AC81-072017FAC833}" dt="2023-09-07T17:01:01.113" v="608"/>
          <ac:graphicFrameMkLst>
            <pc:docMk/>
            <pc:sldMk cId="3738849106" sldId="681"/>
            <ac:graphicFrameMk id="11" creationId="{3A79B758-74D3-9777-6C0C-DA6809075A61}"/>
          </ac:graphicFrameMkLst>
        </pc:graphicFrameChg>
      </pc:sldChg>
      <pc:sldChg chg="modSp ord">
        <pc:chgData name="Usuario invitado" userId="S::urn:spo:anon#2543490d4e26e52ddf845be2ef3c957d94e86eb130af8cf533d38d021fe7aab0::" providerId="AD" clId="Web-{F25DC778-13BF-8A70-AC81-072017FAC833}" dt="2023-09-07T17:02:16.225" v="612" actId="20577"/>
        <pc:sldMkLst>
          <pc:docMk/>
          <pc:sldMk cId="1712387387" sldId="715"/>
        </pc:sldMkLst>
        <pc:spChg chg="mod">
          <ac:chgData name="Usuario invitado" userId="S::urn:spo:anon#2543490d4e26e52ddf845be2ef3c957d94e86eb130af8cf533d38d021fe7aab0::" providerId="AD" clId="Web-{F25DC778-13BF-8A70-AC81-072017FAC833}" dt="2023-09-07T17:02:16.225" v="612" actId="20577"/>
          <ac:spMkLst>
            <pc:docMk/>
            <pc:sldMk cId="1712387387" sldId="715"/>
            <ac:spMk id="5" creationId="{4A57642D-4A35-4992-8D88-0FBB752A897A}"/>
          </ac:spMkLst>
        </pc:spChg>
      </pc:sldChg>
      <pc:sldChg chg="del">
        <pc:chgData name="Usuario invitado" userId="S::urn:spo:anon#2543490d4e26e52ddf845be2ef3c957d94e86eb130af8cf533d38d021fe7aab0::" providerId="AD" clId="Web-{F25DC778-13BF-8A70-AC81-072017FAC833}" dt="2023-09-07T16:56:42.169" v="70"/>
        <pc:sldMkLst>
          <pc:docMk/>
          <pc:sldMk cId="3087526879" sldId="716"/>
        </pc:sldMkLst>
      </pc:sldChg>
    </pc:docChg>
  </pc:docChgLst>
  <pc:docChgLst>
    <pc:chgData name="Usuario invitado" userId="S::urn:spo:anon#2543490d4e26e52ddf845be2ef3c957d94e86eb130af8cf533d38d021fe7aab0::" providerId="AD" clId="Web-{86C483B9-B7AA-A921-5876-05C1EC59BD49}"/>
    <pc:docChg chg="modSld">
      <pc:chgData name="Usuario invitado" userId="S::urn:spo:anon#2543490d4e26e52ddf845be2ef3c957d94e86eb130af8cf533d38d021fe7aab0::" providerId="AD" clId="Web-{86C483B9-B7AA-A921-5876-05C1EC59BD49}" dt="2023-09-07T16:42:34.163" v="10" actId="1076"/>
      <pc:docMkLst>
        <pc:docMk/>
      </pc:docMkLst>
      <pc:sldChg chg="addSp delSp modSp">
        <pc:chgData name="Usuario invitado" userId="S::urn:spo:anon#2543490d4e26e52ddf845be2ef3c957d94e86eb130af8cf533d38d021fe7aab0::" providerId="AD" clId="Web-{86C483B9-B7AA-A921-5876-05C1EC59BD49}" dt="2023-09-07T16:42:34.163" v="10" actId="1076"/>
        <pc:sldMkLst>
          <pc:docMk/>
          <pc:sldMk cId="1861481933" sldId="427"/>
        </pc:sldMkLst>
        <pc:picChg chg="add del mod">
          <ac:chgData name="Usuario invitado" userId="S::urn:spo:anon#2543490d4e26e52ddf845be2ef3c957d94e86eb130af8cf533d38d021fe7aab0::" providerId="AD" clId="Web-{86C483B9-B7AA-A921-5876-05C1EC59BD49}" dt="2023-09-07T16:40:16.017" v="4"/>
          <ac:picMkLst>
            <pc:docMk/>
            <pc:sldMk cId="1861481933" sldId="427"/>
            <ac:picMk id="2" creationId="{9E2C59F3-1340-7154-FBA6-0F435BDB2523}"/>
          </ac:picMkLst>
        </pc:picChg>
        <pc:picChg chg="add mod">
          <ac:chgData name="Usuario invitado" userId="S::urn:spo:anon#2543490d4e26e52ddf845be2ef3c957d94e86eb130af8cf533d38d021fe7aab0::" providerId="AD" clId="Web-{86C483B9-B7AA-A921-5876-05C1EC59BD49}" dt="2023-09-07T16:40:25.392" v="6" actId="14100"/>
          <ac:picMkLst>
            <pc:docMk/>
            <pc:sldMk cId="1861481933" sldId="427"/>
            <ac:picMk id="9" creationId="{3B452CD7-FBCF-2C40-0BFA-015AE613B4ED}"/>
          </ac:picMkLst>
        </pc:picChg>
        <pc:picChg chg="add mod">
          <ac:chgData name="Usuario invitado" userId="S::urn:spo:anon#2543490d4e26e52ddf845be2ef3c957d94e86eb130af8cf533d38d021fe7aab0::" providerId="AD" clId="Web-{86C483B9-B7AA-A921-5876-05C1EC59BD49}" dt="2023-09-07T16:42:34.163" v="10" actId="1076"/>
          <ac:picMkLst>
            <pc:docMk/>
            <pc:sldMk cId="1861481933" sldId="427"/>
            <ac:picMk id="10" creationId="{5A267260-5813-49E9-3EB1-A0F81A3CD4BD}"/>
          </ac:picMkLst>
        </pc:picChg>
      </pc:sldChg>
    </pc:docChg>
  </pc:docChgLst>
  <pc:docChgLst>
    <pc:chgData name="Usuario invitado" userId="S::urn:spo:anon#2543490d4e26e52ddf845be2ef3c957d94e86eb130af8cf533d38d021fe7aab0::" providerId="AD" clId="Web-{1D0C5792-65F2-F797-B928-7B92BE0EF16F}"/>
    <pc:docChg chg="modSld">
      <pc:chgData name="Usuario invitado" userId="S::urn:spo:anon#2543490d4e26e52ddf845be2ef3c957d94e86eb130af8cf533d38d021fe7aab0::" providerId="AD" clId="Web-{1D0C5792-65F2-F797-B928-7B92BE0EF16F}" dt="2023-09-07T16:36:03.076" v="36" actId="20577"/>
      <pc:docMkLst>
        <pc:docMk/>
      </pc:docMkLst>
      <pc:sldChg chg="addSp modSp">
        <pc:chgData name="Usuario invitado" userId="S::urn:spo:anon#2543490d4e26e52ddf845be2ef3c957d94e86eb130af8cf533d38d021fe7aab0::" providerId="AD" clId="Web-{1D0C5792-65F2-F797-B928-7B92BE0EF16F}" dt="2023-09-07T16:36:03.076" v="36" actId="20577"/>
        <pc:sldMkLst>
          <pc:docMk/>
          <pc:sldMk cId="1861481933" sldId="427"/>
        </pc:sldMkLst>
        <pc:spChg chg="mod">
          <ac:chgData name="Usuario invitado" userId="S::urn:spo:anon#2543490d4e26e52ddf845be2ef3c957d94e86eb130af8cf533d38d021fe7aab0::" providerId="AD" clId="Web-{1D0C5792-65F2-F797-B928-7B92BE0EF16F}" dt="2023-09-07T16:36:03.076" v="36" actId="20577"/>
          <ac:spMkLst>
            <pc:docMk/>
            <pc:sldMk cId="1861481933" sldId="427"/>
            <ac:spMk id="6" creationId="{9D1BEC03-31A8-478E-B889-67D4F2EBE60E}"/>
          </ac:spMkLst>
        </pc:spChg>
        <pc:picChg chg="add mod modCrop">
          <ac:chgData name="Usuario invitado" userId="S::urn:spo:anon#2543490d4e26e52ddf845be2ef3c957d94e86eb130af8cf533d38d021fe7aab0::" providerId="AD" clId="Web-{1D0C5792-65F2-F797-B928-7B92BE0EF16F}" dt="2023-09-07T14:45:30.204" v="32" actId="1076"/>
          <ac:picMkLst>
            <pc:docMk/>
            <pc:sldMk cId="1861481933" sldId="427"/>
            <ac:picMk id="7" creationId="{D63D66D9-67A2-DD03-658B-64A1323BC827}"/>
          </ac:picMkLst>
        </pc:picChg>
      </pc:sldChg>
      <pc:sldChg chg="modSp">
        <pc:chgData name="Usuario invitado" userId="S::urn:spo:anon#2543490d4e26e52ddf845be2ef3c957d94e86eb130af8cf533d38d021fe7aab0::" providerId="AD" clId="Web-{1D0C5792-65F2-F797-B928-7B92BE0EF16F}" dt="2023-09-07T14:43:51.748" v="26" actId="20577"/>
        <pc:sldMkLst>
          <pc:docMk/>
          <pc:sldMk cId="3738849106" sldId="681"/>
        </pc:sldMkLst>
        <pc:spChg chg="mod">
          <ac:chgData name="Usuario invitado" userId="S::urn:spo:anon#2543490d4e26e52ddf845be2ef3c957d94e86eb130af8cf533d38d021fe7aab0::" providerId="AD" clId="Web-{1D0C5792-65F2-F797-B928-7B92BE0EF16F}" dt="2023-09-07T14:43:51.748" v="26" actId="20577"/>
          <ac:spMkLst>
            <pc:docMk/>
            <pc:sldMk cId="3738849106" sldId="681"/>
            <ac:spMk id="5" creationId="{4A57642D-4A35-4992-8D88-0FBB752A897A}"/>
          </ac:spMkLst>
        </pc:spChg>
      </pc:sldChg>
    </pc:docChg>
  </pc:docChgLst>
  <pc:docChgLst>
    <pc:chgData name="Usuario invitado" userId="S::urn:spo:anon#2543490d4e26e52ddf845be2ef3c957d94e86eb130af8cf533d38d021fe7aab0::" providerId="AD" clId="Web-{9014AEF8-6151-94D4-CCAB-49B3832C732F}"/>
    <pc:docChg chg="addSld delSld modSld addMainMaster modMainMaster">
      <pc:chgData name="Usuario invitado" userId="S::urn:spo:anon#2543490d4e26e52ddf845be2ef3c957d94e86eb130af8cf533d38d021fe7aab0::" providerId="AD" clId="Web-{9014AEF8-6151-94D4-CCAB-49B3832C732F}" dt="2023-09-07T21:12:15.008" v="3"/>
      <pc:docMkLst>
        <pc:docMk/>
      </pc:docMkLst>
      <pc:sldChg chg="addSp delSp modSp del">
        <pc:chgData name="Usuario invitado" userId="S::urn:spo:anon#2543490d4e26e52ddf845be2ef3c957d94e86eb130af8cf533d38d021fe7aab0::" providerId="AD" clId="Web-{9014AEF8-6151-94D4-CCAB-49B3832C732F}" dt="2023-09-07T21:12:15.008" v="3"/>
        <pc:sldMkLst>
          <pc:docMk/>
          <pc:sldMk cId="1861481933" sldId="427"/>
        </pc:sldMkLst>
        <pc:picChg chg="add del mod">
          <ac:chgData name="Usuario invitado" userId="S::urn:spo:anon#2543490d4e26e52ddf845be2ef3c957d94e86eb130af8cf533d38d021fe7aab0::" providerId="AD" clId="Web-{9014AEF8-6151-94D4-CCAB-49B3832C732F}" dt="2023-09-07T21:07:54.526" v="1"/>
          <ac:picMkLst>
            <pc:docMk/>
            <pc:sldMk cId="1861481933" sldId="427"/>
            <ac:picMk id="2" creationId="{050E7672-CFDD-2987-6B21-C9F9858EE05C}"/>
          </ac:picMkLst>
        </pc:picChg>
      </pc:sldChg>
      <pc:sldChg chg="add">
        <pc:chgData name="Usuario invitado" userId="S::urn:spo:anon#2543490d4e26e52ddf845be2ef3c957d94e86eb130af8cf533d38d021fe7aab0::" providerId="AD" clId="Web-{9014AEF8-6151-94D4-CCAB-49B3832C732F}" dt="2023-09-07T21:12:06.351" v="2"/>
        <pc:sldMkLst>
          <pc:docMk/>
          <pc:sldMk cId="3166993402" sldId="716"/>
        </pc:sldMkLst>
      </pc:sldChg>
      <pc:sldMasterChg chg="add addSldLayout">
        <pc:chgData name="Usuario invitado" userId="S::urn:spo:anon#2543490d4e26e52ddf845be2ef3c957d94e86eb130af8cf533d38d021fe7aab0::" providerId="AD" clId="Web-{9014AEF8-6151-94D4-CCAB-49B3832C732F}" dt="2023-09-07T21:12:06.351" v="2"/>
        <pc:sldMasterMkLst>
          <pc:docMk/>
          <pc:sldMasterMk cId="66621680" sldId="2147483660"/>
        </pc:sldMasterMkLst>
        <pc:sldLayoutChg chg="add">
          <pc:chgData name="Usuario invitado" userId="S::urn:spo:anon#2543490d4e26e52ddf845be2ef3c957d94e86eb130af8cf533d38d021fe7aab0::" providerId="AD" clId="Web-{9014AEF8-6151-94D4-CCAB-49B3832C732F}" dt="2023-09-07T21:12:06.351" v="2"/>
          <pc:sldLayoutMkLst>
            <pc:docMk/>
            <pc:sldMasterMk cId="66621680" sldId="2147483660"/>
            <pc:sldLayoutMk cId="3377034560" sldId="2147483661"/>
          </pc:sldLayoutMkLst>
        </pc:sldLayoutChg>
        <pc:sldLayoutChg chg="add">
          <pc:chgData name="Usuario invitado" userId="S::urn:spo:anon#2543490d4e26e52ddf845be2ef3c957d94e86eb130af8cf533d38d021fe7aab0::" providerId="AD" clId="Web-{9014AEF8-6151-94D4-CCAB-49B3832C732F}" dt="2023-09-07T21:12:06.351" v="2"/>
          <pc:sldLayoutMkLst>
            <pc:docMk/>
            <pc:sldMasterMk cId="66621680" sldId="2147483660"/>
            <pc:sldLayoutMk cId="4259700298" sldId="2147483662"/>
          </pc:sldLayoutMkLst>
        </pc:sldLayoutChg>
        <pc:sldLayoutChg chg="add">
          <pc:chgData name="Usuario invitado" userId="S::urn:spo:anon#2543490d4e26e52ddf845be2ef3c957d94e86eb130af8cf533d38d021fe7aab0::" providerId="AD" clId="Web-{9014AEF8-6151-94D4-CCAB-49B3832C732F}" dt="2023-09-07T21:12:06.351" v="2"/>
          <pc:sldLayoutMkLst>
            <pc:docMk/>
            <pc:sldMasterMk cId="66621680" sldId="2147483660"/>
            <pc:sldLayoutMk cId="2651310046" sldId="2147483666"/>
          </pc:sldLayoutMkLst>
        </pc:sldLayoutChg>
        <pc:sldLayoutChg chg="add">
          <pc:chgData name="Usuario invitado" userId="S::urn:spo:anon#2543490d4e26e52ddf845be2ef3c957d94e86eb130af8cf533d38d021fe7aab0::" providerId="AD" clId="Web-{9014AEF8-6151-94D4-CCAB-49B3832C732F}" dt="2023-09-07T21:12:06.351" v="2"/>
          <pc:sldLayoutMkLst>
            <pc:docMk/>
            <pc:sldMasterMk cId="66621680" sldId="2147483660"/>
            <pc:sldLayoutMk cId="1686118952" sldId="2147483667"/>
          </pc:sldLayoutMkLst>
        </pc:sldLayoutChg>
        <pc:sldLayoutChg chg="add">
          <pc:chgData name="Usuario invitado" userId="S::urn:spo:anon#2543490d4e26e52ddf845be2ef3c957d94e86eb130af8cf533d38d021fe7aab0::" providerId="AD" clId="Web-{9014AEF8-6151-94D4-CCAB-49B3832C732F}" dt="2023-09-07T21:12:06.351" v="2"/>
          <pc:sldLayoutMkLst>
            <pc:docMk/>
            <pc:sldMasterMk cId="66621680" sldId="2147483660"/>
            <pc:sldLayoutMk cId="1450105457" sldId="2147483668"/>
          </pc:sldLayoutMkLst>
        </pc:sldLayoutChg>
        <pc:sldLayoutChg chg="add">
          <pc:chgData name="Usuario invitado" userId="S::urn:spo:anon#2543490d4e26e52ddf845be2ef3c957d94e86eb130af8cf533d38d021fe7aab0::" providerId="AD" clId="Web-{9014AEF8-6151-94D4-CCAB-49B3832C732F}" dt="2023-09-07T21:12:06.351" v="2"/>
          <pc:sldLayoutMkLst>
            <pc:docMk/>
            <pc:sldMasterMk cId="66621680" sldId="2147483660"/>
            <pc:sldLayoutMk cId="2480760446" sldId="2147483669"/>
          </pc:sldLayoutMkLst>
        </pc:sldLayoutChg>
      </pc:sldMasterChg>
      <pc:sldMasterChg chg="replId modSldLayout">
        <pc:chgData name="Usuario invitado" userId="S::urn:spo:anon#2543490d4e26e52ddf845be2ef3c957d94e86eb130af8cf533d38d021fe7aab0::" providerId="AD" clId="Web-{9014AEF8-6151-94D4-CCAB-49B3832C732F}" dt="2023-09-07T21:12:06.351" v="2"/>
        <pc:sldMasterMkLst>
          <pc:docMk/>
          <pc:sldMasterMk cId="2174257975" sldId="2147483670"/>
        </pc:sldMasterMkLst>
        <pc:sldLayoutChg chg="replId">
          <pc:chgData name="Usuario invitado" userId="S::urn:spo:anon#2543490d4e26e52ddf845be2ef3c957d94e86eb130af8cf533d38d021fe7aab0::" providerId="AD" clId="Web-{9014AEF8-6151-94D4-CCAB-49B3832C732F}" dt="2023-09-07T21:12:06.351" v="2"/>
          <pc:sldLayoutMkLst>
            <pc:docMk/>
            <pc:sldMasterMk cId="2174257975" sldId="2147483670"/>
            <pc:sldLayoutMk cId="947555535" sldId="2147483671"/>
          </pc:sldLayoutMkLst>
        </pc:sldLayoutChg>
        <pc:sldLayoutChg chg="replId">
          <pc:chgData name="Usuario invitado" userId="S::urn:spo:anon#2543490d4e26e52ddf845be2ef3c957d94e86eb130af8cf533d38d021fe7aab0::" providerId="AD" clId="Web-{9014AEF8-6151-94D4-CCAB-49B3832C732F}" dt="2023-09-07T21:12:06.351" v="2"/>
          <pc:sldLayoutMkLst>
            <pc:docMk/>
            <pc:sldMasterMk cId="2174257975" sldId="2147483670"/>
            <pc:sldLayoutMk cId="2880078362" sldId="2147483672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543" y="190500"/>
            <a:ext cx="11392468" cy="44032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543" y="944881"/>
            <a:ext cx="11392468" cy="5298622"/>
          </a:xfrm>
        </p:spPr>
        <p:txBody>
          <a:bodyPr/>
          <a:lstStyle>
            <a:lvl1pPr marL="231769" indent="-231769">
              <a:spcBef>
                <a:spcPts val="300"/>
              </a:spcBef>
              <a:defRPr/>
            </a:lvl1pPr>
            <a:lvl2pPr marL="463539" indent="-231769">
              <a:defRPr/>
            </a:lvl2pPr>
            <a:lvl3pPr marL="682608" indent="-173034">
              <a:defRPr/>
            </a:lvl3pPr>
            <a:lvl4pPr marL="914377" indent="-173034">
              <a:defRPr/>
            </a:lvl4pPr>
            <a:lvl5pPr marL="1087411" indent="-17303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-71720" y="6414250"/>
            <a:ext cx="457200" cy="228599"/>
          </a:xfrm>
        </p:spPr>
        <p:txBody>
          <a:bodyPr/>
          <a:lstStyle>
            <a:lvl1pPr>
              <a:defRPr sz="10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E59F633D-C799-4FEB-A525-92D1F47B25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5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09447"/>
            <a:ext cx="11163868" cy="66026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-152400" y="6588461"/>
            <a:ext cx="609600" cy="18288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79DC8-E77A-4146-81E9-0630D8F3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60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543" y="190500"/>
            <a:ext cx="11392468" cy="44032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543" y="944881"/>
            <a:ext cx="5537457" cy="5298622"/>
          </a:xfrm>
        </p:spPr>
        <p:txBody>
          <a:bodyPr/>
          <a:lstStyle>
            <a:lvl1pPr marL="231769" indent="-231769">
              <a:spcBef>
                <a:spcPts val="300"/>
              </a:spcBef>
              <a:defRPr/>
            </a:lvl1pPr>
            <a:lvl2pPr marL="463539" indent="-231769">
              <a:defRPr/>
            </a:lvl2pPr>
            <a:lvl3pPr marL="682608" indent="-173034">
              <a:defRPr/>
            </a:lvl3pPr>
            <a:lvl4pPr marL="914377" indent="-173034">
              <a:defRPr/>
            </a:lvl4pPr>
            <a:lvl5pPr marL="1087411" indent="-173034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-71720" y="6414250"/>
            <a:ext cx="457200" cy="228599"/>
          </a:xfrm>
        </p:spPr>
        <p:txBody>
          <a:bodyPr/>
          <a:lstStyle>
            <a:lvl1pPr>
              <a:defRPr sz="10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E59F633D-C799-4FEB-A525-92D1F47B25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34D242D-153F-0F59-4DEB-6C4FEBD09BF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54777" y="944881"/>
            <a:ext cx="5696234" cy="5298622"/>
          </a:xfrm>
        </p:spPr>
        <p:txBody>
          <a:bodyPr/>
          <a:lstStyle>
            <a:lvl1pPr marL="231769" indent="-231769">
              <a:spcBef>
                <a:spcPts val="300"/>
              </a:spcBef>
              <a:defRPr/>
            </a:lvl1pPr>
            <a:lvl2pPr marL="463539" indent="-231769">
              <a:defRPr/>
            </a:lvl2pPr>
            <a:lvl3pPr marL="682608" indent="-173034">
              <a:defRPr/>
            </a:lvl3pPr>
            <a:lvl4pPr marL="914377" indent="-173034">
              <a:defRPr/>
            </a:lvl4pPr>
            <a:lvl5pPr marL="1087411" indent="-173034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546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800" y="190500"/>
            <a:ext cx="11394211" cy="44032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-71720" y="6414250"/>
            <a:ext cx="457200" cy="228599"/>
          </a:xfrm>
        </p:spPr>
        <p:txBody>
          <a:bodyPr/>
          <a:lstStyle>
            <a:lvl1pPr>
              <a:defRPr sz="10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E59F633D-C799-4FEB-A525-92D1F47B25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78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09447"/>
            <a:ext cx="11163868" cy="66026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-152400" y="6588461"/>
            <a:ext cx="609600" cy="18288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79DC8-E77A-4146-81E9-0630D8F3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8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BASIC CONTENT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441784"/>
            <a:ext cx="11163868" cy="481517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Click to add 1st-level bullet. Click an icon below to add table, graph or other imagery.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910540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Slide subtitle optional -  delete as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3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BASIC CONTENT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3" y="1441784"/>
            <a:ext cx="5486398" cy="481517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910540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Slide subtitle optional -  delete as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AF55C1-264F-C36A-4E47-D3EE384B27D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87072" y="1441784"/>
            <a:ext cx="5486398" cy="481517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611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BASIC CONTENT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C1FBE341-C3C7-9943-B9B3-017F24BAF2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910540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425970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613" y="190500"/>
            <a:ext cx="10618397" cy="6858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543" y="1244869"/>
            <a:ext cx="11163868" cy="4998633"/>
          </a:xfrm>
        </p:spPr>
        <p:txBody>
          <a:bodyPr/>
          <a:lstStyle>
            <a:lvl1pPr marL="231769" indent="-231769">
              <a:spcBef>
                <a:spcPts val="300"/>
              </a:spcBef>
              <a:defRPr/>
            </a:lvl1pPr>
            <a:lvl2pPr marL="463539" indent="-231769">
              <a:defRPr/>
            </a:lvl2pPr>
            <a:lvl3pPr marL="682608" indent="-173034">
              <a:defRPr/>
            </a:lvl3pPr>
            <a:lvl4pPr marL="914377" indent="-173034">
              <a:defRPr/>
            </a:lvl4pPr>
            <a:lvl5pPr marL="1087411" indent="-17303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-71720" y="6414250"/>
            <a:ext cx="457200" cy="228599"/>
          </a:xfrm>
        </p:spPr>
        <p:txBody>
          <a:bodyPr/>
          <a:lstStyle>
            <a:lvl1pPr>
              <a:defRPr sz="10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E59F633D-C799-4FEB-A525-92D1F47B25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10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0105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193040"/>
            <a:ext cx="11163868" cy="90424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417899"/>
            <a:ext cx="11163868" cy="486331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/>
              <a:t>Click to add 1st-level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" name="Rectangle 48"/>
          <p:cNvSpPr/>
          <p:nvPr/>
        </p:nvSpPr>
        <p:spPr>
          <a:xfrm>
            <a:off x="0" y="-3"/>
            <a:ext cx="304800" cy="68580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121920" tIns="60960" rIns="12192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33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61A96-98DB-4B30-B9E9-F36B50B4688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24" y="6326388"/>
            <a:ext cx="1154320" cy="47752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2400" y="6473709"/>
            <a:ext cx="6096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333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5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4" r:id="rId2"/>
    <p:sldLayoutId id="2147483672" r:id="rId3"/>
    <p:sldLayoutId id="214748366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609585" rtl="0" eaLnBrk="1" latinLnBrk="0" hangingPunct="1">
        <a:lnSpc>
          <a:spcPct val="95000"/>
        </a:lnSpc>
        <a:spcBef>
          <a:spcPct val="0"/>
        </a:spcBef>
        <a:buNone/>
        <a:defRPr sz="3733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30712" indent="-230712" algn="l" defTabSz="609585" rtl="0" eaLnBrk="1" latinLnBrk="0" hangingPunct="1">
        <a:spcBef>
          <a:spcPts val="800"/>
        </a:spcBef>
        <a:spcAft>
          <a:spcPts val="0"/>
        </a:spcAft>
        <a:buFont typeface="Wingdings" pitchFamily="2" charset="2"/>
        <a:buChar char="§"/>
        <a:defRPr sz="24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94249" indent="-315376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071007" indent="-249760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449881" indent="-228594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828754" indent="-228594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6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3156">
          <p15:clr>
            <a:srgbClr val="F26B43"/>
          </p15:clr>
        </p15:guide>
        <p15:guide id="4" orient="horz" pos="3132">
          <p15:clr>
            <a:srgbClr val="F26B43"/>
          </p15:clr>
        </p15:guide>
        <p15:guide id="5" pos="21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49903"/>
            <a:ext cx="11163868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Headline in all caps 28pt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440001"/>
            <a:ext cx="11163868" cy="479641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/>
              <a:t>Click to add 1st-level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" name="Rectangle 48"/>
          <p:cNvSpPr/>
          <p:nvPr/>
        </p:nvSpPr>
        <p:spPr>
          <a:xfrm>
            <a:off x="0" y="-3"/>
            <a:ext cx="304800" cy="68580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121920" tIns="60960" rIns="12192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33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61A96-98DB-4B30-B9E9-F36B50B4688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006424" y="6326388"/>
            <a:ext cx="1154320" cy="47752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-103686" y="6422037"/>
            <a:ext cx="51217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fld id="{ED278EB1-C8FB-40EE-BB5A-A41569F381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1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6" r:id="rId4"/>
    <p:sldLayoutId id="2147483668" r:id="rId5"/>
    <p:sldLayoutId id="2147483669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609585" rtl="0" eaLnBrk="1" latinLnBrk="0" hangingPunct="1">
        <a:lnSpc>
          <a:spcPct val="95000"/>
        </a:lnSpc>
        <a:spcBef>
          <a:spcPct val="0"/>
        </a:spcBef>
        <a:buNone/>
        <a:defRPr sz="3733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30712" indent="-230712" algn="l" defTabSz="609585" rtl="0" eaLnBrk="1" latinLnBrk="0" hangingPunct="1">
        <a:spcBef>
          <a:spcPts val="800"/>
        </a:spcBef>
        <a:spcAft>
          <a:spcPts val="0"/>
        </a:spcAft>
        <a:buFont typeface="Wingdings" pitchFamily="2" charset="2"/>
        <a:buChar char="§"/>
        <a:defRPr sz="24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94249" indent="-315376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071007" indent="-249760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449881" indent="-228594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828754" indent="-228594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6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3156">
          <p15:clr>
            <a:srgbClr val="F26B43"/>
          </p15:clr>
        </p15:guide>
        <p15:guide id="4" orient="horz" pos="3132">
          <p15:clr>
            <a:srgbClr val="F26B43"/>
          </p15:clr>
        </p15:guide>
        <p15:guide id="5" pos="2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6.gif"/><Relationship Id="rId4" Type="http://schemas.openxmlformats.org/officeDocument/2006/relationships/video" Target="../media/media2.mp4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9D1BEC03-31A8-478E-B889-67D4F2EBE60E}"/>
              </a:ext>
            </a:extLst>
          </p:cNvPr>
          <p:cNvSpPr txBox="1">
            <a:spLocks noChangeArrowheads="1"/>
          </p:cNvSpPr>
          <p:nvPr/>
        </p:nvSpPr>
        <p:spPr>
          <a:xfrm>
            <a:off x="558543" y="1290577"/>
            <a:ext cx="11163868" cy="5297885"/>
          </a:xfrm>
          <a:prstGeom prst="rect">
            <a:avLst/>
          </a:prstGeom>
          <a:noFill/>
        </p:spPr>
        <p:txBody>
          <a:bodyPr lIns="121920" tIns="60960" rIns="121920" bIns="60960" anchor="t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400" b="1" u="sng" dirty="0">
              <a:cs typeface="Arial"/>
            </a:endParaRPr>
          </a:p>
          <a:p>
            <a:pPr marL="0" indent="0">
              <a:buNone/>
            </a:pPr>
            <a:endParaRPr lang="en-GB" sz="2400" b="1" u="sng" dirty="0">
              <a:solidFill>
                <a:srgbClr val="47484A">
                  <a:lumMod val="50000"/>
                </a:srgbClr>
              </a:solidFill>
              <a:ea typeface="+mj-ea"/>
              <a:cs typeface="Arial"/>
            </a:endParaRPr>
          </a:p>
          <a:p>
            <a:pPr marL="0" indent="0">
              <a:buNone/>
            </a:pPr>
            <a:endParaRPr lang="en-GB" sz="2400" b="1" u="sng" dirty="0">
              <a:solidFill>
                <a:srgbClr val="47484A">
                  <a:lumMod val="50000"/>
                </a:srgbClr>
              </a:solidFill>
              <a:ea typeface="+mj-ea"/>
              <a:cs typeface="Arial"/>
            </a:endParaRPr>
          </a:p>
          <a:p>
            <a:pPr marL="0" indent="0">
              <a:buNone/>
            </a:pPr>
            <a:endParaRPr lang="en-GB" sz="2400" b="1" u="sng" dirty="0">
              <a:solidFill>
                <a:srgbClr val="47484A">
                  <a:lumMod val="50000"/>
                </a:srgbClr>
              </a:solidFill>
              <a:ea typeface="+mj-ea"/>
              <a:cs typeface="Arial"/>
            </a:endParaRPr>
          </a:p>
          <a:p>
            <a:pPr marL="0" indent="0">
              <a:buNone/>
            </a:pPr>
            <a:endParaRPr lang="en-GB" sz="2400" b="1" u="sng" dirty="0">
              <a:solidFill>
                <a:srgbClr val="47484A">
                  <a:lumMod val="50000"/>
                </a:srgbClr>
              </a:solidFill>
              <a:ea typeface="+mj-ea"/>
              <a:cs typeface="Arial"/>
            </a:endParaRPr>
          </a:p>
          <a:p>
            <a:pPr marL="0" indent="0">
              <a:buNone/>
            </a:pPr>
            <a:endParaRPr lang="en-GB" sz="2400" b="1" u="sng" dirty="0">
              <a:solidFill>
                <a:srgbClr val="47484A">
                  <a:lumMod val="50000"/>
                </a:srgbClr>
              </a:solidFill>
              <a:ea typeface="+mj-ea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400" b="1" cap="all" dirty="0">
              <a:solidFill>
                <a:srgbClr val="47484A">
                  <a:lumMod val="50000"/>
                </a:srgbClr>
              </a:solidFill>
              <a:ea typeface="+mj-ea"/>
              <a:cs typeface="+mj-cs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400" b="1" cap="all" dirty="0">
              <a:solidFill>
                <a:srgbClr val="47484A">
                  <a:lumMod val="50000"/>
                </a:srgbClr>
              </a:solidFill>
              <a:ea typeface="+mj-ea"/>
              <a:cs typeface="+mj-cs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b="1" cap="all" dirty="0">
              <a:solidFill>
                <a:srgbClr val="47484A">
                  <a:lumMod val="50000"/>
                </a:srgbClr>
              </a:solidFill>
              <a:ea typeface="+mj-ea"/>
              <a:cs typeface="+mj-c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b="1" cap="all" dirty="0">
                <a:solidFill>
                  <a:srgbClr val="47484A">
                    <a:lumMod val="50000"/>
                  </a:srgbClr>
                </a:solidFill>
                <a:ea typeface="+mj-ea"/>
                <a:cs typeface="+mj-cs"/>
              </a:rPr>
              <a:t>Topic LEADS</a:t>
            </a:r>
            <a:endParaRPr lang="en-US" sz="1600" dirty="0"/>
          </a:p>
          <a:p>
            <a:pPr marL="0" indent="0">
              <a:lnSpc>
                <a:spcPct val="90000"/>
              </a:lnSpc>
              <a:buNone/>
            </a:pPr>
            <a:endParaRPr lang="en-US" sz="1600" dirty="0"/>
          </a:p>
          <a:p>
            <a:pPr marL="229870" indent="-229870">
              <a:lnSpc>
                <a:spcPct val="90000"/>
              </a:lnSpc>
            </a:pPr>
            <a:r>
              <a:rPr lang="en-US" sz="2000" dirty="0"/>
              <a:t>M Battistoni, UNIPG		</a:t>
            </a:r>
            <a:endParaRPr lang="en-US" sz="2000" dirty="0">
              <a:cs typeface="Arial"/>
            </a:endParaRPr>
          </a:p>
          <a:p>
            <a:pPr marL="172720" indent="-172720">
              <a:lnSpc>
                <a:spcPct val="90000"/>
              </a:lnSpc>
            </a:pPr>
            <a:r>
              <a:rPr lang="en-US" sz="2000" dirty="0"/>
              <a:t>J M García-Oliver, CMT</a:t>
            </a:r>
            <a:endParaRPr lang="en-US" sz="2000" dirty="0">
              <a:cs typeface="Arial"/>
            </a:endParaRPr>
          </a:p>
          <a:p>
            <a:pPr marL="172720" indent="-172720">
              <a:lnSpc>
                <a:spcPct val="90000"/>
              </a:lnSpc>
            </a:pPr>
            <a:endParaRPr lang="en-US" sz="2133" i="1" dirty="0">
              <a:cs typeface="Arial"/>
            </a:endParaRPr>
          </a:p>
          <a:p>
            <a:pPr marL="172720" indent="-172720">
              <a:lnSpc>
                <a:spcPct val="90000"/>
              </a:lnSpc>
            </a:pPr>
            <a:endParaRPr lang="en-US" sz="2133" i="1" dirty="0">
              <a:cs typeface="Arial"/>
            </a:endParaRPr>
          </a:p>
          <a:p>
            <a:pPr marL="172720" indent="-172720">
              <a:lnSpc>
                <a:spcPct val="90000"/>
              </a:lnSpc>
            </a:pPr>
            <a:endParaRPr lang="en-US" sz="2133" i="1" dirty="0">
              <a:cs typeface="Arial"/>
            </a:endParaRPr>
          </a:p>
          <a:p>
            <a:pPr marL="172720" indent="-172720">
              <a:lnSpc>
                <a:spcPct val="90000"/>
              </a:lnSpc>
            </a:pPr>
            <a:endParaRPr lang="en-US" dirty="0">
              <a:cs typeface="Arial"/>
            </a:endParaRPr>
          </a:p>
        </p:txBody>
      </p:sp>
      <p:pic>
        <p:nvPicPr>
          <p:cNvPr id="2" name="vapor (2)">
            <a:hlinkClick r:id="" action="ppaction://media"/>
            <a:extLst>
              <a:ext uri="{FF2B5EF4-FFF2-40B4-BE49-F238E27FC236}">
                <a16:creationId xmlns:a16="http://schemas.microsoft.com/office/drawing/2014/main" id="{888DE5AD-4DC7-D3F4-3E6A-D9A231C74D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8542" y="2724384"/>
            <a:ext cx="4483561" cy="19628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62C621-BF83-48C8-9FA4-094EA4386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ECN9: AMMONIA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99742EE-DD82-40AD-AD76-D7C9357A90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79DC8-E77A-4146-81E9-0630D8F3929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959054-1989-B011-7487-A430A5A06ABE}"/>
              </a:ext>
            </a:extLst>
          </p:cNvPr>
          <p:cNvSpPr txBox="1"/>
          <p:nvPr/>
        </p:nvSpPr>
        <p:spPr>
          <a:xfrm>
            <a:off x="7412033" y="5847832"/>
            <a:ext cx="39026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b="1" cap="all" dirty="0">
                <a:solidFill>
                  <a:srgbClr val="47484A">
                    <a:lumMod val="50000"/>
                  </a:srgbClr>
                </a:solidFill>
                <a:ea typeface="+mj-ea"/>
                <a:cs typeface="+mj-cs"/>
              </a:rPr>
              <a:t>NAPLES, September 8, 2023</a:t>
            </a:r>
          </a:p>
        </p:txBody>
      </p:sp>
      <p:pic>
        <p:nvPicPr>
          <p:cNvPr id="7" name="Imagen 6" descr="Amoniaco, Amoniaco Perfumado y Amoniaco con Detergente PQS">
            <a:extLst>
              <a:ext uri="{FF2B5EF4-FFF2-40B4-BE49-F238E27FC236}">
                <a16:creationId xmlns:a16="http://schemas.microsoft.com/office/drawing/2014/main" id="{D63D66D9-67A2-DD03-658B-64A1323BC8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108" t="182" r="26506" b="-305"/>
          <a:stretch/>
        </p:blipFill>
        <p:spPr>
          <a:xfrm>
            <a:off x="4562574" y="1168800"/>
            <a:ext cx="2113382" cy="4520400"/>
          </a:xfrm>
          <a:prstGeom prst="rect">
            <a:avLst/>
          </a:prstGeom>
        </p:spPr>
      </p:pic>
      <p:pic>
        <p:nvPicPr>
          <p:cNvPr id="8" name="Rp19_Tinj50_P1">
            <a:hlinkClick r:id="" action="ppaction://media"/>
            <a:extLst>
              <a:ext uri="{FF2B5EF4-FFF2-40B4-BE49-F238E27FC236}">
                <a16:creationId xmlns:a16="http://schemas.microsoft.com/office/drawing/2014/main" id="{0CF6BA32-8EA1-98CB-8E11-B4232966F26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6200000">
            <a:off x="2083420" y="-356078"/>
            <a:ext cx="1433805" cy="4483561"/>
          </a:xfrm>
          <a:prstGeom prst="rect">
            <a:avLst/>
          </a:prstGeom>
        </p:spPr>
      </p:pic>
      <p:pic>
        <p:nvPicPr>
          <p:cNvPr id="10" name="Imagen 9" descr="Patrón de fondo&#10;&#10;Descripción generada automáticamente">
            <a:extLst>
              <a:ext uri="{FF2B5EF4-FFF2-40B4-BE49-F238E27FC236}">
                <a16:creationId xmlns:a16="http://schemas.microsoft.com/office/drawing/2014/main" id="{5A267260-5813-49E9-3EB1-A0F81A3CD4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2590" y="3255175"/>
            <a:ext cx="4561902" cy="21599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EC6533-9F72-8A59-7FB2-6AD91D965B56}"/>
              </a:ext>
            </a:extLst>
          </p:cNvPr>
          <p:cNvSpPr txBox="1"/>
          <p:nvPr/>
        </p:nvSpPr>
        <p:spPr>
          <a:xfrm>
            <a:off x="4562574" y="153405"/>
            <a:ext cx="6850767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3733" b="1" i="0" u="none" strike="noStrike" kern="1200" cap="all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sprays and combustion</a:t>
            </a:r>
            <a:endParaRPr lang="en-US" dirty="0"/>
          </a:p>
        </p:txBody>
      </p:sp>
      <p:pic>
        <p:nvPicPr>
          <p:cNvPr id="9" name="Picture 8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BEF634C2-A5C1-C75F-8653-3EAE857688D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34"/>
          <a:stretch/>
        </p:blipFill>
        <p:spPr>
          <a:xfrm rot="16200000">
            <a:off x="8087215" y="1161205"/>
            <a:ext cx="2463690" cy="16807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732B602-4D0E-E385-C9F3-C85C9EC1EDF7}"/>
              </a:ext>
            </a:extLst>
          </p:cNvPr>
          <p:cNvSpPr/>
          <p:nvPr/>
        </p:nvSpPr>
        <p:spPr>
          <a:xfrm>
            <a:off x="8302948" y="2219987"/>
            <a:ext cx="405856" cy="1013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9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0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367C2D2-5E5B-4879-B938-ADC4D025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AMMONIA: WHY?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A57642D-4A35-4992-8D88-0FBB752A8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60960" rtlCol="0" anchor="t">
            <a:noAutofit/>
          </a:bodyPr>
          <a:lstStyle/>
          <a:p>
            <a:pPr marL="574675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cs typeface="Arial"/>
              </a:rPr>
              <a:t>Availability of </a:t>
            </a:r>
            <a:r>
              <a:rPr lang="en-US" u="sng" dirty="0">
                <a:cs typeface="Arial"/>
              </a:rPr>
              <a:t>ammonia as chemical </a:t>
            </a:r>
            <a:r>
              <a:rPr lang="en-US" u="sng" dirty="0">
                <a:cs typeface="Arial"/>
                <a:sym typeface="Wingdings" panose="05000000000000000000" pitchFamily="2" charset="2"/>
              </a:rPr>
              <a:t> ammonia as fuel</a:t>
            </a:r>
            <a:r>
              <a:rPr lang="en-US" dirty="0">
                <a:cs typeface="Arial"/>
                <a:sym typeface="Wingdings" panose="05000000000000000000" pitchFamily="2" charset="2"/>
              </a:rPr>
              <a:t> for power</a:t>
            </a:r>
            <a:endParaRPr lang="es-ES" dirty="0"/>
          </a:p>
          <a:p>
            <a:pPr marL="574675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cs typeface="Arial"/>
              </a:rPr>
              <a:t>Hydrogen carrier: zero-carbon fuel for transportation and power</a:t>
            </a:r>
          </a:p>
          <a:p>
            <a:pPr marL="574675" lvl="1" indent="-342900" defTabSz="608013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8072438" algn="l"/>
              </a:tabLst>
            </a:pPr>
            <a:r>
              <a:rPr lang="en-GB" dirty="0">
                <a:cs typeface="Arial"/>
              </a:rPr>
              <a:t>Ammonia properties are not optimal for combustion 	</a:t>
            </a:r>
            <a:r>
              <a:rPr lang="en-GB" sz="3600" dirty="0">
                <a:solidFill>
                  <a:srgbClr val="FF0000"/>
                </a:solidFill>
                <a:cs typeface="Arial"/>
                <a:sym typeface="Wingdings" panose="05000000000000000000" pitchFamily="2" charset="2"/>
              </a:rPr>
              <a:t></a:t>
            </a:r>
            <a:endParaRPr lang="en-GB" dirty="0">
              <a:cs typeface="Arial"/>
            </a:endParaRPr>
          </a:p>
          <a:p>
            <a:pPr marL="574675" lvl="1" indent="-342900" defTabSz="608013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8072438" algn="l"/>
              </a:tabLst>
            </a:pPr>
            <a:r>
              <a:rPr lang="en-GB" dirty="0">
                <a:cs typeface="Arial"/>
              </a:rPr>
              <a:t>But combustion can be achieved through                    	</a:t>
            </a:r>
            <a:r>
              <a:rPr lang="en-GB" sz="3600" dirty="0">
                <a:solidFill>
                  <a:schemeClr val="accent1"/>
                </a:solidFill>
                <a:cs typeface="Arial"/>
                <a:sym typeface="Wingdings" panose="05000000000000000000" pitchFamily="2" charset="2"/>
              </a:rPr>
              <a:t></a:t>
            </a:r>
            <a:endParaRPr lang="en-GB" dirty="0">
              <a:solidFill>
                <a:schemeClr val="accent1"/>
              </a:solidFill>
              <a:cs typeface="Arial"/>
            </a:endParaRPr>
          </a:p>
          <a:p>
            <a:pPr marL="913765" lvl="3" indent="-230505">
              <a:lnSpc>
                <a:spcPct val="150000"/>
              </a:lnSpc>
            </a:pPr>
            <a:r>
              <a:rPr lang="en-GB" dirty="0"/>
              <a:t>High compression ratios</a:t>
            </a:r>
            <a:endParaRPr lang="en-GB" dirty="0">
              <a:cs typeface="Arial"/>
            </a:endParaRPr>
          </a:p>
          <a:p>
            <a:pPr marL="913765" lvl="3" indent="-230505">
              <a:lnSpc>
                <a:spcPct val="150000"/>
              </a:lnSpc>
            </a:pPr>
            <a:r>
              <a:rPr lang="en-GB" dirty="0"/>
              <a:t>High-energy discharge spark-ignition in near-stoichiometric/lean conditions</a:t>
            </a:r>
            <a:endParaRPr lang="en-GB" dirty="0">
              <a:cs typeface="Arial"/>
            </a:endParaRPr>
          </a:p>
          <a:p>
            <a:pPr marL="913765" lvl="3" indent="-230505">
              <a:lnSpc>
                <a:spcPct val="150000"/>
              </a:lnSpc>
            </a:pPr>
            <a:r>
              <a:rPr lang="en-GB" dirty="0"/>
              <a:t>Pilot-ignition in lean and very lean conditions</a:t>
            </a:r>
            <a:endParaRPr lang="en-GB" dirty="0">
              <a:cs typeface="Arial"/>
            </a:endParaRPr>
          </a:p>
          <a:p>
            <a:pPr marL="913765" lvl="3" indent="-230505">
              <a:lnSpc>
                <a:spcPct val="150000"/>
              </a:lnSpc>
            </a:pPr>
            <a:r>
              <a:rPr lang="en-GB" dirty="0"/>
              <a:t>Booster/enhancer, like H2 from reforming</a:t>
            </a:r>
            <a:endParaRPr lang="en-GB" dirty="0">
              <a:cs typeface="Arial"/>
            </a:endParaRPr>
          </a:p>
          <a:p>
            <a:pPr marL="462915" lvl="1" indent="-230505"/>
            <a:endParaRPr lang="en-GB" noProof="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2387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367C2D2-5E5B-4879-B938-ADC4D025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detailed agenda</a:t>
            </a: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3A79B758-74D3-9777-6C0C-DA6809075A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092113"/>
              </p:ext>
            </p:extLst>
          </p:nvPr>
        </p:nvGraphicFramePr>
        <p:xfrm>
          <a:off x="962025" y="1234440"/>
          <a:ext cx="10267950" cy="393192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1394508382"/>
                    </a:ext>
                  </a:extLst>
                </a:gridCol>
                <a:gridCol w="6067425">
                  <a:extLst>
                    <a:ext uri="{9D8B030D-6E8A-4147-A177-3AD203B41FA5}">
                      <a16:colId xmlns:a16="http://schemas.microsoft.com/office/drawing/2014/main" val="1635860394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162067820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noProof="0" dirty="0">
                          <a:effectLst/>
                        </a:rPr>
                        <a:t>10:00 – 10:05​</a:t>
                      </a:r>
                      <a:endParaRPr lang="en-US" noProof="0" dirty="0">
                        <a:solidFill>
                          <a:srgbClr val="47484A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noProof="0" dirty="0">
                          <a:effectLst/>
                        </a:rPr>
                        <a:t>Intro​</a:t>
                      </a:r>
                      <a:endParaRPr lang="en-US" noProof="0" dirty="0">
                        <a:solidFill>
                          <a:srgbClr val="47484A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2400" noProof="0" dirty="0">
                          <a:effectLst/>
                        </a:rPr>
                        <a:t>​</a:t>
                      </a:r>
                      <a:endParaRPr lang="en-US" sz="2400" noProof="0" dirty="0">
                        <a:solidFill>
                          <a:srgbClr val="47484A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052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2400" noProof="0" dirty="0">
                          <a:effectLst/>
                        </a:rPr>
                        <a:t>​</a:t>
                      </a:r>
                      <a:endParaRPr lang="en-US" sz="2400" noProof="0" dirty="0">
                        <a:solidFill>
                          <a:srgbClr val="47484A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2400" noProof="0" dirty="0">
                          <a:effectLst/>
                        </a:rPr>
                        <a:t>​</a:t>
                      </a:r>
                      <a:endParaRPr lang="en-US" sz="2400" noProof="0" dirty="0">
                        <a:solidFill>
                          <a:srgbClr val="47484A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2400" noProof="0" dirty="0">
                          <a:effectLst/>
                        </a:rPr>
                        <a:t>​</a:t>
                      </a:r>
                      <a:endParaRPr lang="en-US" sz="2400" noProof="0" dirty="0">
                        <a:solidFill>
                          <a:srgbClr val="47484A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5391874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noProof="0" dirty="0">
                          <a:effectLst/>
                        </a:rPr>
                        <a:t>10:05 – 10:40​</a:t>
                      </a:r>
                      <a:endParaRPr lang="en-US" noProof="0" dirty="0">
                        <a:effectLst/>
                      </a:endParaRPr>
                    </a:p>
                    <a:p>
                      <a:pPr algn="l" fontAlgn="base"/>
                      <a:r>
                        <a:rPr lang="en-US" sz="2400" noProof="0" dirty="0">
                          <a:effectLst/>
                        </a:rPr>
                        <a:t>10:40 – 11:10 ​</a:t>
                      </a:r>
                      <a:endParaRPr lang="en-US" noProof="0" dirty="0">
                        <a:solidFill>
                          <a:srgbClr val="47484A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noProof="0" dirty="0">
                          <a:effectLst/>
                        </a:rPr>
                        <a:t>GDI Spray simulation and experiments​</a:t>
                      </a:r>
                      <a:endParaRPr lang="en-US" noProof="0" dirty="0">
                        <a:effectLst/>
                      </a:endParaRPr>
                    </a:p>
                    <a:p>
                      <a:pPr algn="l" fontAlgn="base"/>
                      <a:r>
                        <a:rPr lang="en-US" sz="2400" noProof="0" dirty="0">
                          <a:effectLst/>
                        </a:rPr>
                        <a:t>Combustion in SI engines​</a:t>
                      </a:r>
                      <a:endParaRPr lang="en-US" noProof="0" dirty="0">
                        <a:solidFill>
                          <a:srgbClr val="47484A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noProof="0" dirty="0">
                          <a:effectLst/>
                        </a:rPr>
                        <a:t>Michele​</a:t>
                      </a:r>
                      <a:endParaRPr lang="en-US" noProof="0" dirty="0">
                        <a:effectLst/>
                      </a:endParaRPr>
                    </a:p>
                    <a:p>
                      <a:pPr algn="l" fontAlgn="base"/>
                      <a:r>
                        <a:rPr lang="en-US" sz="2400" noProof="0" dirty="0">
                          <a:effectLst/>
                        </a:rPr>
                        <a:t>Christine​</a:t>
                      </a:r>
                      <a:endParaRPr lang="en-US" noProof="0" dirty="0">
                        <a:solidFill>
                          <a:srgbClr val="47484A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420476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2400" noProof="0" dirty="0">
                          <a:effectLst/>
                        </a:rPr>
                        <a:t>​</a:t>
                      </a:r>
                      <a:endParaRPr lang="en-US" sz="2400" noProof="0" dirty="0">
                        <a:solidFill>
                          <a:srgbClr val="47484A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2400" noProof="0" dirty="0">
                          <a:effectLst/>
                        </a:rPr>
                        <a:t>​</a:t>
                      </a:r>
                      <a:endParaRPr lang="en-US" sz="2400" noProof="0" dirty="0">
                        <a:solidFill>
                          <a:srgbClr val="47484A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2400" noProof="0" dirty="0">
                          <a:effectLst/>
                        </a:rPr>
                        <a:t>​</a:t>
                      </a:r>
                      <a:endParaRPr lang="en-US" sz="2400" noProof="0" dirty="0">
                        <a:solidFill>
                          <a:srgbClr val="47484A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37808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noProof="0" dirty="0">
                          <a:effectLst/>
                        </a:rPr>
                        <a:t>11:10 – 11:40 ​</a:t>
                      </a:r>
                      <a:endParaRPr lang="en-US" noProof="0" dirty="0">
                        <a:solidFill>
                          <a:srgbClr val="47484A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noProof="0" dirty="0">
                          <a:effectLst/>
                        </a:rPr>
                        <a:t>Coffee break​</a:t>
                      </a:r>
                      <a:endParaRPr lang="en-US" noProof="0" dirty="0">
                        <a:solidFill>
                          <a:srgbClr val="47484A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2400" noProof="0" dirty="0">
                          <a:effectLst/>
                        </a:rPr>
                        <a:t>​</a:t>
                      </a:r>
                      <a:endParaRPr lang="en-US" sz="2400" noProof="0" dirty="0">
                        <a:solidFill>
                          <a:srgbClr val="47484A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938256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auto"/>
                      <a:r>
                        <a:rPr lang="en-US" sz="2400" noProof="0" dirty="0">
                          <a:effectLst/>
                        </a:rPr>
                        <a:t>​</a:t>
                      </a:r>
                      <a:endParaRPr lang="en-US" sz="2400" noProof="0" dirty="0">
                        <a:solidFill>
                          <a:srgbClr val="47484A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2400" noProof="0" dirty="0">
                          <a:effectLst/>
                        </a:rPr>
                        <a:t>​</a:t>
                      </a:r>
                      <a:endParaRPr lang="en-US" sz="2400" noProof="0" dirty="0">
                        <a:solidFill>
                          <a:srgbClr val="47484A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2400" noProof="0" dirty="0">
                          <a:effectLst/>
                        </a:rPr>
                        <a:t>​</a:t>
                      </a:r>
                      <a:endParaRPr lang="en-US" sz="2400" noProof="0" dirty="0">
                        <a:solidFill>
                          <a:srgbClr val="47484A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214860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noProof="0" dirty="0">
                          <a:effectLst/>
                        </a:rPr>
                        <a:t>11:40 – 12:15​</a:t>
                      </a:r>
                      <a:br>
                        <a:rPr lang="en-US" sz="2400" noProof="0" dirty="0">
                          <a:effectLst/>
                        </a:rPr>
                      </a:br>
                      <a:r>
                        <a:rPr lang="en-US" sz="2400" noProof="0" dirty="0">
                          <a:effectLst/>
                        </a:rPr>
                        <a:t>12:15 – 12:30​</a:t>
                      </a:r>
                      <a:endParaRPr lang="en-US" noProof="0" dirty="0">
                        <a:solidFill>
                          <a:srgbClr val="47484A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noProof="0" dirty="0">
                          <a:effectLst/>
                        </a:rPr>
                        <a:t>Diesel-like sprays​</a:t>
                      </a:r>
                      <a:endParaRPr lang="en-US" noProof="0" dirty="0">
                        <a:effectLst/>
                      </a:endParaRPr>
                    </a:p>
                    <a:p>
                      <a:pPr algn="l" fontAlgn="base"/>
                      <a:r>
                        <a:rPr lang="en-US" sz="2400" noProof="0" dirty="0">
                          <a:effectLst/>
                        </a:rPr>
                        <a:t>Open discussion​</a:t>
                      </a:r>
                      <a:endParaRPr lang="en-US" noProof="0" dirty="0">
                        <a:solidFill>
                          <a:srgbClr val="47484A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noProof="0" dirty="0">
                          <a:effectLst/>
                        </a:rPr>
                        <a:t>José​</a:t>
                      </a:r>
                      <a:endParaRPr lang="en-US" noProof="0" dirty="0">
                        <a:effectLst/>
                      </a:endParaRPr>
                    </a:p>
                    <a:p>
                      <a:pPr algn="l" fontAlgn="base"/>
                      <a:r>
                        <a:rPr lang="en-US" sz="2400" noProof="0" dirty="0">
                          <a:effectLst/>
                        </a:rPr>
                        <a:t>All​</a:t>
                      </a:r>
                      <a:endParaRPr lang="en-US" noProof="0" dirty="0">
                        <a:solidFill>
                          <a:srgbClr val="47484A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9312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8849106"/>
      </p:ext>
    </p:extLst>
  </p:cSld>
  <p:clrMapOvr>
    <a:masterClrMapping/>
  </p:clrMapOvr>
</p:sld>
</file>

<file path=ppt/theme/theme1.xml><?xml version="1.0" encoding="utf-8"?>
<a:theme xmlns:a="http://schemas.openxmlformats.org/drawingml/2006/main" name="1_presentation_16x9">
  <a:themeElements>
    <a:clrScheme name="SCC">
      <a:dk1>
        <a:srgbClr val="47484A"/>
      </a:dk1>
      <a:lt1>
        <a:srgbClr val="FFFFFF"/>
      </a:lt1>
      <a:dk2>
        <a:srgbClr val="0082CA"/>
      </a:dk2>
      <a:lt2>
        <a:srgbClr val="FF9933"/>
      </a:lt2>
      <a:accent1>
        <a:srgbClr val="79A838"/>
      </a:accent1>
      <a:accent2>
        <a:srgbClr val="00609C"/>
      </a:accent2>
      <a:accent3>
        <a:srgbClr val="4D008C"/>
      </a:accent3>
      <a:accent4>
        <a:srgbClr val="FF6900"/>
      </a:accent4>
      <a:accent5>
        <a:srgbClr val="00A19C"/>
      </a:accent5>
      <a:accent6>
        <a:srgbClr val="993333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DW" id="{8FC9EF07-87DD-004F-A6F5-DF78BF80923D}" vid="{4C503A94-A91E-5B41-9CB5-5C5808B893C4}"/>
    </a:ext>
  </a:extLst>
</a:theme>
</file>

<file path=ppt/theme/theme2.xml><?xml version="1.0" encoding="utf-8"?>
<a:theme xmlns:a="http://schemas.openxmlformats.org/drawingml/2006/main" name="1_presentation_16x9">
  <a:themeElements>
    <a:clrScheme name="SCC">
      <a:dk1>
        <a:srgbClr val="47484A"/>
      </a:dk1>
      <a:lt1>
        <a:srgbClr val="FFFFFF"/>
      </a:lt1>
      <a:dk2>
        <a:srgbClr val="0082CA"/>
      </a:dk2>
      <a:lt2>
        <a:srgbClr val="FF9933"/>
      </a:lt2>
      <a:accent1>
        <a:srgbClr val="79A838"/>
      </a:accent1>
      <a:accent2>
        <a:srgbClr val="00609C"/>
      </a:accent2>
      <a:accent3>
        <a:srgbClr val="4D008C"/>
      </a:accent3>
      <a:accent4>
        <a:srgbClr val="FF6900"/>
      </a:accent4>
      <a:accent5>
        <a:srgbClr val="00A19C"/>
      </a:accent5>
      <a:accent6>
        <a:srgbClr val="993333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DW" id="{8FC9EF07-87DD-004F-A6F5-DF78BF80923D}" vid="{4C503A94-A91E-5B41-9CB5-5C5808B893C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FED80BFA327384F8AC1661862018B07" ma:contentTypeVersion="16" ma:contentTypeDescription="Creare un nuovo documento." ma:contentTypeScope="" ma:versionID="a50630a5387620779b677ba066646480">
  <xsd:schema xmlns:xsd="http://www.w3.org/2001/XMLSchema" xmlns:xs="http://www.w3.org/2001/XMLSchema" xmlns:p="http://schemas.microsoft.com/office/2006/metadata/properties" xmlns:ns3="fd52ca3d-b2fb-4eb0-87b4-8932fb3bf551" xmlns:ns4="139c74e2-910c-4814-8a7d-322368ea2be6" targetNamespace="http://schemas.microsoft.com/office/2006/metadata/properties" ma:root="true" ma:fieldsID="29362c57e4c596a8bf2454478020ea2a" ns3:_="" ns4:_="">
    <xsd:import namespace="fd52ca3d-b2fb-4eb0-87b4-8932fb3bf551"/>
    <xsd:import namespace="139c74e2-910c-4814-8a7d-322368ea2be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52ca3d-b2fb-4eb0-87b4-8932fb3bf5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9c74e2-910c-4814-8a7d-322368ea2be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d52ca3d-b2fb-4eb0-87b4-8932fb3bf551" xsi:nil="true"/>
  </documentManagement>
</p:properties>
</file>

<file path=customXml/itemProps1.xml><?xml version="1.0" encoding="utf-8"?>
<ds:datastoreItem xmlns:ds="http://schemas.openxmlformats.org/officeDocument/2006/customXml" ds:itemID="{F65D144A-93A8-44C9-B07A-D0546BE646D7}">
  <ds:schemaRefs>
    <ds:schemaRef ds:uri="139c74e2-910c-4814-8a7d-322368ea2be6"/>
    <ds:schemaRef ds:uri="fd52ca3d-b2fb-4eb0-87b4-8932fb3bf55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FDF2090-85BA-43DC-A31A-10A73F98FA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DA15EC-51C0-4AD9-9EE9-8A88E617B38F}">
  <ds:schemaRefs>
    <ds:schemaRef ds:uri="http://www.w3.org/XML/1998/namespace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139c74e2-910c-4814-8a7d-322368ea2be6"/>
    <ds:schemaRef ds:uri="fd52ca3d-b2fb-4eb0-87b4-8932fb3bf55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</Words>
  <Application>Microsoft Office PowerPoint</Application>
  <PresentationFormat>Widescreen</PresentationFormat>
  <Paragraphs>55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Wingdings</vt:lpstr>
      <vt:lpstr>1_presentation_16x9</vt:lpstr>
      <vt:lpstr>1_presentation_16x9</vt:lpstr>
      <vt:lpstr>ECN9: AMMONIA</vt:lpstr>
      <vt:lpstr>AMMONIA: WHY?</vt:lpstr>
      <vt:lpstr>detailed agenda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Contributors – experiments</dc:title>
  <dc:creator>Michele Battistoni</dc:creator>
  <cp:lastModifiedBy>Pickett, Lyle M</cp:lastModifiedBy>
  <cp:revision>167</cp:revision>
  <dcterms:created xsi:type="dcterms:W3CDTF">2023-08-31T20:58:29Z</dcterms:created>
  <dcterms:modified xsi:type="dcterms:W3CDTF">2023-09-27T19:28:31Z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0x0101003FED80BFA327384F8AC1661862018B07</vt:lpwstr>
  </property>
</Properties>
</file>