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0" r:id="rId4"/>
    <p:sldId id="264" r:id="rId5"/>
    <p:sldId id="263" r:id="rId6"/>
    <p:sldId id="262" r:id="rId7"/>
    <p:sldId id="265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>
        <p:scale>
          <a:sx n="60" d="100"/>
          <a:sy n="60" d="100"/>
        </p:scale>
        <p:origin x="-157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E6ED89-180E-41CE-A035-F745A0E4F0A3}" type="datetimeFigureOut">
              <a:rPr lang="en-US"/>
              <a:pPr>
                <a:defRPr/>
              </a:pPr>
              <a:t>4/5/2014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4876DE-8FEC-4205-B611-84114B5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8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of</a:t>
            </a:r>
            <a:r>
              <a:rPr lang="en-US" baseline="0" dirty="0" smtClean="0"/>
              <a:t> the different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876DE-8FEC-4205-B611-84114B54D4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9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617A10F-CF4C-4635-BE99-EEF1B352A0C7}" type="slidenum">
              <a:rPr lang="es-ES" sz="1400" smtClean="0"/>
              <a:pPr algn="ctr" eaLnBrk="1" hangingPunct="1">
                <a:defRPr/>
              </a:pPr>
              <a:t>‹#›</a:t>
            </a:fld>
            <a:r>
              <a:rPr lang="es-ES" sz="1400" dirty="0" smtClean="0"/>
              <a:t>/5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61453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26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em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microsoft.com/office/2007/relationships/hdphoto" Target="../media/hdphoto2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7504" y="2314266"/>
            <a:ext cx="8928992" cy="75469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ECN3: Spray G Geometry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974832" y="3741607"/>
            <a:ext cx="3194336" cy="105554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Yongjin Jung (KAIST)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Peter Hutchins (Infineum)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1160463" y="5745450"/>
            <a:ext cx="6810375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Third Workshop </a:t>
            </a:r>
            <a:r>
              <a:rPr kumimoji="1" lang="es-E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of the Engine Combustion Network, </a:t>
            </a:r>
          </a:p>
          <a:p>
            <a:pPr algn="ctr">
              <a:defRPr/>
            </a:pPr>
            <a:r>
              <a:rPr kumimoji="1" lang="es-E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Ann Arbor, Michigan, Apirl 2014</a:t>
            </a:r>
            <a:endParaRPr kumimoji="1"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Microscopy installation and Images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01" y="1348879"/>
            <a:ext cx="4992029" cy="2023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5433" y="2480506"/>
            <a:ext cx="1370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</a:t>
            </a:r>
          </a:p>
          <a:p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(4000x3000)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287934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Microscope objective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151" y="263925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9449" y="2276872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</a:t>
            </a:r>
          </a:p>
          <a:p>
            <a:pPr algn="ctr"/>
            <a:r>
              <a:rPr lang="en-US" altLang="ko-K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spray G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04800" y="765175"/>
            <a:ext cx="685948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Setup for Microscopy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3" t="24869" b="24869"/>
          <a:stretch/>
        </p:blipFill>
        <p:spPr>
          <a:xfrm>
            <a:off x="3643605" y="3657466"/>
            <a:ext cx="2036259" cy="2744053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7" y="3618658"/>
            <a:ext cx="2744052" cy="2821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7461" y="4726885"/>
            <a:ext cx="7380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Outer</a:t>
            </a:r>
          </a:p>
          <a:p>
            <a:r>
              <a:rPr lang="en-US" altLang="ko-KR" b="1" dirty="0" smtClean="0"/>
              <a:t>hole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81286" y="3672070"/>
            <a:ext cx="1160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Inner hole</a:t>
            </a:r>
            <a:endParaRPr lang="ko-KR" altLang="en-US" b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942136" y="1340768"/>
            <a:ext cx="2880320" cy="24314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Lens:  Plan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Apochromat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Objective (Edmund), 10X 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Entire Image size: 4000x3000</a:t>
            </a:r>
          </a:p>
          <a:p>
            <a:pPr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Spatial resolution</a:t>
            </a:r>
          </a:p>
          <a:p>
            <a:pPr marL="0" indent="0" fontAlgn="auto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      : ≈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2.34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pixel/</a:t>
            </a:r>
            <a:r>
              <a:rPr lang="el-G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μ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0"/>
          <a:stretch/>
        </p:blipFill>
        <p:spPr bwMode="auto">
          <a:xfrm>
            <a:off x="5984123" y="4488808"/>
            <a:ext cx="2564791" cy="160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99742" y="5807005"/>
            <a:ext cx="217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Schematic of cross sectional area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Inner diameters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24" y="3477662"/>
            <a:ext cx="3457734" cy="259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연결선 8"/>
          <p:cNvCxnSpPr/>
          <p:nvPr/>
        </p:nvCxnSpPr>
        <p:spPr>
          <a:xfrm>
            <a:off x="1533712" y="3587530"/>
            <a:ext cx="5976000" cy="0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16296" y="332737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2400" b="1" i="1" dirty="0" smtClean="0">
                <a:latin typeface="Calibri" panose="020F0502020204030204" pitchFamily="34" charset="0"/>
              </a:rPr>
              <a:t>Φ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 0.165</a:t>
            </a:r>
            <a:endParaRPr lang="ko-KR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63688" y="2111001"/>
            <a:ext cx="216024" cy="51815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30376" y="2381895"/>
            <a:ext cx="216024" cy="687066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75856" y="2381896"/>
            <a:ext cx="216024" cy="652734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55244" y="2255664"/>
            <a:ext cx="216024" cy="65273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788024" y="2370076"/>
            <a:ext cx="216024" cy="67637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2012" y="2280289"/>
            <a:ext cx="216024" cy="754342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6287492" y="2225705"/>
            <a:ext cx="216024" cy="64459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7020272" y="2082691"/>
            <a:ext cx="216024" cy="574770"/>
          </a:xfrm>
          <a:prstGeom prst="round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596336" y="3681028"/>
            <a:ext cx="164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Inner</a:t>
            </a:r>
          </a:p>
          <a:p>
            <a:r>
              <a:rPr lang="en-US" altLang="ko-KR" dirty="0" smtClean="0"/>
              <a:t>diameter</a:t>
            </a:r>
          </a:p>
          <a:p>
            <a:r>
              <a:rPr lang="en-US" altLang="ko-KR" dirty="0" smtClean="0"/>
              <a:t>in specification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0872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3024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2316" y="4797152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ko-KR" sz="2400" b="1" i="1" dirty="0" smtClean="0">
                <a:latin typeface="Calibri" panose="020F0502020204030204" pitchFamily="34" charset="0"/>
              </a:rPr>
              <a:t>Φ</a:t>
            </a:r>
            <a:r>
              <a:rPr lang="en-US" altLang="ko-KR" sz="2400" b="1" dirty="0" smtClean="0">
                <a:latin typeface="Calibri" panose="020F0502020204030204" pitchFamily="34" charset="0"/>
              </a:rPr>
              <a:t> 0.388</a:t>
            </a:r>
            <a:endParaRPr lang="ko-KR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2356" y="5169966"/>
            <a:ext cx="1642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Out</a:t>
            </a:r>
          </a:p>
          <a:p>
            <a:r>
              <a:rPr lang="en-US" altLang="ko-KR" dirty="0" smtClean="0"/>
              <a:t>diameter</a:t>
            </a:r>
          </a:p>
          <a:p>
            <a:r>
              <a:rPr lang="en-US" altLang="ko-KR" dirty="0" smtClean="0"/>
              <a:t>in specification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267744" y="4941168"/>
            <a:ext cx="20882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999732" y="5220484"/>
            <a:ext cx="5976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Outer diameters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11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X-ray  Phase contrast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5" y="3429445"/>
            <a:ext cx="273630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ko-KR" b="1" dirty="0" smtClean="0"/>
              <a:t>Peter Hutchins</a:t>
            </a:r>
          </a:p>
          <a:p>
            <a:r>
              <a:rPr lang="en-US" altLang="ko-KR" b="1" dirty="0" smtClean="0"/>
              <a:t>1 </a:t>
            </a:r>
            <a:r>
              <a:rPr lang="en-US" altLang="ko-KR" b="1" dirty="0"/>
              <a:t>deg. </a:t>
            </a:r>
            <a:r>
              <a:rPr lang="en-US" altLang="ko-KR" b="1" dirty="0" smtClean="0"/>
              <a:t>rotation (counterclockwise)</a:t>
            </a:r>
          </a:p>
          <a:p>
            <a:r>
              <a:rPr lang="en-US" altLang="ko-KR" b="1" dirty="0" smtClean="0"/>
              <a:t>Median filter (3,3)</a:t>
            </a:r>
          </a:p>
          <a:p>
            <a:r>
              <a:rPr lang="en-US" altLang="ko-KR" b="1" dirty="0" smtClean="0"/>
              <a:t>Reconstruction</a:t>
            </a:r>
            <a:endParaRPr lang="en-US" altLang="ko-KR" b="1" dirty="0"/>
          </a:p>
        </p:txBody>
      </p:sp>
      <p:pic>
        <p:nvPicPr>
          <p:cNvPr id="6" name="phaseContra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908" t="10731" r="12908" b="10731"/>
          <a:stretch/>
        </p:blipFill>
        <p:spPr>
          <a:xfrm>
            <a:off x="395536" y="956409"/>
            <a:ext cx="5712909" cy="5256584"/>
          </a:xfrm>
          <a:prstGeom prst="rect">
            <a:avLst/>
          </a:prstGeom>
        </p:spPr>
      </p:pic>
      <p:pic>
        <p:nvPicPr>
          <p:cNvPr id="7" name="Picture 2" descr="F:\RawSprayG\0014_AV67_028_offsetAngle0_-30.95_56.60_\0014_AV67_028_offsetAngle0_1050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172406" cy="21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/>
        </p:nvCxnSpPr>
        <p:spPr>
          <a:xfrm flipV="1">
            <a:off x="7610410" y="1112819"/>
            <a:ext cx="0" cy="205200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오른쪽으로 구부러진 화살표 2"/>
          <p:cNvSpPr/>
          <p:nvPr/>
        </p:nvSpPr>
        <p:spPr>
          <a:xfrm rot="5400000">
            <a:off x="7419522" y="854714"/>
            <a:ext cx="324036" cy="936104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0"/>
          <a:stretch/>
        </p:blipFill>
        <p:spPr bwMode="auto">
          <a:xfrm rot="264979">
            <a:off x="6556692" y="5254168"/>
            <a:ext cx="1956382" cy="12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줄무늬가 있는 오른쪽 화살표 3"/>
          <p:cNvSpPr/>
          <p:nvPr/>
        </p:nvSpPr>
        <p:spPr>
          <a:xfrm rot="5400000">
            <a:off x="7312769" y="5334357"/>
            <a:ext cx="507289" cy="216024"/>
          </a:xfrm>
          <a:prstGeom prst="stripedRightArrow">
            <a:avLst>
              <a:gd name="adj1" fmla="val 50000"/>
              <a:gd name="adj2" fmla="val 8608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09078" y="1907540"/>
            <a:ext cx="77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Lower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8918" y="1907540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Higher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4724" y="102120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1.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9215" y="163875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2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3856" y="163875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2</a:t>
            </a:r>
            <a:r>
              <a:rPr lang="en-US" altLang="ko-KR" b="1" dirty="0" smtClean="0">
                <a:solidFill>
                  <a:schemeClr val="bg1"/>
                </a:solidFill>
              </a:rPr>
              <a:t>.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H="1">
            <a:off x="6444448" y="6093296"/>
            <a:ext cx="2160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9368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84" y="4329368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40" y="4329368"/>
            <a:ext cx="241200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89120" y="4149080"/>
            <a:ext cx="52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Top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35928" y="414908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Middle</a:t>
            </a:r>
            <a:endParaRPr lang="ko-KR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20104" y="4149080"/>
            <a:ext cx="90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Bottom</a:t>
            </a:r>
            <a:endParaRPr lang="ko-KR" altLang="en-US" b="1" dirty="0"/>
          </a:p>
        </p:txBody>
      </p:sp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Cylindrical inner orifice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sideview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8"/>
          <a:srcRect l="16264" t="4317" r="16264" b="8777"/>
          <a:stretch/>
        </p:blipFill>
        <p:spPr>
          <a:xfrm>
            <a:off x="452813" y="1268760"/>
            <a:ext cx="3363781" cy="5160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2814" y="764704"/>
            <a:ext cx="620741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ko-KR" b="1" dirty="0" smtClean="0"/>
              <a:t>Perspective from top to bottom right-inner orifice</a:t>
            </a:r>
            <a:endParaRPr lang="ko-KR" altLang="en-US" b="1" dirty="0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10581" r="10582" b="10581"/>
          <a:stretch/>
        </p:blipFill>
        <p:spPr>
          <a:xfrm>
            <a:off x="2999215" y="1268760"/>
            <a:ext cx="1634758" cy="1608601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 rot="5400000">
            <a:off x="4152305" y="1423685"/>
            <a:ext cx="504056" cy="338223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4139952" y="1987823"/>
            <a:ext cx="540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4139952" y="2086819"/>
            <a:ext cx="540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4139952" y="2185814"/>
            <a:ext cx="540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TextBox 32"/>
          <p:cNvSpPr txBox="1"/>
          <p:nvPr/>
        </p:nvSpPr>
        <p:spPr>
          <a:xfrm>
            <a:off x="4788024" y="5013176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Inner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orifice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8788" y="4797152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Inner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orifice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5984" y="494116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Inner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orifice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H="1">
            <a:off x="4795578" y="5659507"/>
            <a:ext cx="264262" cy="1440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H="1">
            <a:off x="8113174" y="5651262"/>
            <a:ext cx="264262" cy="1440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6634363" y="5443483"/>
            <a:ext cx="264262" cy="144016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74491" y="1268760"/>
            <a:ext cx="391798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ko-KR" dirty="0" smtClean="0"/>
              <a:t>The </a:t>
            </a:r>
            <a:r>
              <a:rPr lang="en-US" altLang="ko-KR" dirty="0"/>
              <a:t>inner orifice </a:t>
            </a:r>
            <a:r>
              <a:rPr lang="en-US" altLang="ko-KR" dirty="0" smtClean="0"/>
              <a:t>is almost </a:t>
            </a:r>
            <a:r>
              <a:rPr lang="en-US" altLang="ko-KR" dirty="0"/>
              <a:t>cylindrical</a:t>
            </a:r>
            <a:r>
              <a:rPr lang="en-US" altLang="ko-KR" dirty="0" smtClean="0"/>
              <a:t>. (little reverse </a:t>
            </a:r>
            <a:r>
              <a:rPr lang="en-US" altLang="ko-KR" dirty="0"/>
              <a:t>k-factor)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74491" y="2276872"/>
            <a:ext cx="398999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70000"/>
              <a:buFont typeface="Wingdings" pitchFamily="2" charset="2"/>
              <a:buChar char="v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altLang="ko-KR" dirty="0" smtClean="0"/>
              <a:t>Calculation of the diameter based on the images will be performed.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5827686" y="389978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sac</a:t>
            </a:r>
            <a:endParaRPr lang="ko-KR" altLang="en-US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6067980" y="4218316"/>
            <a:ext cx="160204" cy="4348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74491" y="3284984"/>
            <a:ext cx="398999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342900" indent="-34290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en-US" altLang="ko-KR" dirty="0"/>
              <a:t>Orientation, and voxel size are required to know.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332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7" grpId="0"/>
      <p:bldP spid="19" grpId="0"/>
      <p:bldP spid="20" grpId="0"/>
      <p:bldP spid="33" grpId="0"/>
      <p:bldP spid="34" grpId="0"/>
      <p:bldP spid="35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5" y="663668"/>
            <a:ext cx="7517861" cy="57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26112</TotalTime>
  <Words>184</Words>
  <Application>Microsoft Office PowerPoint</Application>
  <PresentationFormat>화면 슬라이드 쇼(4:3)</PresentationFormat>
  <Paragraphs>60</Paragraphs>
  <Slides>7</Slides>
  <Notes>1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Tema de Office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CMT - Motores Termicos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Yongjin Jung</cp:lastModifiedBy>
  <cp:revision>582</cp:revision>
  <dcterms:created xsi:type="dcterms:W3CDTF">2011-01-20T12:25:32Z</dcterms:created>
  <dcterms:modified xsi:type="dcterms:W3CDTF">2014-04-05T15:16:41Z</dcterms:modified>
</cp:coreProperties>
</file>