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5" r:id="rId2"/>
    <p:sldId id="308" r:id="rId3"/>
    <p:sldId id="317" r:id="rId4"/>
    <p:sldId id="301" r:id="rId5"/>
    <p:sldId id="302" r:id="rId6"/>
    <p:sldId id="309" r:id="rId7"/>
    <p:sldId id="316" r:id="rId8"/>
    <p:sldId id="318" r:id="rId9"/>
    <p:sldId id="303" r:id="rId10"/>
    <p:sldId id="304" r:id="rId11"/>
    <p:sldId id="310" r:id="rId12"/>
    <p:sldId id="311" r:id="rId13"/>
    <p:sldId id="312" r:id="rId14"/>
    <p:sldId id="314" r:id="rId15"/>
    <p:sldId id="315" r:id="rId16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0" autoAdjust="0"/>
  </p:normalViewPr>
  <p:slideViewPr>
    <p:cSldViewPr snapToGrid="0"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-3564" y="-90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F697DD57-2754-49FB-86BE-1D877DD47AC8}" type="datetimeFigureOut">
              <a:rPr lang="en-US"/>
              <a:pPr>
                <a:defRPr/>
              </a:pPr>
              <a:t>4/5/2014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88FD85-C081-4A9D-B4B9-71F9AC51F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8912236-3D40-4054-A9EF-299D65DDB3AD}" type="datetimeFigureOut">
              <a:rPr lang="en-US"/>
              <a:pPr>
                <a:defRPr/>
              </a:pPr>
              <a:t>4/5/2014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DD9EA3-7CF9-4188-9101-5EA11A22B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 eaLnBrk="1" hangingPunct="1">
              <a:defRPr/>
            </a:pPr>
            <a:fld id="{0B2320EB-43D0-4000-A793-4967E151D0D9}" type="slidenum">
              <a:rPr lang="es-ES" sz="1400"/>
              <a:pPr algn="ctr" eaLnBrk="1" hangingPunct="1">
                <a:defRPr/>
              </a:pPr>
              <a:t>‹#›</a:t>
            </a:fld>
            <a:endParaRPr lang="es-ES" sz="1400"/>
          </a:p>
        </p:txBody>
      </p:sp>
      <p:sp>
        <p:nvSpPr>
          <p:cNvPr id="5" name="Rectangle 4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3" cstate="print"/>
          <a:srcRect r="75075"/>
          <a:stretch>
            <a:fillRect/>
          </a:stretch>
        </p:blipFill>
        <p:spPr bwMode="auto">
          <a:xfrm>
            <a:off x="0" y="0"/>
            <a:ext cx="1116013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6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25475" y="2328863"/>
            <a:ext cx="8001000" cy="18161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Gasoline Spray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(Spray G)</a:t>
            </a:r>
            <a:endParaRPr lang="es-ES" sz="32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Topic 3.4</a:t>
            </a:r>
            <a:r>
              <a:rPr lang="en-US" sz="3200" dirty="0" smtClean="0">
                <a:solidFill>
                  <a:srgbClr val="262626"/>
                </a:solidFill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Drop size </a:t>
            </a:r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measurement</a:t>
            </a:r>
          </a:p>
          <a:p>
            <a:pPr marL="0" lvl="2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lvl="2" indent="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anose="020B0604020202020204" pitchFamily="34" charset="0"/>
              </a:rPr>
              <a:t>Scott Parrish (GM)</a:t>
            </a:r>
          </a:p>
        </p:txBody>
      </p:sp>
      <p:sp>
        <p:nvSpPr>
          <p:cNvPr id="3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2286000"/>
            <a:ext cx="58912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" name="Straight Arrow Connector 52"/>
          <p:cNvCxnSpPr/>
          <p:nvPr/>
        </p:nvCxnSpPr>
        <p:spPr>
          <a:xfrm flipH="1">
            <a:off x="4165600" y="80645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19850" y="67310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54" name="Group 116"/>
          <p:cNvGrpSpPr>
            <a:grpSpLocks/>
          </p:cNvGrpSpPr>
          <p:nvPr/>
        </p:nvGrpSpPr>
        <p:grpSpPr bwMode="auto">
          <a:xfrm>
            <a:off x="2222500" y="698500"/>
            <a:ext cx="4376738" cy="1485900"/>
            <a:chOff x="1239838" y="739775"/>
            <a:chExt cx="4376738" cy="1485900"/>
          </a:xfrm>
        </p:grpSpPr>
        <p:grpSp>
          <p:nvGrpSpPr>
            <p:cNvPr id="27657" name="Group 66"/>
            <p:cNvGrpSpPr>
              <a:grpSpLocks/>
            </p:cNvGrpSpPr>
            <p:nvPr/>
          </p:nvGrpSpPr>
          <p:grpSpPr bwMode="auto">
            <a:xfrm>
              <a:off x="1239838" y="906463"/>
              <a:ext cx="2370137" cy="608012"/>
              <a:chOff x="4175196" y="1388638"/>
              <a:chExt cx="2371093" cy="608043"/>
            </a:xfrm>
          </p:grpSpPr>
          <p:grpSp>
            <p:nvGrpSpPr>
              <p:cNvPr id="27671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7676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162" name="Arc 161"/>
                  <p:cNvSpPr/>
                  <p:nvPr/>
                </p:nvSpPr>
                <p:spPr>
                  <a:xfrm>
                    <a:off x="6183914" y="1488554"/>
                    <a:ext cx="760380" cy="713762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3" name="Straight Connector 162"/>
                  <p:cNvCxnSpPr/>
                  <p:nvPr/>
                </p:nvCxnSpPr>
                <p:spPr>
                  <a:xfrm flipV="1">
                    <a:off x="4384845" y="1510011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4" name="Straight Connector 63"/>
                  <p:cNvCxnSpPr/>
                  <p:nvPr/>
                </p:nvCxnSpPr>
                <p:spPr>
                  <a:xfrm>
                    <a:off x="4356735" y="1856274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677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159" name="Arc 158"/>
                  <p:cNvSpPr/>
                  <p:nvPr/>
                </p:nvSpPr>
                <p:spPr>
                  <a:xfrm>
                    <a:off x="6206679" y="1493189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0" name="Straight Connector 159"/>
                  <p:cNvCxnSpPr/>
                  <p:nvPr/>
                </p:nvCxnSpPr>
                <p:spPr>
                  <a:xfrm flipV="1">
                    <a:off x="4385226" y="1505657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1" name="Straight Connector 160"/>
                  <p:cNvCxnSpPr/>
                  <p:nvPr/>
                </p:nvCxnSpPr>
                <p:spPr>
                  <a:xfrm>
                    <a:off x="4385610" y="1852220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8" name="Oval 147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9" name="Oval 148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0" name="Oval 149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6" name="Oval 155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144" name="Straight Connector 143"/>
              <p:cNvCxnSpPr/>
              <p:nvPr/>
            </p:nvCxnSpPr>
            <p:spPr>
              <a:xfrm flipH="1">
                <a:off x="5271013" y="1958579"/>
                <a:ext cx="5606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>
                <a:off x="5359949" y="1388638"/>
                <a:ext cx="0" cy="566766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675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7658" name="Group 67"/>
            <p:cNvGrpSpPr>
              <a:grpSpLocks/>
            </p:cNvGrpSpPr>
            <p:nvPr/>
          </p:nvGrpSpPr>
          <p:grpSpPr bwMode="auto">
            <a:xfrm>
              <a:off x="4132263" y="739775"/>
              <a:ext cx="1484313" cy="1485900"/>
              <a:chOff x="4132263" y="739775"/>
              <a:chExt cx="1484313" cy="1485900"/>
            </a:xfrm>
          </p:grpSpPr>
          <p:sp>
            <p:nvSpPr>
              <p:cNvPr id="120" name="Oval 12"/>
              <p:cNvSpPr/>
              <p:nvPr/>
            </p:nvSpPr>
            <p:spPr bwMode="auto">
              <a:xfrm rot="5400000">
                <a:off x="5268913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" name="Group 13"/>
              <p:cNvGrpSpPr/>
              <p:nvPr/>
            </p:nvGrpSpPr>
            <p:grpSpPr bwMode="auto">
              <a:xfrm rot="5400000">
                <a:off x="5400124" y="126962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132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3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4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5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6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7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8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39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0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41" name="Oval 140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22" name="Oval 5"/>
              <p:cNvSpPr/>
              <p:nvPr/>
            </p:nvSpPr>
            <p:spPr bwMode="auto">
              <a:xfrm rot="5400000">
                <a:off x="4198938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Oval 6"/>
              <p:cNvSpPr/>
              <p:nvPr/>
            </p:nvSpPr>
            <p:spPr bwMode="auto">
              <a:xfrm>
                <a:off x="4727576" y="739775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 bwMode="auto">
              <a:xfrm rot="8100000">
                <a:off x="5113338" y="1649413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 bwMode="auto">
              <a:xfrm>
                <a:off x="4729163" y="1811338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6" name="Oval 9"/>
              <p:cNvSpPr/>
              <p:nvPr/>
            </p:nvSpPr>
            <p:spPr bwMode="auto">
              <a:xfrm rot="8100000">
                <a:off x="4357688" y="890588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 rot="2700000">
                <a:off x="5118895" y="892969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 rot="2700000">
                <a:off x="4352926" y="1646238"/>
                <a:ext cx="280987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7668" name="Group 92"/>
              <p:cNvGrpSpPr>
                <a:grpSpLocks/>
              </p:cNvGrpSpPr>
              <p:nvPr/>
            </p:nvGrpSpPr>
            <p:grpSpPr bwMode="auto">
              <a:xfrm>
                <a:off x="4594308" y="120253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130" name="Straight Connector 129"/>
                <p:cNvCxnSpPr/>
                <p:nvPr/>
              </p:nvCxnSpPr>
              <p:spPr bwMode="auto">
                <a:xfrm flipH="1">
                  <a:off x="5264069" y="1779587"/>
                  <a:ext cx="560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2" name="Group 14"/>
          <p:cNvGrpSpPr/>
          <p:nvPr/>
        </p:nvGrpSpPr>
        <p:grpSpPr bwMode="auto">
          <a:xfrm rot="5400000">
            <a:off x="6273670" y="1426827"/>
            <a:ext cx="280882" cy="16433"/>
            <a:chOff x="4228434" y="1188342"/>
            <a:chExt cx="781980" cy="45720"/>
          </a:xfrm>
          <a:solidFill>
            <a:schemeClr val="bg1"/>
          </a:solidFill>
        </p:grpSpPr>
        <p:sp>
          <p:nvSpPr>
            <p:cNvPr id="166" name="Oval 165"/>
            <p:cNvSpPr/>
            <p:nvPr/>
          </p:nvSpPr>
          <p:spPr>
            <a:xfrm rot="16200000">
              <a:off x="422843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 rot="16200000">
              <a:off x="435114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Oval 167"/>
            <p:cNvSpPr/>
            <p:nvPr/>
          </p:nvSpPr>
          <p:spPr>
            <a:xfrm rot="16200000">
              <a:off x="447385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Oval 168"/>
            <p:cNvSpPr/>
            <p:nvPr/>
          </p:nvSpPr>
          <p:spPr>
            <a:xfrm rot="16200000">
              <a:off x="459656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0" name="Oval 169"/>
            <p:cNvSpPr/>
            <p:nvPr/>
          </p:nvSpPr>
          <p:spPr>
            <a:xfrm rot="16200000">
              <a:off x="471927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1" name="Oval 170"/>
            <p:cNvSpPr/>
            <p:nvPr/>
          </p:nvSpPr>
          <p:spPr>
            <a:xfrm rot="16200000">
              <a:off x="484198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2" name="Oval 171"/>
            <p:cNvSpPr/>
            <p:nvPr/>
          </p:nvSpPr>
          <p:spPr>
            <a:xfrm rot="16200000">
              <a:off x="496469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7656" name="TextBox 91"/>
          <p:cNvSpPr txBox="1">
            <a:spLocks noChangeArrowheads="1"/>
          </p:cNvSpPr>
          <p:nvPr/>
        </p:nvSpPr>
        <p:spPr bwMode="auto">
          <a:xfrm>
            <a:off x="6577013" y="549275"/>
            <a:ext cx="22256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3 mm Transverse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" descr="T90P20_T300P6_m_0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28677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200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grpSp>
        <p:nvGrpSpPr>
          <p:cNvPr id="28678" name="Group 25"/>
          <p:cNvGrpSpPr>
            <a:grpSpLocks/>
          </p:cNvGrpSpPr>
          <p:nvPr/>
        </p:nvGrpSpPr>
        <p:grpSpPr bwMode="auto">
          <a:xfrm>
            <a:off x="5848350" y="2286000"/>
            <a:ext cx="1752600" cy="1460500"/>
            <a:chOff x="5848445" y="2286648"/>
            <a:chExt cx="1752440" cy="1460384"/>
          </a:xfrm>
        </p:grpSpPr>
        <p:pic>
          <p:nvPicPr>
            <p:cNvPr id="28679" name="Picture 1"/>
            <p:cNvPicPr>
              <a:picLocks noChangeAspect="1"/>
            </p:cNvPicPr>
            <p:nvPr/>
          </p:nvPicPr>
          <p:blipFill>
            <a:blip r:embed="rId3" cstate="print"/>
            <a:srcRect l="4260" t="49104" r="60582"/>
            <a:stretch>
              <a:fillRect/>
            </a:stretch>
          </p:blipFill>
          <p:spPr bwMode="auto">
            <a:xfrm rot="-5400000">
              <a:off x="5994473" y="2140620"/>
              <a:ext cx="1460384" cy="175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Straight Connector 24"/>
            <p:cNvCxnSpPr/>
            <p:nvPr/>
          </p:nvCxnSpPr>
          <p:spPr>
            <a:xfrm>
              <a:off x="7116742" y="2377129"/>
              <a:ext cx="0" cy="100639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 descr="T90P20_T300P6_m_01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29701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400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pic>
        <p:nvPicPr>
          <p:cNvPr id="29702" name="Picture 1"/>
          <p:cNvPicPr>
            <a:picLocks noChangeAspect="1"/>
          </p:cNvPicPr>
          <p:nvPr/>
        </p:nvPicPr>
        <p:blipFill>
          <a:blip r:embed="rId3" cstate="print"/>
          <a:srcRect l="4260" t="49104" r="60582"/>
          <a:stretch>
            <a:fillRect/>
          </a:stretch>
        </p:blipFill>
        <p:spPr bwMode="auto">
          <a:xfrm rot="-5400000">
            <a:off x="5994400" y="213995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6996113" y="2378075"/>
            <a:ext cx="0" cy="1004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" descr="T90P20_T300P6_m_02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30725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600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 cstate="print"/>
          <a:srcRect l="4260" t="49104" r="60582"/>
          <a:stretch>
            <a:fillRect/>
          </a:stretch>
        </p:blipFill>
        <p:spPr bwMode="auto">
          <a:xfrm rot="-5400000">
            <a:off x="5994400" y="213995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Connector 20"/>
          <p:cNvCxnSpPr/>
          <p:nvPr/>
        </p:nvCxnSpPr>
        <p:spPr>
          <a:xfrm>
            <a:off x="6875463" y="2378075"/>
            <a:ext cx="0" cy="1004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T90P20_T300P6_m_02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31749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800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pic>
        <p:nvPicPr>
          <p:cNvPr id="31750" name="Picture 1"/>
          <p:cNvPicPr>
            <a:picLocks noChangeAspect="1"/>
          </p:cNvPicPr>
          <p:nvPr/>
        </p:nvPicPr>
        <p:blipFill>
          <a:blip r:embed="rId3" cstate="print"/>
          <a:srcRect l="4260" t="49104" r="60582"/>
          <a:stretch>
            <a:fillRect/>
          </a:stretch>
        </p:blipFill>
        <p:spPr bwMode="auto">
          <a:xfrm rot="-5400000">
            <a:off x="5994400" y="213995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6751638" y="2378075"/>
            <a:ext cx="0" cy="1004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 descr="T90P20_T300P6_m_03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9038" y="1371600"/>
            <a:ext cx="6858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4"/>
          <p:cNvGrpSpPr/>
          <p:nvPr/>
        </p:nvGrpSpPr>
        <p:grpSpPr bwMode="auto">
          <a:xfrm>
            <a:off x="4212907" y="2356121"/>
            <a:ext cx="45719" cy="969264"/>
            <a:chOff x="3121514" y="743560"/>
            <a:chExt cx="45720" cy="1150110"/>
          </a:xfrm>
          <a:solidFill>
            <a:schemeClr val="bg1"/>
          </a:solidFill>
        </p:grpSpPr>
        <p:sp>
          <p:nvSpPr>
            <p:cNvPr id="4" name="Oval 3"/>
            <p:cNvSpPr/>
            <p:nvPr/>
          </p:nvSpPr>
          <p:spPr>
            <a:xfrm>
              <a:off x="3121514" y="74356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3121514" y="86627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121514" y="98898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121514" y="111169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1514" y="123440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121514" y="135711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121514" y="147982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121514" y="160253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121514" y="172524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121514" y="1847950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32773" name="TextBox 91"/>
          <p:cNvSpPr txBox="1">
            <a:spLocks noChangeArrowheads="1"/>
          </p:cNvSpPr>
          <p:nvPr/>
        </p:nvSpPr>
        <p:spPr bwMode="auto">
          <a:xfrm>
            <a:off x="2619375" y="1804988"/>
            <a:ext cx="1038225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1000 </a:t>
            </a:r>
            <a:r>
              <a:rPr lang="el-GR" sz="2400"/>
              <a:t>μ</a:t>
            </a:r>
            <a:r>
              <a:rPr lang="en-US" sz="2400"/>
              <a:t>s </a:t>
            </a:r>
          </a:p>
        </p:txBody>
      </p:sp>
      <p:pic>
        <p:nvPicPr>
          <p:cNvPr id="32774" name="Picture 1"/>
          <p:cNvPicPr>
            <a:picLocks noChangeAspect="1"/>
          </p:cNvPicPr>
          <p:nvPr/>
        </p:nvPicPr>
        <p:blipFill>
          <a:blip r:embed="rId3" cstate="print"/>
          <a:srcRect l="4260" t="49104" r="60582"/>
          <a:stretch>
            <a:fillRect/>
          </a:stretch>
        </p:blipFill>
        <p:spPr bwMode="auto">
          <a:xfrm rot="-5400000">
            <a:off x="5994400" y="2139950"/>
            <a:ext cx="1460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6626225" y="2378075"/>
            <a:ext cx="0" cy="10048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SC_1960_2.jpg"/>
          <p:cNvPicPr>
            <a:picLocks noChangeAspect="1"/>
          </p:cNvPicPr>
          <p:nvPr/>
        </p:nvPicPr>
        <p:blipFill>
          <a:blip r:embed="rId2" cstate="print"/>
          <a:srcRect l="3751" r="8850"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28888" y="512763"/>
          <a:ext cx="4185628" cy="5905347"/>
        </p:xfrm>
        <a:graphic>
          <a:graphicData uri="http://schemas.openxmlformats.org/drawingml/2006/table">
            <a:tbl>
              <a:tblPr/>
              <a:tblGrid>
                <a:gridCol w="2387774"/>
                <a:gridCol w="898927"/>
                <a:gridCol w="898927"/>
              </a:tblGrid>
              <a:tr h="45860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Optics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Collection angle (°)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Refractive Index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1.39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sng" strike="noStrike">
                          <a:solidFill>
                            <a:srgbClr val="000000"/>
                          </a:solidFill>
                          <a:latin typeface="Calibri"/>
                        </a:rPr>
                        <a:t>Ch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Wavelengths (nm)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Focal length (mm)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Beam spacing (mm)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Beam diameter (mm)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Frequence Shift (MHz)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Fring spacing (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Beam waist diameter (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59.2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300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Slit width (</a:t>
                      </a:r>
                      <a:r>
                        <a:rPr lang="el-G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μ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variable (25-50)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860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Processors Set-Up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0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FFT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Bins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Analog filter (MHz)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Variable Mixer (MHz)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Sample Rate (MHz)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2866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BD Decimation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none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  <a:tr h="3009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Amplitude threashold (mV)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61"/>
          <p:cNvGrpSpPr>
            <a:grpSpLocks/>
          </p:cNvGrpSpPr>
          <p:nvPr/>
        </p:nvGrpSpPr>
        <p:grpSpPr bwMode="auto">
          <a:xfrm>
            <a:off x="433388" y="2246313"/>
            <a:ext cx="4546600" cy="1166812"/>
            <a:chOff x="255188" y="2246043"/>
            <a:chExt cx="4546693" cy="1166365"/>
          </a:xfrm>
        </p:grpSpPr>
        <p:grpSp>
          <p:nvGrpSpPr>
            <p:cNvPr id="22550" name="Group 60"/>
            <p:cNvGrpSpPr>
              <a:grpSpLocks noChangeAspect="1"/>
            </p:cNvGrpSpPr>
            <p:nvPr/>
          </p:nvGrpSpPr>
          <p:grpSpPr bwMode="auto">
            <a:xfrm>
              <a:off x="255188" y="2718470"/>
              <a:ext cx="4546693" cy="693938"/>
              <a:chOff x="4175196" y="1634921"/>
              <a:chExt cx="2107638" cy="321564"/>
            </a:xfrm>
          </p:grpSpPr>
          <p:grpSp>
            <p:nvGrpSpPr>
              <p:cNvPr id="22555" name="Group 59"/>
              <p:cNvGrpSpPr>
                <a:grpSpLocks noChangeAspect="1"/>
              </p:cNvGrpSpPr>
              <p:nvPr/>
            </p:nvGrpSpPr>
            <p:grpSpPr bwMode="auto">
              <a:xfrm rot="2400000">
                <a:off x="5102572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58" name="Arc 57"/>
                <p:cNvSpPr/>
                <p:nvPr/>
              </p:nvSpPr>
              <p:spPr>
                <a:xfrm>
                  <a:off x="6199076" y="1497808"/>
                  <a:ext cx="760545" cy="702005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" name="Straight Connector 58"/>
                <p:cNvCxnSpPr/>
                <p:nvPr/>
              </p:nvCxnSpPr>
              <p:spPr>
                <a:xfrm flipV="1">
                  <a:off x="4376562" y="1515759"/>
                  <a:ext cx="2115667" cy="34134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>
                  <a:off x="4376151" y="1855420"/>
                  <a:ext cx="2114056" cy="34295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556" name="Group 68"/>
              <p:cNvGrpSpPr>
                <a:grpSpLocks noChangeAspect="1"/>
              </p:cNvGrpSpPr>
              <p:nvPr/>
            </p:nvGrpSpPr>
            <p:grpSpPr bwMode="auto">
              <a:xfrm rot="19200000" flipH="1">
                <a:off x="4175196" y="1634921"/>
                <a:ext cx="1180262" cy="321564"/>
                <a:chOff x="4386127" y="1500577"/>
                <a:chExt cx="2584271" cy="704088"/>
              </a:xfrm>
            </p:grpSpPr>
            <p:sp>
              <p:nvSpPr>
                <p:cNvPr id="55" name="Arc 54"/>
                <p:cNvSpPr/>
                <p:nvPr/>
              </p:nvSpPr>
              <p:spPr>
                <a:xfrm>
                  <a:off x="6207121" y="1492538"/>
                  <a:ext cx="760545" cy="711665"/>
                </a:xfrm>
                <a:prstGeom prst="arc">
                  <a:avLst>
                    <a:gd name="adj1" fmla="val 15356365"/>
                    <a:gd name="adj2" fmla="val 6260487"/>
                  </a:avLst>
                </a:prstGeom>
                <a:noFill/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 flipV="1">
                  <a:off x="4386656" y="1499638"/>
                  <a:ext cx="2118889" cy="34134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>
                  <a:off x="4385837" y="1846623"/>
                  <a:ext cx="2115668" cy="342952"/>
                </a:xfrm>
                <a:prstGeom prst="line">
                  <a:avLst/>
                </a:prstGeom>
                <a:ln w="25400">
                  <a:solidFill>
                    <a:schemeClr val="tx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8" name="Group 34"/>
            <p:cNvGrpSpPr/>
            <p:nvPr/>
          </p:nvGrpSpPr>
          <p:grpSpPr bwMode="auto">
            <a:xfrm rot="16200000">
              <a:off x="3915368" y="2945176"/>
              <a:ext cx="31515" cy="794079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43" name="Oval 42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cxnSp>
          <p:nvCxnSpPr>
            <p:cNvPr id="40" name="Straight Connector 39"/>
            <p:cNvCxnSpPr/>
            <p:nvPr/>
          </p:nvCxnSpPr>
          <p:spPr bwMode="auto">
            <a:xfrm flipH="1">
              <a:off x="2357081" y="3339411"/>
              <a:ext cx="107475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 bwMode="auto">
            <a:xfrm>
              <a:off x="2526946" y="2246043"/>
              <a:ext cx="0" cy="1087020"/>
            </a:xfrm>
            <a:prstGeom prst="line">
              <a:avLst/>
            </a:prstGeom>
            <a:ln w="25400"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54" name="TextBox 91"/>
            <p:cNvSpPr txBox="1">
              <a:spLocks noChangeArrowheads="1"/>
            </p:cNvSpPr>
            <p:nvPr/>
          </p:nvSpPr>
          <p:spPr bwMode="auto">
            <a:xfrm>
              <a:off x="2115451" y="2681018"/>
              <a:ext cx="840373" cy="3077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/>
                <a:t>15 mm </a:t>
              </a:r>
            </a:p>
          </p:txBody>
        </p:sp>
      </p:grpSp>
      <p:grpSp>
        <p:nvGrpSpPr>
          <p:cNvPr id="22531" name="Group 62"/>
          <p:cNvGrpSpPr>
            <a:grpSpLocks/>
          </p:cNvGrpSpPr>
          <p:nvPr/>
        </p:nvGrpSpPr>
        <p:grpSpPr bwMode="auto">
          <a:xfrm>
            <a:off x="5708650" y="1925638"/>
            <a:ext cx="3340100" cy="2851150"/>
            <a:chOff x="5803798" y="1926281"/>
            <a:chExt cx="3340202" cy="2850439"/>
          </a:xfrm>
        </p:grpSpPr>
        <p:cxnSp>
          <p:nvCxnSpPr>
            <p:cNvPr id="5" name="Straight Connector 4"/>
            <p:cNvCxnSpPr/>
            <p:nvPr/>
          </p:nvCxnSpPr>
          <p:spPr bwMode="auto">
            <a:xfrm rot="5400000" flipH="1">
              <a:off x="8208165" y="2953931"/>
              <a:ext cx="172995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 bwMode="auto">
            <a:xfrm rot="5400000">
              <a:off x="7985166" y="2940329"/>
              <a:ext cx="538028" cy="795361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3"/>
            <p:cNvGrpSpPr/>
            <p:nvPr/>
          </p:nvGrpSpPr>
          <p:grpSpPr bwMode="auto">
            <a:xfrm rot="5400000">
              <a:off x="8235969" y="2942711"/>
              <a:ext cx="31505" cy="792997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28" name="Oval 27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38" name="Group 14"/>
            <p:cNvGrpSpPr/>
            <p:nvPr/>
          </p:nvGrpSpPr>
          <p:grpSpPr bwMode="auto">
            <a:xfrm rot="5400000">
              <a:off x="8023602" y="3323447"/>
              <a:ext cx="538823" cy="31524"/>
              <a:chOff x="4228434" y="1188342"/>
              <a:chExt cx="781980" cy="45720"/>
            </a:xfrm>
            <a:solidFill>
              <a:schemeClr val="bg1"/>
            </a:solidFill>
          </p:grpSpPr>
          <p:sp>
            <p:nvSpPr>
              <p:cNvPr id="21" name="Oval 20"/>
              <p:cNvSpPr/>
              <p:nvPr/>
            </p:nvSpPr>
            <p:spPr>
              <a:xfrm rot="16200000">
                <a:off x="422843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 rot="16200000">
                <a:off x="435114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17"/>
              <p:cNvSpPr/>
              <p:nvPr/>
            </p:nvSpPr>
            <p:spPr>
              <a:xfrm rot="16200000">
                <a:off x="447385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 rot="16200000">
                <a:off x="459656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 rot="16200000">
                <a:off x="471927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 rot="16200000">
                <a:off x="484198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 rot="16200000">
                <a:off x="496469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9" name="Oval 8"/>
            <p:cNvSpPr/>
            <p:nvPr/>
          </p:nvSpPr>
          <p:spPr bwMode="auto">
            <a:xfrm rot="5400000">
              <a:off x="5932465" y="2940329"/>
              <a:ext cx="538028" cy="795362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6"/>
            <p:cNvSpPr/>
            <p:nvPr/>
          </p:nvSpPr>
          <p:spPr bwMode="auto">
            <a:xfrm>
              <a:off x="6945246" y="1926281"/>
              <a:ext cx="539766" cy="79513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7"/>
            <p:cNvSpPr/>
            <p:nvPr/>
          </p:nvSpPr>
          <p:spPr bwMode="auto">
            <a:xfrm rot="8100000">
              <a:off x="7685043" y="3670508"/>
              <a:ext cx="539766" cy="798314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948421" y="3981580"/>
              <a:ext cx="539766" cy="795140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Oval 12"/>
            <p:cNvSpPr/>
            <p:nvPr/>
          </p:nvSpPr>
          <p:spPr bwMode="auto">
            <a:xfrm rot="8100000">
              <a:off x="6235611" y="2215134"/>
              <a:ext cx="542942" cy="798313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Oval 13"/>
            <p:cNvSpPr/>
            <p:nvPr/>
          </p:nvSpPr>
          <p:spPr bwMode="auto">
            <a:xfrm rot="2700000">
              <a:off x="7697025" y="2220577"/>
              <a:ext cx="538029" cy="796949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 rot="2700000">
              <a:off x="6226955" y="3664842"/>
              <a:ext cx="539615" cy="795362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545" name="TextBox 91"/>
            <p:cNvSpPr txBox="1">
              <a:spLocks noChangeArrowheads="1"/>
            </p:cNvSpPr>
            <p:nvPr/>
          </p:nvSpPr>
          <p:spPr bwMode="auto">
            <a:xfrm>
              <a:off x="8314845" y="2726928"/>
              <a:ext cx="8291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/>
                <a:t>10 mm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rot="16200000">
              <a:off x="7768390" y="2461779"/>
              <a:ext cx="0" cy="1068420"/>
            </a:xfrm>
            <a:prstGeom prst="line">
              <a:avLst/>
            </a:prstGeom>
            <a:ln w="25400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547" name="Group 92"/>
            <p:cNvGrpSpPr>
              <a:grpSpLocks/>
            </p:cNvGrpSpPr>
            <p:nvPr/>
          </p:nvGrpSpPr>
          <p:grpSpPr bwMode="auto">
            <a:xfrm>
              <a:off x="6690152" y="2813999"/>
              <a:ext cx="1075194" cy="1075004"/>
              <a:chOff x="5264151" y="1496219"/>
              <a:chExt cx="560387" cy="560387"/>
            </a:xfrm>
          </p:grpSpPr>
          <p:cxnSp>
            <p:nvCxnSpPr>
              <p:cNvPr id="19" name="Straight Connector 18"/>
              <p:cNvCxnSpPr/>
              <p:nvPr/>
            </p:nvCxnSpPr>
            <p:spPr bwMode="auto">
              <a:xfrm flipH="1">
                <a:off x="5263889" y="1779722"/>
                <a:ext cx="56099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>
                <a:off x="5263918" y="1778067"/>
                <a:ext cx="56259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532" name="TextBox 13"/>
          <p:cNvSpPr txBox="1">
            <a:spLocks noChangeArrowheads="1"/>
          </p:cNvSpPr>
          <p:nvPr/>
        </p:nvSpPr>
        <p:spPr bwMode="auto">
          <a:xfrm>
            <a:off x="2232025" y="993775"/>
            <a:ext cx="5056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PDI Measurement Locations </a:t>
            </a:r>
          </a:p>
        </p:txBody>
      </p:sp>
      <p:sp>
        <p:nvSpPr>
          <p:cNvPr id="6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sp>
        <p:nvSpPr>
          <p:cNvPr id="62" name="TextBox 91"/>
          <p:cNvSpPr txBox="1">
            <a:spLocks noChangeArrowheads="1"/>
          </p:cNvSpPr>
          <p:nvPr/>
        </p:nvSpPr>
        <p:spPr bwMode="auto">
          <a:xfrm>
            <a:off x="283779" y="6102459"/>
            <a:ext cx="6763407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dirty="0" smtClean="0"/>
              <a:t>Note: perform preliminary measurements to identify center of plume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91"/>
          <p:cNvSpPr txBox="1">
            <a:spLocks noChangeArrowheads="1"/>
          </p:cNvSpPr>
          <p:nvPr/>
        </p:nvSpPr>
        <p:spPr bwMode="auto">
          <a:xfrm>
            <a:off x="6713538" y="631825"/>
            <a:ext cx="18430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 dirty="0"/>
              <a:t>13 mm Radial </a:t>
            </a:r>
          </a:p>
        </p:txBody>
      </p:sp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2286000"/>
            <a:ext cx="58912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7" name="Group 68"/>
          <p:cNvGrpSpPr>
            <a:grpSpLocks/>
          </p:cNvGrpSpPr>
          <p:nvPr/>
        </p:nvGrpSpPr>
        <p:grpSpPr bwMode="auto">
          <a:xfrm>
            <a:off x="2222500" y="698500"/>
            <a:ext cx="4376738" cy="1485900"/>
            <a:chOff x="1239838" y="739775"/>
            <a:chExt cx="4376738" cy="1485900"/>
          </a:xfrm>
        </p:grpSpPr>
        <p:grpSp>
          <p:nvGrpSpPr>
            <p:cNvPr id="23560" name="Group 66"/>
            <p:cNvGrpSpPr>
              <a:grpSpLocks/>
            </p:cNvGrpSpPr>
            <p:nvPr/>
          </p:nvGrpSpPr>
          <p:grpSpPr bwMode="auto">
            <a:xfrm>
              <a:off x="1239838" y="906463"/>
              <a:ext cx="2370137" cy="608012"/>
              <a:chOff x="4175196" y="1388638"/>
              <a:chExt cx="2371093" cy="608043"/>
            </a:xfrm>
          </p:grpSpPr>
          <p:grpSp>
            <p:nvGrpSpPr>
              <p:cNvPr id="23574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3579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65" name="Arc 64"/>
                  <p:cNvSpPr/>
                  <p:nvPr/>
                </p:nvSpPr>
                <p:spPr>
                  <a:xfrm>
                    <a:off x="6183914" y="1488554"/>
                    <a:ext cx="760380" cy="713762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6" name="Straight Connector 65"/>
                  <p:cNvCxnSpPr/>
                  <p:nvPr/>
                </p:nvCxnSpPr>
                <p:spPr>
                  <a:xfrm flipV="1">
                    <a:off x="4384845" y="1510011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3"/>
                  <p:cNvCxnSpPr/>
                  <p:nvPr/>
                </p:nvCxnSpPr>
                <p:spPr>
                  <a:xfrm>
                    <a:off x="4356735" y="1856274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580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62" name="Arc 61"/>
                  <p:cNvSpPr/>
                  <p:nvPr/>
                </p:nvSpPr>
                <p:spPr>
                  <a:xfrm>
                    <a:off x="6206679" y="1493189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V="1">
                    <a:off x="4385226" y="1505657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385610" y="1852220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50" name="Oval 49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 flipH="1">
                <a:off x="5271013" y="1958579"/>
                <a:ext cx="5606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5359949" y="1388638"/>
                <a:ext cx="0" cy="566766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578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3561" name="Group 67"/>
            <p:cNvGrpSpPr>
              <a:grpSpLocks/>
            </p:cNvGrpSpPr>
            <p:nvPr/>
          </p:nvGrpSpPr>
          <p:grpSpPr bwMode="auto">
            <a:xfrm>
              <a:off x="4132263" y="739775"/>
              <a:ext cx="1484313" cy="1485900"/>
              <a:chOff x="4132263" y="739775"/>
              <a:chExt cx="1484313" cy="1485900"/>
            </a:xfrm>
          </p:grpSpPr>
          <p:sp>
            <p:nvSpPr>
              <p:cNvPr id="25" name="Oval 12"/>
              <p:cNvSpPr/>
              <p:nvPr/>
            </p:nvSpPr>
            <p:spPr bwMode="auto">
              <a:xfrm rot="5400000">
                <a:off x="5268913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10" name="Group 13"/>
              <p:cNvGrpSpPr/>
              <p:nvPr/>
            </p:nvGrpSpPr>
            <p:grpSpPr bwMode="auto">
              <a:xfrm rot="5400000">
                <a:off x="5400124" y="126962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35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8" name="Oval 5"/>
              <p:cNvSpPr/>
              <p:nvPr/>
            </p:nvSpPr>
            <p:spPr bwMode="auto">
              <a:xfrm rot="5400000">
                <a:off x="4198938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6"/>
              <p:cNvSpPr/>
              <p:nvPr/>
            </p:nvSpPr>
            <p:spPr bwMode="auto">
              <a:xfrm>
                <a:off x="4727576" y="739775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 rot="8100000">
                <a:off x="5113338" y="1649413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 bwMode="auto">
              <a:xfrm>
                <a:off x="4729163" y="1811338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9"/>
              <p:cNvSpPr/>
              <p:nvPr/>
            </p:nvSpPr>
            <p:spPr bwMode="auto">
              <a:xfrm rot="8100000">
                <a:off x="4357688" y="890588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 bwMode="auto">
              <a:xfrm rot="2700000">
                <a:off x="5118895" y="892969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 rot="2700000">
                <a:off x="4352926" y="1646238"/>
                <a:ext cx="280987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3571" name="Group 92"/>
              <p:cNvGrpSpPr>
                <a:grpSpLocks/>
              </p:cNvGrpSpPr>
              <p:nvPr/>
            </p:nvGrpSpPr>
            <p:grpSpPr bwMode="auto">
              <a:xfrm>
                <a:off x="4594308" y="120253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15" name="Straight Connector 14"/>
                <p:cNvCxnSpPr/>
                <p:nvPr/>
              </p:nvCxnSpPr>
              <p:spPr bwMode="auto">
                <a:xfrm flipH="1">
                  <a:off x="5264069" y="1779587"/>
                  <a:ext cx="560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71" name="Straight Arrow Connector 70"/>
          <p:cNvCxnSpPr>
            <a:endCxn id="58" idx="6"/>
          </p:cNvCxnSpPr>
          <p:nvPr/>
        </p:nvCxnSpPr>
        <p:spPr>
          <a:xfrm flipH="1">
            <a:off x="4292600" y="806450"/>
            <a:ext cx="123825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546850" y="793750"/>
            <a:ext cx="123825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4579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2286000"/>
            <a:ext cx="58912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2222500" y="698500"/>
            <a:ext cx="4376738" cy="1485900"/>
            <a:chOff x="1239838" y="739775"/>
            <a:chExt cx="4376738" cy="1485900"/>
          </a:xfrm>
        </p:grpSpPr>
        <p:grpSp>
          <p:nvGrpSpPr>
            <p:cNvPr id="24584" name="Group 66"/>
            <p:cNvGrpSpPr>
              <a:grpSpLocks/>
            </p:cNvGrpSpPr>
            <p:nvPr/>
          </p:nvGrpSpPr>
          <p:grpSpPr bwMode="auto">
            <a:xfrm>
              <a:off x="1239838" y="906463"/>
              <a:ext cx="2370137" cy="608012"/>
              <a:chOff x="4175196" y="1388638"/>
              <a:chExt cx="2371093" cy="608043"/>
            </a:xfrm>
          </p:grpSpPr>
          <p:grpSp>
            <p:nvGrpSpPr>
              <p:cNvPr id="24598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4603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50" name="Arc 49"/>
                  <p:cNvSpPr/>
                  <p:nvPr/>
                </p:nvSpPr>
                <p:spPr>
                  <a:xfrm>
                    <a:off x="6183914" y="1488554"/>
                    <a:ext cx="760380" cy="713762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4384845" y="1510011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63"/>
                  <p:cNvCxnSpPr/>
                  <p:nvPr/>
                </p:nvCxnSpPr>
                <p:spPr>
                  <a:xfrm>
                    <a:off x="4356735" y="1856274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604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6206679" y="1493189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385226" y="1505657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385610" y="1852220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35" name="Oval 34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 flipH="1">
                <a:off x="5271013" y="1958579"/>
                <a:ext cx="5606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359949" y="1388638"/>
                <a:ext cx="0" cy="566766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602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4585" name="Group 67"/>
            <p:cNvGrpSpPr>
              <a:grpSpLocks/>
            </p:cNvGrpSpPr>
            <p:nvPr/>
          </p:nvGrpSpPr>
          <p:grpSpPr bwMode="auto">
            <a:xfrm>
              <a:off x="4132263" y="739775"/>
              <a:ext cx="1484313" cy="1485900"/>
              <a:chOff x="4132263" y="739775"/>
              <a:chExt cx="1484313" cy="1485900"/>
            </a:xfrm>
          </p:grpSpPr>
          <p:sp>
            <p:nvSpPr>
              <p:cNvPr id="8" name="Oval 12"/>
              <p:cNvSpPr/>
              <p:nvPr/>
            </p:nvSpPr>
            <p:spPr bwMode="auto">
              <a:xfrm rot="5400000">
                <a:off x="5268913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0" name="Group 13"/>
              <p:cNvGrpSpPr/>
              <p:nvPr/>
            </p:nvGrpSpPr>
            <p:grpSpPr bwMode="auto">
              <a:xfrm rot="5400000">
                <a:off x="5400124" y="126962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20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" name="Oval 5"/>
              <p:cNvSpPr/>
              <p:nvPr/>
            </p:nvSpPr>
            <p:spPr bwMode="auto">
              <a:xfrm rot="5400000">
                <a:off x="4198938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6"/>
              <p:cNvSpPr/>
              <p:nvPr/>
            </p:nvSpPr>
            <p:spPr bwMode="auto">
              <a:xfrm>
                <a:off x="4727576" y="739775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8100000">
                <a:off x="5113338" y="1649413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729163" y="1811338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9"/>
              <p:cNvSpPr/>
              <p:nvPr/>
            </p:nvSpPr>
            <p:spPr bwMode="auto">
              <a:xfrm rot="8100000">
                <a:off x="4357688" y="890588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 rot="2700000">
                <a:off x="5118895" y="892969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 rot="2700000">
                <a:off x="4352926" y="1646238"/>
                <a:ext cx="280987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4595" name="Group 92"/>
              <p:cNvGrpSpPr>
                <a:grpSpLocks/>
              </p:cNvGrpSpPr>
              <p:nvPr/>
            </p:nvGrpSpPr>
            <p:grpSpPr bwMode="auto">
              <a:xfrm>
                <a:off x="4594308" y="120253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H="1">
                  <a:off x="5264069" y="1779587"/>
                  <a:ext cx="560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53" name="Straight Arrow Connector 52"/>
          <p:cNvCxnSpPr/>
          <p:nvPr/>
        </p:nvCxnSpPr>
        <p:spPr>
          <a:xfrm flipH="1">
            <a:off x="4165600" y="80645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419850" y="79375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91"/>
          <p:cNvSpPr txBox="1">
            <a:spLocks noChangeArrowheads="1"/>
          </p:cNvSpPr>
          <p:nvPr/>
        </p:nvSpPr>
        <p:spPr bwMode="auto">
          <a:xfrm>
            <a:off x="6564313" y="631825"/>
            <a:ext cx="1843087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10 mm Radial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 cstate="print"/>
          <a:srcRect l="4260" r="8023"/>
          <a:stretch>
            <a:fillRect/>
          </a:stretch>
        </p:blipFill>
        <p:spPr bwMode="auto">
          <a:xfrm>
            <a:off x="0" y="2533650"/>
            <a:ext cx="42370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/>
          </p:cNvPicPr>
          <p:nvPr/>
        </p:nvPicPr>
        <p:blipFill>
          <a:blip r:embed="rId3" cstate="print"/>
          <a:srcRect l="4237" r="7414"/>
          <a:stretch>
            <a:fillRect/>
          </a:stretch>
        </p:blipFill>
        <p:spPr bwMode="auto">
          <a:xfrm>
            <a:off x="4702175" y="2533650"/>
            <a:ext cx="4267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5" name="Group 32"/>
          <p:cNvGrpSpPr>
            <a:grpSpLocks/>
          </p:cNvGrpSpPr>
          <p:nvPr/>
        </p:nvGrpSpPr>
        <p:grpSpPr bwMode="auto">
          <a:xfrm rot="5400000">
            <a:off x="2059782" y="4250531"/>
            <a:ext cx="280988" cy="415925"/>
            <a:chOff x="6433835" y="1632599"/>
            <a:chExt cx="281041" cy="415157"/>
          </a:xfrm>
        </p:grpSpPr>
        <p:sp>
          <p:nvSpPr>
            <p:cNvPr id="34" name="Oval 33"/>
            <p:cNvSpPr/>
            <p:nvPr/>
          </p:nvSpPr>
          <p:spPr>
            <a:xfrm>
              <a:off x="6433835" y="1632599"/>
              <a:ext cx="281041" cy="41515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34"/>
            <p:cNvGrpSpPr/>
            <p:nvPr/>
          </p:nvGrpSpPr>
          <p:grpSpPr>
            <a:xfrm>
              <a:off x="6566140" y="1634410"/>
              <a:ext cx="16432" cy="413346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25606" name="Group 45"/>
          <p:cNvGrpSpPr>
            <a:grpSpLocks/>
          </p:cNvGrpSpPr>
          <p:nvPr/>
        </p:nvGrpSpPr>
        <p:grpSpPr bwMode="auto">
          <a:xfrm rot="5400000">
            <a:off x="6715919" y="4250531"/>
            <a:ext cx="280988" cy="415925"/>
            <a:chOff x="7104340" y="1614731"/>
            <a:chExt cx="281041" cy="415157"/>
          </a:xfrm>
        </p:grpSpPr>
        <p:sp>
          <p:nvSpPr>
            <p:cNvPr id="47" name="Oval 46"/>
            <p:cNvSpPr/>
            <p:nvPr/>
          </p:nvSpPr>
          <p:spPr>
            <a:xfrm>
              <a:off x="7104340" y="1614731"/>
              <a:ext cx="281041" cy="41515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" name="Group 47"/>
            <p:cNvGrpSpPr/>
            <p:nvPr/>
          </p:nvGrpSpPr>
          <p:grpSpPr>
            <a:xfrm>
              <a:off x="7104340" y="1793475"/>
              <a:ext cx="281041" cy="16432"/>
              <a:chOff x="4228434" y="1188342"/>
              <a:chExt cx="781980" cy="45720"/>
            </a:xfrm>
            <a:solidFill>
              <a:schemeClr val="bg1"/>
            </a:solidFill>
          </p:grpSpPr>
          <p:sp>
            <p:nvSpPr>
              <p:cNvPr id="49" name="Oval 48"/>
              <p:cNvSpPr/>
              <p:nvPr/>
            </p:nvSpPr>
            <p:spPr>
              <a:xfrm rot="16200000">
                <a:off x="422843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6200000">
                <a:off x="435114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6200000">
                <a:off x="447385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6200000">
                <a:off x="459656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6200000">
                <a:off x="471927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6200000">
                <a:off x="484198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6200000">
                <a:off x="496469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717550" y="2262188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Radial Scan </a:t>
            </a:r>
          </a:p>
        </p:txBody>
      </p:sp>
      <p:grpSp>
        <p:nvGrpSpPr>
          <p:cNvPr id="25608" name="Group 93"/>
          <p:cNvGrpSpPr>
            <a:grpSpLocks/>
          </p:cNvGrpSpPr>
          <p:nvPr/>
        </p:nvGrpSpPr>
        <p:grpSpPr bwMode="auto">
          <a:xfrm>
            <a:off x="1947863" y="779463"/>
            <a:ext cx="4660900" cy="1485900"/>
            <a:chOff x="1906588" y="1025525"/>
            <a:chExt cx="4660900" cy="1485900"/>
          </a:xfrm>
        </p:grpSpPr>
        <p:grpSp>
          <p:nvGrpSpPr>
            <p:cNvPr id="25610" name="Group 66"/>
            <p:cNvGrpSpPr>
              <a:grpSpLocks/>
            </p:cNvGrpSpPr>
            <p:nvPr/>
          </p:nvGrpSpPr>
          <p:grpSpPr bwMode="auto">
            <a:xfrm>
              <a:off x="1906588" y="1192213"/>
              <a:ext cx="2370137" cy="608012"/>
              <a:chOff x="4175196" y="1388638"/>
              <a:chExt cx="2371093" cy="608043"/>
            </a:xfrm>
          </p:grpSpPr>
          <p:grpSp>
            <p:nvGrpSpPr>
              <p:cNvPr id="25628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5633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33" name="Arc 32"/>
                  <p:cNvSpPr/>
                  <p:nvPr/>
                </p:nvSpPr>
                <p:spPr>
                  <a:xfrm>
                    <a:off x="6183912" y="1488554"/>
                    <a:ext cx="760380" cy="71376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384845" y="1510009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356733" y="1856274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634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70" name="Arc 69"/>
                  <p:cNvSpPr/>
                  <p:nvPr/>
                </p:nvSpPr>
                <p:spPr>
                  <a:xfrm>
                    <a:off x="6206679" y="1493186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4385225" y="1505658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4385610" y="1852220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78" name="Oval 77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 flipH="1">
                <a:off x="5271013" y="1958579"/>
                <a:ext cx="5606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359949" y="1388637"/>
                <a:ext cx="0" cy="566767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2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5611" name="Group 92"/>
            <p:cNvGrpSpPr>
              <a:grpSpLocks/>
            </p:cNvGrpSpPr>
            <p:nvPr/>
          </p:nvGrpSpPr>
          <p:grpSpPr bwMode="auto">
            <a:xfrm>
              <a:off x="4799013" y="1025525"/>
              <a:ext cx="1768475" cy="1485900"/>
              <a:chOff x="4799013" y="1025525"/>
              <a:chExt cx="1768475" cy="1485900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 rot="5400000" flipH="1">
                <a:off x="6052344" y="1561306"/>
                <a:ext cx="904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 bwMode="auto">
              <a:xfrm rot="5400000">
                <a:off x="5935663" y="1554162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0" name="Group 13"/>
              <p:cNvGrpSpPr/>
              <p:nvPr/>
            </p:nvGrpSpPr>
            <p:grpSpPr bwMode="auto">
              <a:xfrm rot="5400000">
                <a:off x="6066874" y="155537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23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1" name="Group 14"/>
              <p:cNvGrpSpPr/>
              <p:nvPr/>
            </p:nvGrpSpPr>
            <p:grpSpPr bwMode="auto">
              <a:xfrm rot="5400000">
                <a:off x="5956170" y="1753851"/>
                <a:ext cx="280882" cy="16433"/>
                <a:chOff x="4228434" y="1188342"/>
                <a:chExt cx="781980" cy="45720"/>
              </a:xfrm>
              <a:solidFill>
                <a:schemeClr val="bg1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422843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435114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447385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459656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471927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484198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16200000">
                  <a:off x="496469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 bwMode="auto">
              <a:xfrm rot="5400000">
                <a:off x="4865688" y="1554162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5394325" y="1025525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 rot="8100000">
                <a:off x="5780088" y="1935162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395913" y="2097087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 rot="8100000">
                <a:off x="5024438" y="1176337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 rot="2700000">
                <a:off x="5785644" y="1178718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2700000">
                <a:off x="5019675" y="1931987"/>
                <a:ext cx="280988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23" name="TextBox 91"/>
              <p:cNvSpPr txBox="1">
                <a:spLocks noChangeArrowheads="1"/>
              </p:cNvSpPr>
              <p:nvPr/>
            </p:nvSpPr>
            <p:spPr bwMode="auto">
              <a:xfrm>
                <a:off x="6129335" y="1471351"/>
                <a:ext cx="438153" cy="18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10 mm 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16200000">
                <a:off x="5815807" y="1312068"/>
                <a:ext cx="0" cy="557213"/>
              </a:xfrm>
              <a:prstGeom prst="line">
                <a:avLst/>
              </a:prstGeom>
              <a:ln w="254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625" name="Group 92"/>
              <p:cNvGrpSpPr>
                <a:grpSpLocks/>
              </p:cNvGrpSpPr>
              <p:nvPr/>
            </p:nvGrpSpPr>
            <p:grpSpPr bwMode="auto">
              <a:xfrm>
                <a:off x="5261058" y="148828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89" name="Straight Connector 88"/>
                <p:cNvCxnSpPr/>
                <p:nvPr/>
              </p:nvCxnSpPr>
              <p:spPr bwMode="auto">
                <a:xfrm flipH="1">
                  <a:off x="5264068" y="1779587"/>
                  <a:ext cx="5602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5441950" y="2262188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Transverse Scan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5238" y="1038225"/>
            <a:ext cx="66230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grpSp>
        <p:nvGrpSpPr>
          <p:cNvPr id="33796" name="Group 11"/>
          <p:cNvGrpSpPr>
            <a:grpSpLocks/>
          </p:cNvGrpSpPr>
          <p:nvPr/>
        </p:nvGrpSpPr>
        <p:grpSpPr bwMode="auto">
          <a:xfrm>
            <a:off x="2587625" y="3108325"/>
            <a:ext cx="1800225" cy="1689100"/>
            <a:chOff x="2587047" y="3108846"/>
            <a:chExt cx="1801368" cy="168794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2587047" y="3108846"/>
              <a:ext cx="1801368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4382061" y="3108846"/>
              <a:ext cx="0" cy="1687944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/>
          <p:cNvCxnSpPr/>
          <p:nvPr/>
        </p:nvCxnSpPr>
        <p:spPr>
          <a:xfrm>
            <a:off x="4389438" y="3932238"/>
            <a:ext cx="200025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5603" name="Picture 1"/>
          <p:cNvPicPr>
            <a:picLocks noChangeAspect="1"/>
          </p:cNvPicPr>
          <p:nvPr/>
        </p:nvPicPr>
        <p:blipFill>
          <a:blip r:embed="rId2" cstate="print"/>
          <a:srcRect l="4260" r="8023"/>
          <a:stretch>
            <a:fillRect/>
          </a:stretch>
        </p:blipFill>
        <p:spPr bwMode="auto">
          <a:xfrm>
            <a:off x="0" y="2533650"/>
            <a:ext cx="4237038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/>
          <p:cNvPicPr>
            <a:picLocks noChangeAspect="1"/>
          </p:cNvPicPr>
          <p:nvPr/>
        </p:nvPicPr>
        <p:blipFill>
          <a:blip r:embed="rId3" cstate="print"/>
          <a:srcRect l="4237" r="7414"/>
          <a:stretch>
            <a:fillRect/>
          </a:stretch>
        </p:blipFill>
        <p:spPr bwMode="auto">
          <a:xfrm>
            <a:off x="4702175" y="2533650"/>
            <a:ext cx="42672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 rot="5400000">
            <a:off x="2059782" y="4250531"/>
            <a:ext cx="280988" cy="415925"/>
            <a:chOff x="6433835" y="1632599"/>
            <a:chExt cx="281041" cy="415157"/>
          </a:xfrm>
        </p:grpSpPr>
        <p:sp>
          <p:nvSpPr>
            <p:cNvPr id="34" name="Oval 33"/>
            <p:cNvSpPr/>
            <p:nvPr/>
          </p:nvSpPr>
          <p:spPr>
            <a:xfrm>
              <a:off x="6433835" y="1632599"/>
              <a:ext cx="281041" cy="41515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" name="Group 34"/>
            <p:cNvGrpSpPr/>
            <p:nvPr/>
          </p:nvGrpSpPr>
          <p:grpSpPr>
            <a:xfrm>
              <a:off x="6566140" y="1634410"/>
              <a:ext cx="16432" cy="413346"/>
              <a:chOff x="3121514" y="743560"/>
              <a:chExt cx="45720" cy="1150110"/>
            </a:xfrm>
            <a:solidFill>
              <a:schemeClr val="bg1"/>
            </a:solidFill>
          </p:grpSpPr>
          <p:sp>
            <p:nvSpPr>
              <p:cNvPr id="36" name="Oval 35"/>
              <p:cNvSpPr/>
              <p:nvPr/>
            </p:nvSpPr>
            <p:spPr>
              <a:xfrm>
                <a:off x="3121514" y="74356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121514" y="86627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121514" y="98898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3121514" y="111169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121514" y="123440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121514" y="135711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3121514" y="147982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3121514" y="160253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3121514" y="172524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3121514" y="1847950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4" name="Group 45"/>
          <p:cNvGrpSpPr>
            <a:grpSpLocks/>
          </p:cNvGrpSpPr>
          <p:nvPr/>
        </p:nvGrpSpPr>
        <p:grpSpPr bwMode="auto">
          <a:xfrm rot="5400000">
            <a:off x="6715919" y="4250531"/>
            <a:ext cx="280988" cy="415925"/>
            <a:chOff x="7104340" y="1614731"/>
            <a:chExt cx="281041" cy="415157"/>
          </a:xfrm>
        </p:grpSpPr>
        <p:sp>
          <p:nvSpPr>
            <p:cNvPr id="47" name="Oval 46"/>
            <p:cNvSpPr/>
            <p:nvPr/>
          </p:nvSpPr>
          <p:spPr>
            <a:xfrm>
              <a:off x="7104340" y="1614731"/>
              <a:ext cx="281041" cy="415157"/>
            </a:xfrm>
            <a:prstGeom prst="ellipse">
              <a:avLst/>
            </a:prstGeom>
            <a:noFill/>
            <a:ln>
              <a:solidFill>
                <a:schemeClr val="accent1">
                  <a:shade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5" name="Group 47"/>
            <p:cNvGrpSpPr/>
            <p:nvPr/>
          </p:nvGrpSpPr>
          <p:grpSpPr>
            <a:xfrm>
              <a:off x="7104340" y="1793475"/>
              <a:ext cx="281041" cy="16432"/>
              <a:chOff x="4228434" y="1188342"/>
              <a:chExt cx="781980" cy="45720"/>
            </a:xfrm>
            <a:solidFill>
              <a:schemeClr val="bg1"/>
            </a:solidFill>
          </p:grpSpPr>
          <p:sp>
            <p:nvSpPr>
              <p:cNvPr id="49" name="Oval 48"/>
              <p:cNvSpPr/>
              <p:nvPr/>
            </p:nvSpPr>
            <p:spPr>
              <a:xfrm rot="16200000">
                <a:off x="422843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 rot="16200000">
                <a:off x="435114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 rot="16200000">
                <a:off x="447385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 rot="16200000">
                <a:off x="459656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 rot="16200000">
                <a:off x="471927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 rot="16200000">
                <a:off x="484198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 rot="16200000">
                <a:off x="4964694" y="1188342"/>
                <a:ext cx="45720" cy="4572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sp>
        <p:nvSpPr>
          <p:cNvPr id="25607" name="TextBox 13"/>
          <p:cNvSpPr txBox="1">
            <a:spLocks noChangeArrowheads="1"/>
          </p:cNvSpPr>
          <p:nvPr/>
        </p:nvSpPr>
        <p:spPr bwMode="auto">
          <a:xfrm>
            <a:off x="717550" y="2262188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Radial Scan </a:t>
            </a:r>
          </a:p>
        </p:txBody>
      </p:sp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47863" y="779463"/>
            <a:ext cx="4660900" cy="1485900"/>
            <a:chOff x="1906588" y="1025525"/>
            <a:chExt cx="4660900" cy="1485900"/>
          </a:xfrm>
        </p:grpSpPr>
        <p:grpSp>
          <p:nvGrpSpPr>
            <p:cNvPr id="15" name="Group 66"/>
            <p:cNvGrpSpPr>
              <a:grpSpLocks/>
            </p:cNvGrpSpPr>
            <p:nvPr/>
          </p:nvGrpSpPr>
          <p:grpSpPr bwMode="auto">
            <a:xfrm>
              <a:off x="1906588" y="1192213"/>
              <a:ext cx="2370137" cy="608012"/>
              <a:chOff x="4175196" y="1388638"/>
              <a:chExt cx="2371093" cy="608043"/>
            </a:xfrm>
          </p:grpSpPr>
          <p:grpSp>
            <p:nvGrpSpPr>
              <p:cNvPr id="35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46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33" name="Arc 32"/>
                  <p:cNvSpPr/>
                  <p:nvPr/>
                </p:nvSpPr>
                <p:spPr>
                  <a:xfrm>
                    <a:off x="6183912" y="1488554"/>
                    <a:ext cx="760380" cy="71376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384845" y="1510009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4356733" y="1856274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7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70" name="Arc 69"/>
                  <p:cNvSpPr/>
                  <p:nvPr/>
                </p:nvSpPr>
                <p:spPr>
                  <a:xfrm>
                    <a:off x="6206679" y="1493186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71" name="Straight Connector 70"/>
                  <p:cNvCxnSpPr/>
                  <p:nvPr/>
                </p:nvCxnSpPr>
                <p:spPr>
                  <a:xfrm flipV="1">
                    <a:off x="4385225" y="1505658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Straight Connector 71"/>
                  <p:cNvCxnSpPr/>
                  <p:nvPr/>
                </p:nvCxnSpPr>
                <p:spPr>
                  <a:xfrm>
                    <a:off x="4385610" y="1852220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8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78" name="Oval 77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63" name="Straight Connector 62"/>
              <p:cNvCxnSpPr/>
              <p:nvPr/>
            </p:nvCxnSpPr>
            <p:spPr>
              <a:xfrm flipH="1">
                <a:off x="5271013" y="1958579"/>
                <a:ext cx="560613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359949" y="1388637"/>
                <a:ext cx="0" cy="566767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32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59" name="Group 92"/>
            <p:cNvGrpSpPr>
              <a:grpSpLocks/>
            </p:cNvGrpSpPr>
            <p:nvPr/>
          </p:nvGrpSpPr>
          <p:grpSpPr bwMode="auto">
            <a:xfrm>
              <a:off x="4799013" y="1025525"/>
              <a:ext cx="1768475" cy="1485900"/>
              <a:chOff x="4799013" y="1025525"/>
              <a:chExt cx="1768475" cy="1485900"/>
            </a:xfrm>
          </p:grpSpPr>
          <p:cxnSp>
            <p:nvCxnSpPr>
              <p:cNvPr id="91" name="Straight Connector 90"/>
              <p:cNvCxnSpPr/>
              <p:nvPr/>
            </p:nvCxnSpPr>
            <p:spPr bwMode="auto">
              <a:xfrm rot="5400000" flipH="1">
                <a:off x="6052344" y="1561306"/>
                <a:ext cx="904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Oval 12"/>
              <p:cNvSpPr/>
              <p:nvPr/>
            </p:nvSpPr>
            <p:spPr bwMode="auto">
              <a:xfrm rot="5400000">
                <a:off x="5935663" y="1554162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60" name="Group 13"/>
              <p:cNvGrpSpPr/>
              <p:nvPr/>
            </p:nvGrpSpPr>
            <p:grpSpPr bwMode="auto">
              <a:xfrm rot="5400000">
                <a:off x="6066874" y="155537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23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61" name="Group 14"/>
              <p:cNvGrpSpPr/>
              <p:nvPr/>
            </p:nvGrpSpPr>
            <p:grpSpPr bwMode="auto">
              <a:xfrm rot="5400000">
                <a:off x="5956170" y="1753851"/>
                <a:ext cx="280882" cy="16433"/>
                <a:chOff x="4228434" y="1188342"/>
                <a:chExt cx="781980" cy="45720"/>
              </a:xfrm>
              <a:solidFill>
                <a:schemeClr val="bg1"/>
              </a:solidFill>
            </p:grpSpPr>
            <p:sp>
              <p:nvSpPr>
                <p:cNvPr id="16" name="Oval 15"/>
                <p:cNvSpPr/>
                <p:nvPr/>
              </p:nvSpPr>
              <p:spPr>
                <a:xfrm rot="16200000">
                  <a:off x="422843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 rot="16200000">
                  <a:off x="435114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" name="Oval 17"/>
                <p:cNvSpPr/>
                <p:nvPr/>
              </p:nvSpPr>
              <p:spPr>
                <a:xfrm rot="16200000">
                  <a:off x="447385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 rot="16200000">
                  <a:off x="459656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 rot="16200000">
                  <a:off x="471927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 rot="16200000">
                  <a:off x="484198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 rot="16200000">
                  <a:off x="4964694" y="1188342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6" name="Oval 5"/>
              <p:cNvSpPr/>
              <p:nvPr/>
            </p:nvSpPr>
            <p:spPr bwMode="auto">
              <a:xfrm rot="5400000">
                <a:off x="4865688" y="1554162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 bwMode="auto">
              <a:xfrm>
                <a:off x="5394325" y="1025525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 rot="8100000">
                <a:off x="5780088" y="1935162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 bwMode="auto">
              <a:xfrm>
                <a:off x="5395913" y="2097087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 bwMode="auto">
              <a:xfrm rot="8100000">
                <a:off x="5024438" y="1176337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 bwMode="auto">
              <a:xfrm rot="2700000">
                <a:off x="5785644" y="1178718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2700000">
                <a:off x="5019675" y="1931987"/>
                <a:ext cx="280988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623" name="TextBox 91"/>
              <p:cNvSpPr txBox="1">
                <a:spLocks noChangeArrowheads="1"/>
              </p:cNvSpPr>
              <p:nvPr/>
            </p:nvSpPr>
            <p:spPr bwMode="auto">
              <a:xfrm>
                <a:off x="6129335" y="1471351"/>
                <a:ext cx="438153" cy="184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10 mm </a:t>
                </a:r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rot="16200000">
                <a:off x="5815807" y="1312068"/>
                <a:ext cx="0" cy="557213"/>
              </a:xfrm>
              <a:prstGeom prst="line">
                <a:avLst/>
              </a:prstGeom>
              <a:ln w="25400"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2" name="Group 92"/>
              <p:cNvGrpSpPr>
                <a:grpSpLocks/>
              </p:cNvGrpSpPr>
              <p:nvPr/>
            </p:nvGrpSpPr>
            <p:grpSpPr bwMode="auto">
              <a:xfrm>
                <a:off x="5261058" y="148828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89" name="Straight Connector 88"/>
                <p:cNvCxnSpPr/>
                <p:nvPr/>
              </p:nvCxnSpPr>
              <p:spPr bwMode="auto">
                <a:xfrm flipH="1">
                  <a:off x="5264068" y="1779587"/>
                  <a:ext cx="560289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5609" name="TextBox 13"/>
          <p:cNvSpPr txBox="1">
            <a:spLocks noChangeArrowheads="1"/>
          </p:cNvSpPr>
          <p:nvPr/>
        </p:nvSpPr>
        <p:spPr bwMode="auto">
          <a:xfrm>
            <a:off x="5441950" y="2262188"/>
            <a:ext cx="31448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Transverse Scan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1187450" y="28575"/>
            <a:ext cx="7921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Spray G – Drop Sizing (</a:t>
            </a:r>
            <a:r>
              <a:rPr lang="en-US" sz="3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GM</a:t>
            </a:r>
            <a:r>
              <a:rPr lang="en-US" sz="3000" dirty="0">
                <a:solidFill>
                  <a:schemeClr val="bg1"/>
                </a:solidFill>
                <a:latin typeface="+mj-lt"/>
              </a:rPr>
              <a:t>)</a:t>
            </a:r>
          </a:p>
        </p:txBody>
      </p:sp>
      <p:pic>
        <p:nvPicPr>
          <p:cNvPr id="2662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3675" y="2286000"/>
            <a:ext cx="5891213" cy="432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2222500" y="698500"/>
            <a:ext cx="4376738" cy="1485900"/>
            <a:chOff x="1239838" y="739775"/>
            <a:chExt cx="4376738" cy="1485900"/>
          </a:xfrm>
        </p:grpSpPr>
        <p:grpSp>
          <p:nvGrpSpPr>
            <p:cNvPr id="26633" name="Group 66"/>
            <p:cNvGrpSpPr>
              <a:grpSpLocks/>
            </p:cNvGrpSpPr>
            <p:nvPr/>
          </p:nvGrpSpPr>
          <p:grpSpPr bwMode="auto">
            <a:xfrm>
              <a:off x="1239838" y="906463"/>
              <a:ext cx="2370137" cy="608012"/>
              <a:chOff x="4175196" y="1388638"/>
              <a:chExt cx="2371093" cy="608043"/>
            </a:xfrm>
          </p:grpSpPr>
          <p:grpSp>
            <p:nvGrpSpPr>
              <p:cNvPr id="26647" name="Group 60"/>
              <p:cNvGrpSpPr>
                <a:grpSpLocks noChangeAspect="1"/>
              </p:cNvGrpSpPr>
              <p:nvPr/>
            </p:nvGrpSpPr>
            <p:grpSpPr bwMode="auto">
              <a:xfrm>
                <a:off x="4175196" y="1634921"/>
                <a:ext cx="2371093" cy="361760"/>
                <a:chOff x="4175196" y="1634921"/>
                <a:chExt cx="2107638" cy="321564"/>
              </a:xfrm>
            </p:grpSpPr>
            <p:grpSp>
              <p:nvGrpSpPr>
                <p:cNvPr id="26652" name="Group 59"/>
                <p:cNvGrpSpPr>
                  <a:grpSpLocks noChangeAspect="1"/>
                </p:cNvGrpSpPr>
                <p:nvPr/>
              </p:nvGrpSpPr>
              <p:grpSpPr bwMode="auto">
                <a:xfrm rot="2400000">
                  <a:off x="5102572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50" name="Arc 49"/>
                  <p:cNvSpPr/>
                  <p:nvPr/>
                </p:nvSpPr>
                <p:spPr>
                  <a:xfrm>
                    <a:off x="6183914" y="1488554"/>
                    <a:ext cx="760380" cy="713762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" name="Straight Connector 50"/>
                  <p:cNvCxnSpPr/>
                  <p:nvPr/>
                </p:nvCxnSpPr>
                <p:spPr>
                  <a:xfrm flipV="1">
                    <a:off x="4384845" y="1510011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63"/>
                  <p:cNvCxnSpPr/>
                  <p:nvPr/>
                </p:nvCxnSpPr>
                <p:spPr>
                  <a:xfrm>
                    <a:off x="4356735" y="1856274"/>
                    <a:ext cx="2114228" cy="342976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6653" name="Group 68"/>
                <p:cNvGrpSpPr>
                  <a:grpSpLocks noChangeAspect="1"/>
                </p:cNvGrpSpPr>
                <p:nvPr/>
              </p:nvGrpSpPr>
              <p:grpSpPr bwMode="auto">
                <a:xfrm rot="19200000" flipH="1">
                  <a:off x="4175196" y="1634921"/>
                  <a:ext cx="1180262" cy="321564"/>
                  <a:chOff x="4386127" y="1500577"/>
                  <a:chExt cx="2584271" cy="704088"/>
                </a:xfrm>
              </p:grpSpPr>
              <p:sp>
                <p:nvSpPr>
                  <p:cNvPr id="47" name="Arc 46"/>
                  <p:cNvSpPr/>
                  <p:nvPr/>
                </p:nvSpPr>
                <p:spPr>
                  <a:xfrm>
                    <a:off x="6206679" y="1493189"/>
                    <a:ext cx="760380" cy="710673"/>
                  </a:xfrm>
                  <a:prstGeom prst="arc">
                    <a:avLst>
                      <a:gd name="adj1" fmla="val 15356365"/>
                      <a:gd name="adj2" fmla="val 6260487"/>
                    </a:avLst>
                  </a:prstGeom>
                  <a:noFill/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48" name="Straight Connector 47"/>
                  <p:cNvCxnSpPr/>
                  <p:nvPr/>
                </p:nvCxnSpPr>
                <p:spPr>
                  <a:xfrm flipV="1">
                    <a:off x="4385226" y="1505657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4385610" y="1852220"/>
                    <a:ext cx="2114228" cy="342978"/>
                  </a:xfrm>
                  <a:prstGeom prst="line">
                    <a:avLst/>
                  </a:prstGeom>
                  <a:ln w="25400">
                    <a:solidFill>
                      <a:schemeClr val="tx2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" name="Group 34"/>
              <p:cNvGrpSpPr/>
              <p:nvPr/>
            </p:nvGrpSpPr>
            <p:grpSpPr bwMode="auto">
              <a:xfrm rot="16200000">
                <a:off x="6083977" y="1753033"/>
                <a:ext cx="16429" cy="414111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35" name="Oval 34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cxnSp>
            <p:nvCxnSpPr>
              <p:cNvPr id="32" name="Straight Connector 31"/>
              <p:cNvCxnSpPr/>
              <p:nvPr/>
            </p:nvCxnSpPr>
            <p:spPr>
              <a:xfrm flipH="1">
                <a:off x="5271013" y="1958579"/>
                <a:ext cx="56061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5359949" y="1388638"/>
                <a:ext cx="0" cy="566766"/>
              </a:xfrm>
              <a:prstGeom prst="line">
                <a:avLst/>
              </a:prstGeom>
              <a:ln w="25400">
                <a:headEnd type="none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51" name="TextBox 91"/>
              <p:cNvSpPr txBox="1">
                <a:spLocks noChangeArrowheads="1"/>
              </p:cNvSpPr>
              <p:nvPr/>
            </p:nvSpPr>
            <p:spPr bwMode="auto">
              <a:xfrm>
                <a:off x="5145320" y="1615397"/>
                <a:ext cx="438253" cy="18466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n-US" sz="1200"/>
                  <a:t>15 mm </a:t>
                </a:r>
              </a:p>
            </p:txBody>
          </p:sp>
        </p:grpSp>
        <p:grpSp>
          <p:nvGrpSpPr>
            <p:cNvPr id="26634" name="Group 67"/>
            <p:cNvGrpSpPr>
              <a:grpSpLocks/>
            </p:cNvGrpSpPr>
            <p:nvPr/>
          </p:nvGrpSpPr>
          <p:grpSpPr bwMode="auto">
            <a:xfrm>
              <a:off x="4132263" y="739775"/>
              <a:ext cx="1484313" cy="1485900"/>
              <a:chOff x="4132263" y="739775"/>
              <a:chExt cx="1484313" cy="1485900"/>
            </a:xfrm>
          </p:grpSpPr>
          <p:sp>
            <p:nvSpPr>
              <p:cNvPr id="8" name="Oval 12"/>
              <p:cNvSpPr/>
              <p:nvPr/>
            </p:nvSpPr>
            <p:spPr bwMode="auto">
              <a:xfrm rot="5400000">
                <a:off x="5268913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30" name="Group 13"/>
              <p:cNvGrpSpPr/>
              <p:nvPr/>
            </p:nvGrpSpPr>
            <p:grpSpPr bwMode="auto">
              <a:xfrm rot="5400000">
                <a:off x="5400124" y="1269628"/>
                <a:ext cx="16423" cy="413380"/>
                <a:chOff x="3121514" y="743560"/>
                <a:chExt cx="45720" cy="1150110"/>
              </a:xfrm>
              <a:solidFill>
                <a:schemeClr val="bg1"/>
              </a:solidFill>
            </p:grpSpPr>
            <p:sp>
              <p:nvSpPr>
                <p:cNvPr id="20" name="Oval 22"/>
                <p:cNvSpPr/>
                <p:nvPr/>
              </p:nvSpPr>
              <p:spPr>
                <a:xfrm>
                  <a:off x="3121514" y="74356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" name="Oval 23"/>
                <p:cNvSpPr/>
                <p:nvPr/>
              </p:nvSpPr>
              <p:spPr>
                <a:xfrm>
                  <a:off x="3121514" y="86627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" name="Oval 24"/>
                <p:cNvSpPr/>
                <p:nvPr/>
              </p:nvSpPr>
              <p:spPr>
                <a:xfrm>
                  <a:off x="3121514" y="98898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" name="Oval 25"/>
                <p:cNvSpPr/>
                <p:nvPr/>
              </p:nvSpPr>
              <p:spPr>
                <a:xfrm>
                  <a:off x="3121514" y="111169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" name="Oval 26"/>
                <p:cNvSpPr/>
                <p:nvPr/>
              </p:nvSpPr>
              <p:spPr>
                <a:xfrm>
                  <a:off x="3121514" y="123440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" name="Oval 27"/>
                <p:cNvSpPr/>
                <p:nvPr/>
              </p:nvSpPr>
              <p:spPr>
                <a:xfrm>
                  <a:off x="3121514" y="135711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" name="Oval 28"/>
                <p:cNvSpPr/>
                <p:nvPr/>
              </p:nvSpPr>
              <p:spPr>
                <a:xfrm>
                  <a:off x="3121514" y="147982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" name="Oval 29"/>
                <p:cNvSpPr/>
                <p:nvPr/>
              </p:nvSpPr>
              <p:spPr>
                <a:xfrm>
                  <a:off x="3121514" y="160253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" name="Oval 30"/>
                <p:cNvSpPr/>
                <p:nvPr/>
              </p:nvSpPr>
              <p:spPr>
                <a:xfrm>
                  <a:off x="3121514" y="172524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3121514" y="1847950"/>
                  <a:ext cx="45720" cy="45720"/>
                </a:xfrm>
                <a:prstGeom prst="ellipse">
                  <a:avLst/>
                </a:prstGeom>
                <a:grp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" name="Oval 5"/>
              <p:cNvSpPr/>
              <p:nvPr/>
            </p:nvSpPr>
            <p:spPr bwMode="auto">
              <a:xfrm rot="5400000">
                <a:off x="4198938" y="1268413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Oval 6"/>
              <p:cNvSpPr/>
              <p:nvPr/>
            </p:nvSpPr>
            <p:spPr bwMode="auto">
              <a:xfrm>
                <a:off x="4727576" y="739775"/>
                <a:ext cx="280987" cy="414338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 bwMode="auto">
              <a:xfrm rot="8100000">
                <a:off x="5113338" y="1649413"/>
                <a:ext cx="280988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 bwMode="auto">
              <a:xfrm>
                <a:off x="4729163" y="1811338"/>
                <a:ext cx="280988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4" name="Oval 9"/>
              <p:cNvSpPr/>
              <p:nvPr/>
            </p:nvSpPr>
            <p:spPr bwMode="auto">
              <a:xfrm rot="8100000">
                <a:off x="4357688" y="890588"/>
                <a:ext cx="282575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 bwMode="auto">
              <a:xfrm rot="2700000">
                <a:off x="5118895" y="892969"/>
                <a:ext cx="280987" cy="415925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 bwMode="auto">
              <a:xfrm rot="2700000">
                <a:off x="4352926" y="1646238"/>
                <a:ext cx="280987" cy="414337"/>
              </a:xfrm>
              <a:prstGeom prst="ellipse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6644" name="Group 92"/>
              <p:cNvGrpSpPr>
                <a:grpSpLocks/>
              </p:cNvGrpSpPr>
              <p:nvPr/>
            </p:nvGrpSpPr>
            <p:grpSpPr bwMode="auto">
              <a:xfrm>
                <a:off x="4594308" y="1202532"/>
                <a:ext cx="560486" cy="560387"/>
                <a:chOff x="5264151" y="1496219"/>
                <a:chExt cx="560387" cy="560387"/>
              </a:xfrm>
            </p:grpSpPr>
            <p:cxnSp>
              <p:nvCxnSpPr>
                <p:cNvPr id="18" name="Straight Connector 17"/>
                <p:cNvCxnSpPr/>
                <p:nvPr/>
              </p:nvCxnSpPr>
              <p:spPr bwMode="auto">
                <a:xfrm flipH="1">
                  <a:off x="5264069" y="1779587"/>
                  <a:ext cx="560288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 bwMode="auto">
                <a:xfrm rot="5400000" flipH="1">
                  <a:off x="5264018" y="1778000"/>
                  <a:ext cx="56197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cxnSp>
        <p:nvCxnSpPr>
          <p:cNvPr id="109" name="Straight Arrow Connector 108"/>
          <p:cNvCxnSpPr/>
          <p:nvPr/>
        </p:nvCxnSpPr>
        <p:spPr>
          <a:xfrm flipH="1">
            <a:off x="4165600" y="806450"/>
            <a:ext cx="122238" cy="622300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14"/>
          <p:cNvGrpSpPr/>
          <p:nvPr/>
        </p:nvGrpSpPr>
        <p:grpSpPr bwMode="auto">
          <a:xfrm rot="5400000">
            <a:off x="6273670" y="1426827"/>
            <a:ext cx="280882" cy="16433"/>
            <a:chOff x="4228434" y="1188342"/>
            <a:chExt cx="781980" cy="45720"/>
          </a:xfrm>
          <a:solidFill>
            <a:schemeClr val="bg1"/>
          </a:solidFill>
        </p:grpSpPr>
        <p:sp>
          <p:nvSpPr>
            <p:cNvPr id="112" name="Oval 111"/>
            <p:cNvSpPr/>
            <p:nvPr/>
          </p:nvSpPr>
          <p:spPr>
            <a:xfrm rot="16200000">
              <a:off x="422843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 rot="16200000">
              <a:off x="435114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 rot="16200000">
              <a:off x="447385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 rot="16200000">
              <a:off x="459656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 rot="16200000">
              <a:off x="471927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 rot="16200000">
              <a:off x="484198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 rot="16200000">
              <a:off x="4964694" y="1188342"/>
              <a:ext cx="45720" cy="4572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19" name="Straight Arrow Connector 118"/>
          <p:cNvCxnSpPr/>
          <p:nvPr/>
        </p:nvCxnSpPr>
        <p:spPr>
          <a:xfrm flipH="1" flipV="1">
            <a:off x="6419850" y="1568450"/>
            <a:ext cx="122238" cy="623888"/>
          </a:xfrm>
          <a:prstGeom prst="straightConnector1">
            <a:avLst/>
          </a:prstGeom>
          <a:ln w="25400">
            <a:solidFill>
              <a:schemeClr val="tx1"/>
            </a:solidFill>
            <a:headEnd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91"/>
          <p:cNvSpPr txBox="1">
            <a:spLocks noChangeArrowheads="1"/>
          </p:cNvSpPr>
          <p:nvPr/>
        </p:nvSpPr>
        <p:spPr bwMode="auto">
          <a:xfrm>
            <a:off x="6605588" y="2036763"/>
            <a:ext cx="222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2400"/>
              <a:t>-3 mm Transverse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19585</TotalTime>
  <Words>305</Words>
  <Application>Microsoft Office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CMT - Motores Termicos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Julien MANIN</dc:creator>
  <cp:lastModifiedBy>mz4pdx</cp:lastModifiedBy>
  <cp:revision>665</cp:revision>
  <dcterms:created xsi:type="dcterms:W3CDTF">2011-01-20T12:25:32Z</dcterms:created>
  <dcterms:modified xsi:type="dcterms:W3CDTF">2014-04-05T16:46:55Z</dcterms:modified>
</cp:coreProperties>
</file>